
<file path=[Content_Types].xml><?xml version="1.0" encoding="utf-8"?>
<Types xmlns="http://schemas.openxmlformats.org/package/2006/content-types">
  <Default Extension="gif" ContentType="image/gif"/>
  <Default Extension="jpg" ContentType="image/jp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72"/>
  </p:notesMasterIdLst>
  <p:sldIdLst>
    <p:sldId id="256" r:id="rId2"/>
    <p:sldId id="638" r:id="rId3"/>
    <p:sldId id="639" r:id="rId4"/>
    <p:sldId id="636" r:id="rId5"/>
    <p:sldId id="591" r:id="rId6"/>
    <p:sldId id="588" r:id="rId7"/>
    <p:sldId id="590" r:id="rId8"/>
    <p:sldId id="592" r:id="rId9"/>
    <p:sldId id="593" r:id="rId10"/>
    <p:sldId id="594" r:id="rId11"/>
    <p:sldId id="595" r:id="rId12"/>
    <p:sldId id="596" r:id="rId13"/>
    <p:sldId id="597" r:id="rId14"/>
    <p:sldId id="598" r:id="rId15"/>
    <p:sldId id="599" r:id="rId16"/>
    <p:sldId id="600" r:id="rId17"/>
    <p:sldId id="601" r:id="rId18"/>
    <p:sldId id="602" r:id="rId19"/>
    <p:sldId id="635" r:id="rId20"/>
    <p:sldId id="614" r:id="rId21"/>
    <p:sldId id="615" r:id="rId22"/>
    <p:sldId id="616" r:id="rId23"/>
    <p:sldId id="617" r:id="rId24"/>
    <p:sldId id="618" r:id="rId25"/>
    <p:sldId id="619" r:id="rId26"/>
    <p:sldId id="620" r:id="rId27"/>
    <p:sldId id="621" r:id="rId28"/>
    <p:sldId id="622" r:id="rId29"/>
    <p:sldId id="630" r:id="rId30"/>
    <p:sldId id="631" r:id="rId31"/>
    <p:sldId id="633" r:id="rId32"/>
    <p:sldId id="603" r:id="rId33"/>
    <p:sldId id="604" r:id="rId34"/>
    <p:sldId id="605" r:id="rId35"/>
    <p:sldId id="606" r:id="rId36"/>
    <p:sldId id="607" r:id="rId37"/>
    <p:sldId id="637" r:id="rId38"/>
    <p:sldId id="634" r:id="rId39"/>
    <p:sldId id="272" r:id="rId40"/>
    <p:sldId id="273" r:id="rId41"/>
    <p:sldId id="276" r:id="rId42"/>
    <p:sldId id="271" r:id="rId43"/>
    <p:sldId id="274" r:id="rId44"/>
    <p:sldId id="284" r:id="rId45"/>
    <p:sldId id="286" r:id="rId46"/>
    <p:sldId id="287" r:id="rId47"/>
    <p:sldId id="288" r:id="rId48"/>
    <p:sldId id="289" r:id="rId49"/>
    <p:sldId id="290" r:id="rId50"/>
    <p:sldId id="291" r:id="rId51"/>
    <p:sldId id="292" r:id="rId52"/>
    <p:sldId id="293" r:id="rId53"/>
    <p:sldId id="297" r:id="rId54"/>
    <p:sldId id="278" r:id="rId55"/>
    <p:sldId id="298" r:id="rId56"/>
    <p:sldId id="299" r:id="rId57"/>
    <p:sldId id="277" r:id="rId58"/>
    <p:sldId id="300" r:id="rId59"/>
    <p:sldId id="281" r:id="rId60"/>
    <p:sldId id="282" r:id="rId61"/>
    <p:sldId id="385" r:id="rId62"/>
    <p:sldId id="386" r:id="rId63"/>
    <p:sldId id="294" r:id="rId64"/>
    <p:sldId id="295" r:id="rId65"/>
    <p:sldId id="296" r:id="rId66"/>
    <p:sldId id="640" r:id="rId67"/>
    <p:sldId id="323" r:id="rId68"/>
    <p:sldId id="259" r:id="rId69"/>
    <p:sldId id="324" r:id="rId70"/>
    <p:sldId id="641" r:id="rId7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655F48A6-C804-491B-BF61-347434F5FECD}">
          <p14:sldIdLst>
            <p14:sldId id="256"/>
            <p14:sldId id="638"/>
          </p14:sldIdLst>
        </p14:section>
        <p14:section name="Summary Section" id="{10948490-6747-4D87-A552-330EFC0CE46B}">
          <p14:sldIdLst>
            <p14:sldId id="639"/>
          </p14:sldIdLst>
        </p14:section>
        <p14:section name="Can AI solve the AI Problems ?" id="{6985004A-A7B4-49E8-9C98-0C424593389D}">
          <p14:sldIdLst>
            <p14:sldId id="636"/>
            <p14:sldId id="591"/>
            <p14:sldId id="588"/>
            <p14:sldId id="590"/>
          </p14:sldIdLst>
        </p14:section>
        <p14:section name="Section 2" id="{20155168-4140-4BF5-821F-E7414B5C7EE3}">
          <p14:sldIdLst>
            <p14:sldId id="592"/>
            <p14:sldId id="593"/>
          </p14:sldIdLst>
        </p14:section>
        <p14:section name="Section 3" id="{0D75DA77-A086-4F87-9863-98E0917DE18E}">
          <p14:sldIdLst>
            <p14:sldId id="594"/>
            <p14:sldId id="595"/>
          </p14:sldIdLst>
        </p14:section>
        <p14:section name="Section 4" id="{08E9DCA4-0D78-4A37-A1F7-5308D41BC780}">
          <p14:sldIdLst>
            <p14:sldId id="596"/>
            <p14:sldId id="597"/>
            <p14:sldId id="598"/>
            <p14:sldId id="599"/>
            <p14:sldId id="600"/>
            <p14:sldId id="601"/>
            <p14:sldId id="602"/>
          </p14:sldIdLst>
        </p14:section>
        <p14:section name="Current Challenges in Big Data" id="{471D8EDD-0D52-4167-ADC2-E50DA9BBE697}">
          <p14:sldIdLst>
            <p14:sldId id="635"/>
            <p14:sldId id="614"/>
            <p14:sldId id="615"/>
          </p14:sldIdLst>
        </p14:section>
        <p14:section name="Section 6" id="{E6C14EF4-0A25-4A3A-911A-4A0FF87781DC}">
          <p14:sldIdLst>
            <p14:sldId id="616"/>
            <p14:sldId id="617"/>
            <p14:sldId id="618"/>
            <p14:sldId id="619"/>
            <p14:sldId id="620"/>
            <p14:sldId id="621"/>
            <p14:sldId id="622"/>
            <p14:sldId id="630"/>
            <p14:sldId id="631"/>
            <p14:sldId id="633"/>
            <p14:sldId id="603"/>
            <p14:sldId id="604"/>
            <p14:sldId id="605"/>
            <p14:sldId id="606"/>
            <p14:sldId id="607"/>
          </p14:sldIdLst>
        </p14:section>
        <p14:section name="What after Big Data ? " id="{F0F9BF0D-C8AB-403C-BC09-AB4D66720E2E}">
          <p14:sldIdLst>
            <p14:sldId id="637"/>
            <p14:sldId id="634"/>
          </p14:sldIdLst>
        </p14:section>
        <p14:section name="WHAT IS AZURE MACHINE LEARNING SERVICE?" id="{C680FB51-39ED-48ED-8625-5FA3E06E867A}">
          <p14:sldIdLst>
            <p14:sldId id="272"/>
            <p14:sldId id="273"/>
            <p14:sldId id="276"/>
          </p14:sldIdLst>
        </p14:section>
        <p14:section name="DevOps for Machine Learning" id="{EF2AD853-3DF8-4733-AF20-22355C7AAACB}">
          <p14:sldIdLst>
            <p14:sldId id="271"/>
            <p14:sldId id="274"/>
            <p14:sldId id="284"/>
            <p14:sldId id="286"/>
            <p14:sldId id="287"/>
          </p14:sldIdLst>
        </p14:section>
        <p14:section name="Azure Machine Learning Pipelines" id="{99F13D95-C36A-46E5-BCF9-D5B49A09A0B9}">
          <p14:sldIdLst>
            <p14:sldId id="288"/>
            <p14:sldId id="289"/>
            <p14:sldId id="290"/>
            <p14:sldId id="291"/>
            <p14:sldId id="292"/>
            <p14:sldId id="293"/>
          </p14:sldIdLst>
        </p14:section>
        <p14:section name="Deployment" id="{95074490-3E95-49AC-9C46-1914667C05F7}">
          <p14:sldIdLst>
            <p14:sldId id="297"/>
            <p14:sldId id="278"/>
            <p14:sldId id="298"/>
            <p14:sldId id="299"/>
            <p14:sldId id="277"/>
            <p14:sldId id="300"/>
            <p14:sldId id="281"/>
            <p14:sldId id="282"/>
            <p14:sldId id="385"/>
            <p14:sldId id="386"/>
          </p14:sldIdLst>
        </p14:section>
        <p14:section name="Support for  Open source frameworks" id="{B937D85C-53B3-4F1A-B16C-C7982661087F}">
          <p14:sldIdLst>
            <p14:sldId id="294"/>
            <p14:sldId id="295"/>
            <p14:sldId id="296"/>
            <p14:sldId id="640"/>
            <p14:sldId id="323"/>
            <p14:sldId id="259"/>
            <p14:sldId id="324"/>
            <p14:sldId id="64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63" d="100"/>
          <a:sy n="63" d="100"/>
        </p:scale>
        <p:origin x="84" y="14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CD8FFBE-17DD-4AEA-8BA6-F66635E8EFED}" type="doc">
      <dgm:prSet loTypeId="urn:microsoft.com/office/officeart/2005/8/layout/vList2" loCatId="list" qsTypeId="urn:microsoft.com/office/officeart/2005/8/quickstyle/simple1" qsCatId="simple" csTypeId="urn:microsoft.com/office/officeart/2005/8/colors/colorful1" csCatId="colorful"/>
      <dgm:spPr/>
      <dgm:t>
        <a:bodyPr/>
        <a:lstStyle/>
        <a:p>
          <a:endParaRPr lang="en-US"/>
        </a:p>
      </dgm:t>
    </dgm:pt>
    <dgm:pt modelId="{4A39E0C9-7EDA-49A7-9403-C67B841C89B1}">
      <dgm:prSet/>
      <dgm:spPr/>
      <dgm:t>
        <a:bodyPr/>
        <a:lstStyle/>
        <a:p>
          <a:r>
            <a:rPr lang="en-IN" dirty="0"/>
            <a:t>Expertise in Silos</a:t>
          </a:r>
          <a:endParaRPr lang="en-US" dirty="0"/>
        </a:p>
      </dgm:t>
    </dgm:pt>
    <dgm:pt modelId="{83A29F40-5C2E-4AA6-9A51-5F19ECF98157}" type="parTrans" cxnId="{902FD82C-D460-482A-9B53-5BF8154FF510}">
      <dgm:prSet/>
      <dgm:spPr/>
      <dgm:t>
        <a:bodyPr/>
        <a:lstStyle/>
        <a:p>
          <a:endParaRPr lang="en-US"/>
        </a:p>
      </dgm:t>
    </dgm:pt>
    <dgm:pt modelId="{EC14127E-94EE-49F0-9D02-3874DEB5A2B7}" type="sibTrans" cxnId="{902FD82C-D460-482A-9B53-5BF8154FF510}">
      <dgm:prSet/>
      <dgm:spPr/>
      <dgm:t>
        <a:bodyPr/>
        <a:lstStyle/>
        <a:p>
          <a:endParaRPr lang="en-US"/>
        </a:p>
      </dgm:t>
    </dgm:pt>
    <dgm:pt modelId="{963B39CE-F108-4F6C-BCED-F69A424A8A32}">
      <dgm:prSet/>
      <dgm:spPr/>
      <dgm:t>
        <a:bodyPr/>
        <a:lstStyle/>
        <a:p>
          <a:r>
            <a:rPr lang="en-IN" dirty="0"/>
            <a:t>No Integrated Environment</a:t>
          </a:r>
          <a:endParaRPr lang="en-US" dirty="0"/>
        </a:p>
      </dgm:t>
    </dgm:pt>
    <dgm:pt modelId="{D782F640-A328-4CA6-89D6-1E41BD525A4D}" type="parTrans" cxnId="{3490CB45-CFF1-4F55-923A-797CB111A9FC}">
      <dgm:prSet/>
      <dgm:spPr/>
      <dgm:t>
        <a:bodyPr/>
        <a:lstStyle/>
        <a:p>
          <a:endParaRPr lang="en-US"/>
        </a:p>
      </dgm:t>
    </dgm:pt>
    <dgm:pt modelId="{EE0928BA-4668-41BE-8EED-07EAF122FD75}" type="sibTrans" cxnId="{3490CB45-CFF1-4F55-923A-797CB111A9FC}">
      <dgm:prSet/>
      <dgm:spPr/>
      <dgm:t>
        <a:bodyPr/>
        <a:lstStyle/>
        <a:p>
          <a:endParaRPr lang="en-US"/>
        </a:p>
      </dgm:t>
    </dgm:pt>
    <dgm:pt modelId="{A19BF210-BA07-42D4-8B77-21FD0F9F3E04}">
      <dgm:prSet/>
      <dgm:spPr/>
      <dgm:t>
        <a:bodyPr/>
        <a:lstStyle/>
        <a:p>
          <a:r>
            <a:rPr lang="en-IN" dirty="0"/>
            <a:t>Language Agonistic Environment</a:t>
          </a:r>
          <a:endParaRPr lang="en-US" dirty="0"/>
        </a:p>
      </dgm:t>
    </dgm:pt>
    <dgm:pt modelId="{FD111962-D34A-47E1-882E-0C446D472328}" type="parTrans" cxnId="{18A2F6E6-8480-4E0F-A004-23DA36B16C75}">
      <dgm:prSet/>
      <dgm:spPr/>
      <dgm:t>
        <a:bodyPr/>
        <a:lstStyle/>
        <a:p>
          <a:endParaRPr lang="en-US"/>
        </a:p>
      </dgm:t>
    </dgm:pt>
    <dgm:pt modelId="{48515A4A-0F3D-47DE-9AE1-612501666DFE}" type="sibTrans" cxnId="{18A2F6E6-8480-4E0F-A004-23DA36B16C75}">
      <dgm:prSet/>
      <dgm:spPr/>
      <dgm:t>
        <a:bodyPr/>
        <a:lstStyle/>
        <a:p>
          <a:endParaRPr lang="en-US"/>
        </a:p>
      </dgm:t>
    </dgm:pt>
    <dgm:pt modelId="{4144125B-E93D-49C0-A87D-A3B50443FCDF}">
      <dgm:prSet/>
      <dgm:spPr/>
      <dgm:t>
        <a:bodyPr/>
        <a:lstStyle/>
        <a:p>
          <a:r>
            <a:rPr lang="en-IN"/>
            <a:t>Scalable workplace.</a:t>
          </a:r>
          <a:endParaRPr lang="en-US"/>
        </a:p>
      </dgm:t>
    </dgm:pt>
    <dgm:pt modelId="{68DF0674-FC79-4FB8-B48A-49B85C24376B}" type="parTrans" cxnId="{F6CF83A9-495B-4E36-A9C6-FEEEA119DBE4}">
      <dgm:prSet/>
      <dgm:spPr/>
      <dgm:t>
        <a:bodyPr/>
        <a:lstStyle/>
        <a:p>
          <a:endParaRPr lang="en-US"/>
        </a:p>
      </dgm:t>
    </dgm:pt>
    <dgm:pt modelId="{797873F0-B4DB-48B7-AE80-6D1C3138F327}" type="sibTrans" cxnId="{F6CF83A9-495B-4E36-A9C6-FEEEA119DBE4}">
      <dgm:prSet/>
      <dgm:spPr/>
      <dgm:t>
        <a:bodyPr/>
        <a:lstStyle/>
        <a:p>
          <a:endParaRPr lang="en-US"/>
        </a:p>
      </dgm:t>
    </dgm:pt>
    <dgm:pt modelId="{66B8BE90-5506-45E5-8542-2C8256D2D6E1}">
      <dgm:prSet/>
      <dgm:spPr/>
      <dgm:t>
        <a:bodyPr/>
        <a:lstStyle/>
        <a:p>
          <a:r>
            <a:rPr lang="en-IN"/>
            <a:t>Moving towards Egde &amp; Iot data.</a:t>
          </a:r>
          <a:endParaRPr lang="en-US"/>
        </a:p>
      </dgm:t>
    </dgm:pt>
    <dgm:pt modelId="{C01AB2C0-5855-41CB-B4F2-B5550127C7EF}" type="parTrans" cxnId="{97CD8472-F54F-4F8A-94F1-03D6DB9E7EB3}">
      <dgm:prSet/>
      <dgm:spPr/>
      <dgm:t>
        <a:bodyPr/>
        <a:lstStyle/>
        <a:p>
          <a:endParaRPr lang="en-US"/>
        </a:p>
      </dgm:t>
    </dgm:pt>
    <dgm:pt modelId="{42F8179D-E13D-43CF-BDCE-ADB9638E4FEE}" type="sibTrans" cxnId="{97CD8472-F54F-4F8A-94F1-03D6DB9E7EB3}">
      <dgm:prSet/>
      <dgm:spPr/>
      <dgm:t>
        <a:bodyPr/>
        <a:lstStyle/>
        <a:p>
          <a:endParaRPr lang="en-US"/>
        </a:p>
      </dgm:t>
    </dgm:pt>
    <dgm:pt modelId="{04C88864-8B23-4802-9B18-E6E5F608D76F}">
      <dgm:prSet/>
      <dgm:spPr/>
      <dgm:t>
        <a:bodyPr/>
        <a:lstStyle/>
        <a:p>
          <a:r>
            <a:rPr lang="en-IN"/>
            <a:t>Handling better file management.</a:t>
          </a:r>
          <a:endParaRPr lang="en-US"/>
        </a:p>
      </dgm:t>
    </dgm:pt>
    <dgm:pt modelId="{1266474B-D8BA-4834-AEC4-174752732580}" type="parTrans" cxnId="{06F613C9-6203-42B2-9316-C768F8DCBE84}">
      <dgm:prSet/>
      <dgm:spPr/>
      <dgm:t>
        <a:bodyPr/>
        <a:lstStyle/>
        <a:p>
          <a:endParaRPr lang="en-US"/>
        </a:p>
      </dgm:t>
    </dgm:pt>
    <dgm:pt modelId="{9EC1E17A-9B67-4C8B-8D7E-03210AF46AC8}" type="sibTrans" cxnId="{06F613C9-6203-42B2-9316-C768F8DCBE84}">
      <dgm:prSet/>
      <dgm:spPr/>
      <dgm:t>
        <a:bodyPr/>
        <a:lstStyle/>
        <a:p>
          <a:endParaRPr lang="en-US"/>
        </a:p>
      </dgm:t>
    </dgm:pt>
    <dgm:pt modelId="{907554DD-8776-4B1B-8024-180DDB516BB5}">
      <dgm:prSet/>
      <dgm:spPr/>
      <dgm:t>
        <a:bodyPr/>
        <a:lstStyle/>
        <a:p>
          <a:r>
            <a:rPr lang="en-IN"/>
            <a:t>Unwanted data duplication.</a:t>
          </a:r>
          <a:endParaRPr lang="en-US"/>
        </a:p>
      </dgm:t>
    </dgm:pt>
    <dgm:pt modelId="{C6DBCC62-4F9D-4101-B79F-AB531E737DC0}" type="parTrans" cxnId="{97E520AF-1E49-4AAB-9066-FBB9363ACB51}">
      <dgm:prSet/>
      <dgm:spPr/>
      <dgm:t>
        <a:bodyPr/>
        <a:lstStyle/>
        <a:p>
          <a:endParaRPr lang="en-US"/>
        </a:p>
      </dgm:t>
    </dgm:pt>
    <dgm:pt modelId="{E6579E05-2862-4A80-9186-0179F5582657}" type="sibTrans" cxnId="{97E520AF-1E49-4AAB-9066-FBB9363ACB51}">
      <dgm:prSet/>
      <dgm:spPr/>
      <dgm:t>
        <a:bodyPr/>
        <a:lstStyle/>
        <a:p>
          <a:endParaRPr lang="en-US"/>
        </a:p>
      </dgm:t>
    </dgm:pt>
    <dgm:pt modelId="{B47A7572-AF21-462C-9CB9-6A1934410995}">
      <dgm:prSet/>
      <dgm:spPr/>
      <dgm:t>
        <a:bodyPr/>
        <a:lstStyle/>
        <a:p>
          <a:r>
            <a:rPr lang="en-IN"/>
            <a:t>Competency Generalization.</a:t>
          </a:r>
          <a:endParaRPr lang="en-US"/>
        </a:p>
      </dgm:t>
    </dgm:pt>
    <dgm:pt modelId="{23B84474-3F05-4467-BCE0-8A9FA88D6642}" type="parTrans" cxnId="{FDAFD5E0-989E-4059-97D1-CB942EB7BFA3}">
      <dgm:prSet/>
      <dgm:spPr/>
      <dgm:t>
        <a:bodyPr/>
        <a:lstStyle/>
        <a:p>
          <a:endParaRPr lang="en-US"/>
        </a:p>
      </dgm:t>
    </dgm:pt>
    <dgm:pt modelId="{E3D735D0-F05F-465E-866D-F55AEB8B7406}" type="sibTrans" cxnId="{FDAFD5E0-989E-4059-97D1-CB942EB7BFA3}">
      <dgm:prSet/>
      <dgm:spPr/>
      <dgm:t>
        <a:bodyPr/>
        <a:lstStyle/>
        <a:p>
          <a:endParaRPr lang="en-US"/>
        </a:p>
      </dgm:t>
    </dgm:pt>
    <dgm:pt modelId="{83DFD888-B08E-43BD-8D3C-FC85077610B3}" type="pres">
      <dgm:prSet presAssocID="{5CD8FFBE-17DD-4AEA-8BA6-F66635E8EFED}" presName="linear" presStyleCnt="0">
        <dgm:presLayoutVars>
          <dgm:animLvl val="lvl"/>
          <dgm:resizeHandles val="exact"/>
        </dgm:presLayoutVars>
      </dgm:prSet>
      <dgm:spPr/>
    </dgm:pt>
    <dgm:pt modelId="{1913D9CD-A153-4C83-887E-4D09747EBF54}" type="pres">
      <dgm:prSet presAssocID="{4A39E0C9-7EDA-49A7-9403-C67B841C89B1}" presName="parentText" presStyleLbl="node1" presStyleIdx="0" presStyleCnt="8">
        <dgm:presLayoutVars>
          <dgm:chMax val="0"/>
          <dgm:bulletEnabled val="1"/>
        </dgm:presLayoutVars>
      </dgm:prSet>
      <dgm:spPr/>
    </dgm:pt>
    <dgm:pt modelId="{5FB1DC11-8ED2-4C01-A2A2-CFFAD6615291}" type="pres">
      <dgm:prSet presAssocID="{EC14127E-94EE-49F0-9D02-3874DEB5A2B7}" presName="spacer" presStyleCnt="0"/>
      <dgm:spPr/>
    </dgm:pt>
    <dgm:pt modelId="{325FAB44-650F-4728-9608-E5E526C00F4B}" type="pres">
      <dgm:prSet presAssocID="{963B39CE-F108-4F6C-BCED-F69A424A8A32}" presName="parentText" presStyleLbl="node1" presStyleIdx="1" presStyleCnt="8">
        <dgm:presLayoutVars>
          <dgm:chMax val="0"/>
          <dgm:bulletEnabled val="1"/>
        </dgm:presLayoutVars>
      </dgm:prSet>
      <dgm:spPr/>
    </dgm:pt>
    <dgm:pt modelId="{92E9006B-355D-4946-B9D5-C07C51C4C8C5}" type="pres">
      <dgm:prSet presAssocID="{EE0928BA-4668-41BE-8EED-07EAF122FD75}" presName="spacer" presStyleCnt="0"/>
      <dgm:spPr/>
    </dgm:pt>
    <dgm:pt modelId="{67325D2C-2DFC-455D-A56E-3D02FD97F21C}" type="pres">
      <dgm:prSet presAssocID="{A19BF210-BA07-42D4-8B77-21FD0F9F3E04}" presName="parentText" presStyleLbl="node1" presStyleIdx="2" presStyleCnt="8">
        <dgm:presLayoutVars>
          <dgm:chMax val="0"/>
          <dgm:bulletEnabled val="1"/>
        </dgm:presLayoutVars>
      </dgm:prSet>
      <dgm:spPr/>
    </dgm:pt>
    <dgm:pt modelId="{5C361868-7366-4D74-A0F7-2FBDAD21A138}" type="pres">
      <dgm:prSet presAssocID="{48515A4A-0F3D-47DE-9AE1-612501666DFE}" presName="spacer" presStyleCnt="0"/>
      <dgm:spPr/>
    </dgm:pt>
    <dgm:pt modelId="{38CCDC09-C6B9-49F5-995C-3B68BE102F22}" type="pres">
      <dgm:prSet presAssocID="{4144125B-E93D-49C0-A87D-A3B50443FCDF}" presName="parentText" presStyleLbl="node1" presStyleIdx="3" presStyleCnt="8">
        <dgm:presLayoutVars>
          <dgm:chMax val="0"/>
          <dgm:bulletEnabled val="1"/>
        </dgm:presLayoutVars>
      </dgm:prSet>
      <dgm:spPr/>
    </dgm:pt>
    <dgm:pt modelId="{B7B99B4A-A989-4A4A-BF9A-96528A1544C3}" type="pres">
      <dgm:prSet presAssocID="{797873F0-B4DB-48B7-AE80-6D1C3138F327}" presName="spacer" presStyleCnt="0"/>
      <dgm:spPr/>
    </dgm:pt>
    <dgm:pt modelId="{A5A37F98-7136-434C-A17B-A050CB96FCB3}" type="pres">
      <dgm:prSet presAssocID="{66B8BE90-5506-45E5-8542-2C8256D2D6E1}" presName="parentText" presStyleLbl="node1" presStyleIdx="4" presStyleCnt="8">
        <dgm:presLayoutVars>
          <dgm:chMax val="0"/>
          <dgm:bulletEnabled val="1"/>
        </dgm:presLayoutVars>
      </dgm:prSet>
      <dgm:spPr/>
    </dgm:pt>
    <dgm:pt modelId="{1F23E34D-07C8-4B2C-99CA-8CA69552FC53}" type="pres">
      <dgm:prSet presAssocID="{42F8179D-E13D-43CF-BDCE-ADB9638E4FEE}" presName="spacer" presStyleCnt="0"/>
      <dgm:spPr/>
    </dgm:pt>
    <dgm:pt modelId="{08B29408-0EF3-4B25-8BD3-D5FEF9CF5A32}" type="pres">
      <dgm:prSet presAssocID="{04C88864-8B23-4802-9B18-E6E5F608D76F}" presName="parentText" presStyleLbl="node1" presStyleIdx="5" presStyleCnt="8">
        <dgm:presLayoutVars>
          <dgm:chMax val="0"/>
          <dgm:bulletEnabled val="1"/>
        </dgm:presLayoutVars>
      </dgm:prSet>
      <dgm:spPr/>
    </dgm:pt>
    <dgm:pt modelId="{BC969CCB-ED28-414A-9A6B-2293B01E5BC4}" type="pres">
      <dgm:prSet presAssocID="{9EC1E17A-9B67-4C8B-8D7E-03210AF46AC8}" presName="spacer" presStyleCnt="0"/>
      <dgm:spPr/>
    </dgm:pt>
    <dgm:pt modelId="{F62F0807-B5DA-4C83-809F-5BA5F2096FCA}" type="pres">
      <dgm:prSet presAssocID="{907554DD-8776-4B1B-8024-180DDB516BB5}" presName="parentText" presStyleLbl="node1" presStyleIdx="6" presStyleCnt="8">
        <dgm:presLayoutVars>
          <dgm:chMax val="0"/>
          <dgm:bulletEnabled val="1"/>
        </dgm:presLayoutVars>
      </dgm:prSet>
      <dgm:spPr/>
    </dgm:pt>
    <dgm:pt modelId="{5A8DE64F-EA9C-459F-BA7E-407E092A3E81}" type="pres">
      <dgm:prSet presAssocID="{E6579E05-2862-4A80-9186-0179F5582657}" presName="spacer" presStyleCnt="0"/>
      <dgm:spPr/>
    </dgm:pt>
    <dgm:pt modelId="{1DDEEABF-0890-42F7-A566-3230BCF12B14}" type="pres">
      <dgm:prSet presAssocID="{B47A7572-AF21-462C-9CB9-6A1934410995}" presName="parentText" presStyleLbl="node1" presStyleIdx="7" presStyleCnt="8">
        <dgm:presLayoutVars>
          <dgm:chMax val="0"/>
          <dgm:bulletEnabled val="1"/>
        </dgm:presLayoutVars>
      </dgm:prSet>
      <dgm:spPr/>
    </dgm:pt>
  </dgm:ptLst>
  <dgm:cxnLst>
    <dgm:cxn modelId="{3DD92518-F7F6-4160-B6D2-0F7374618654}" type="presOf" srcId="{A19BF210-BA07-42D4-8B77-21FD0F9F3E04}" destId="{67325D2C-2DFC-455D-A56E-3D02FD97F21C}" srcOrd="0" destOrd="0" presId="urn:microsoft.com/office/officeart/2005/8/layout/vList2"/>
    <dgm:cxn modelId="{6EE8061E-DDA5-41D3-98C0-4D88DE51E6D4}" type="presOf" srcId="{B47A7572-AF21-462C-9CB9-6A1934410995}" destId="{1DDEEABF-0890-42F7-A566-3230BCF12B14}" srcOrd="0" destOrd="0" presId="urn:microsoft.com/office/officeart/2005/8/layout/vList2"/>
    <dgm:cxn modelId="{902FD82C-D460-482A-9B53-5BF8154FF510}" srcId="{5CD8FFBE-17DD-4AEA-8BA6-F66635E8EFED}" destId="{4A39E0C9-7EDA-49A7-9403-C67B841C89B1}" srcOrd="0" destOrd="0" parTransId="{83A29F40-5C2E-4AA6-9A51-5F19ECF98157}" sibTransId="{EC14127E-94EE-49F0-9D02-3874DEB5A2B7}"/>
    <dgm:cxn modelId="{7E2A0A34-02B3-4352-8DE6-FD2843FF19E9}" type="presOf" srcId="{4A39E0C9-7EDA-49A7-9403-C67B841C89B1}" destId="{1913D9CD-A153-4C83-887E-4D09747EBF54}" srcOrd="0" destOrd="0" presId="urn:microsoft.com/office/officeart/2005/8/layout/vList2"/>
    <dgm:cxn modelId="{3490CB45-CFF1-4F55-923A-797CB111A9FC}" srcId="{5CD8FFBE-17DD-4AEA-8BA6-F66635E8EFED}" destId="{963B39CE-F108-4F6C-BCED-F69A424A8A32}" srcOrd="1" destOrd="0" parTransId="{D782F640-A328-4CA6-89D6-1E41BD525A4D}" sibTransId="{EE0928BA-4668-41BE-8EED-07EAF122FD75}"/>
    <dgm:cxn modelId="{97CD8472-F54F-4F8A-94F1-03D6DB9E7EB3}" srcId="{5CD8FFBE-17DD-4AEA-8BA6-F66635E8EFED}" destId="{66B8BE90-5506-45E5-8542-2C8256D2D6E1}" srcOrd="4" destOrd="0" parTransId="{C01AB2C0-5855-41CB-B4F2-B5550127C7EF}" sibTransId="{42F8179D-E13D-43CF-BDCE-ADB9638E4FEE}"/>
    <dgm:cxn modelId="{B1ED1F98-0E99-4CDB-AD2A-0B5AB7A32F30}" type="presOf" srcId="{5CD8FFBE-17DD-4AEA-8BA6-F66635E8EFED}" destId="{83DFD888-B08E-43BD-8D3C-FC85077610B3}" srcOrd="0" destOrd="0" presId="urn:microsoft.com/office/officeart/2005/8/layout/vList2"/>
    <dgm:cxn modelId="{1141E399-DFDE-4CA7-9CDA-43503D9BC926}" type="presOf" srcId="{66B8BE90-5506-45E5-8542-2C8256D2D6E1}" destId="{A5A37F98-7136-434C-A17B-A050CB96FCB3}" srcOrd="0" destOrd="0" presId="urn:microsoft.com/office/officeart/2005/8/layout/vList2"/>
    <dgm:cxn modelId="{F6CF83A9-495B-4E36-A9C6-FEEEA119DBE4}" srcId="{5CD8FFBE-17DD-4AEA-8BA6-F66635E8EFED}" destId="{4144125B-E93D-49C0-A87D-A3B50443FCDF}" srcOrd="3" destOrd="0" parTransId="{68DF0674-FC79-4FB8-B48A-49B85C24376B}" sibTransId="{797873F0-B4DB-48B7-AE80-6D1C3138F327}"/>
    <dgm:cxn modelId="{97E520AF-1E49-4AAB-9066-FBB9363ACB51}" srcId="{5CD8FFBE-17DD-4AEA-8BA6-F66635E8EFED}" destId="{907554DD-8776-4B1B-8024-180DDB516BB5}" srcOrd="6" destOrd="0" parTransId="{C6DBCC62-4F9D-4101-B79F-AB531E737DC0}" sibTransId="{E6579E05-2862-4A80-9186-0179F5582657}"/>
    <dgm:cxn modelId="{128CDAB7-45B8-41DF-8797-4A1D597A17C6}" type="presOf" srcId="{4144125B-E93D-49C0-A87D-A3B50443FCDF}" destId="{38CCDC09-C6B9-49F5-995C-3B68BE102F22}" srcOrd="0" destOrd="0" presId="urn:microsoft.com/office/officeart/2005/8/layout/vList2"/>
    <dgm:cxn modelId="{7F0747BA-6CDB-45C8-9881-D03DAF366527}" type="presOf" srcId="{963B39CE-F108-4F6C-BCED-F69A424A8A32}" destId="{325FAB44-650F-4728-9608-E5E526C00F4B}" srcOrd="0" destOrd="0" presId="urn:microsoft.com/office/officeart/2005/8/layout/vList2"/>
    <dgm:cxn modelId="{E4827BBF-23C4-4195-B172-53B74090659A}" type="presOf" srcId="{907554DD-8776-4B1B-8024-180DDB516BB5}" destId="{F62F0807-B5DA-4C83-809F-5BA5F2096FCA}" srcOrd="0" destOrd="0" presId="urn:microsoft.com/office/officeart/2005/8/layout/vList2"/>
    <dgm:cxn modelId="{06F613C9-6203-42B2-9316-C768F8DCBE84}" srcId="{5CD8FFBE-17DD-4AEA-8BA6-F66635E8EFED}" destId="{04C88864-8B23-4802-9B18-E6E5F608D76F}" srcOrd="5" destOrd="0" parTransId="{1266474B-D8BA-4834-AEC4-174752732580}" sibTransId="{9EC1E17A-9B67-4C8B-8D7E-03210AF46AC8}"/>
    <dgm:cxn modelId="{B391CBDE-C1CE-4FD6-A3DD-D569FC805337}" type="presOf" srcId="{04C88864-8B23-4802-9B18-E6E5F608D76F}" destId="{08B29408-0EF3-4B25-8BD3-D5FEF9CF5A32}" srcOrd="0" destOrd="0" presId="urn:microsoft.com/office/officeart/2005/8/layout/vList2"/>
    <dgm:cxn modelId="{FDAFD5E0-989E-4059-97D1-CB942EB7BFA3}" srcId="{5CD8FFBE-17DD-4AEA-8BA6-F66635E8EFED}" destId="{B47A7572-AF21-462C-9CB9-6A1934410995}" srcOrd="7" destOrd="0" parTransId="{23B84474-3F05-4467-BCE0-8A9FA88D6642}" sibTransId="{E3D735D0-F05F-465E-866D-F55AEB8B7406}"/>
    <dgm:cxn modelId="{18A2F6E6-8480-4E0F-A004-23DA36B16C75}" srcId="{5CD8FFBE-17DD-4AEA-8BA6-F66635E8EFED}" destId="{A19BF210-BA07-42D4-8B77-21FD0F9F3E04}" srcOrd="2" destOrd="0" parTransId="{FD111962-D34A-47E1-882E-0C446D472328}" sibTransId="{48515A4A-0F3D-47DE-9AE1-612501666DFE}"/>
    <dgm:cxn modelId="{E2CA292D-25A7-462A-B026-3B3C9406C6A8}" type="presParOf" srcId="{83DFD888-B08E-43BD-8D3C-FC85077610B3}" destId="{1913D9CD-A153-4C83-887E-4D09747EBF54}" srcOrd="0" destOrd="0" presId="urn:microsoft.com/office/officeart/2005/8/layout/vList2"/>
    <dgm:cxn modelId="{0AD4DDA3-2ABC-42F3-B23B-717F3B952D20}" type="presParOf" srcId="{83DFD888-B08E-43BD-8D3C-FC85077610B3}" destId="{5FB1DC11-8ED2-4C01-A2A2-CFFAD6615291}" srcOrd="1" destOrd="0" presId="urn:microsoft.com/office/officeart/2005/8/layout/vList2"/>
    <dgm:cxn modelId="{D2B0E2B9-EA3A-4C50-9BBE-EF9367095DD5}" type="presParOf" srcId="{83DFD888-B08E-43BD-8D3C-FC85077610B3}" destId="{325FAB44-650F-4728-9608-E5E526C00F4B}" srcOrd="2" destOrd="0" presId="urn:microsoft.com/office/officeart/2005/8/layout/vList2"/>
    <dgm:cxn modelId="{82EA25CD-97B2-4C52-980B-CB728EEE4D11}" type="presParOf" srcId="{83DFD888-B08E-43BD-8D3C-FC85077610B3}" destId="{92E9006B-355D-4946-B9D5-C07C51C4C8C5}" srcOrd="3" destOrd="0" presId="urn:microsoft.com/office/officeart/2005/8/layout/vList2"/>
    <dgm:cxn modelId="{4161FE5B-7CD4-4DEF-BDF5-9683B90FB0C8}" type="presParOf" srcId="{83DFD888-B08E-43BD-8D3C-FC85077610B3}" destId="{67325D2C-2DFC-455D-A56E-3D02FD97F21C}" srcOrd="4" destOrd="0" presId="urn:microsoft.com/office/officeart/2005/8/layout/vList2"/>
    <dgm:cxn modelId="{9F3F5323-F7DA-4882-8C66-EE151A50214C}" type="presParOf" srcId="{83DFD888-B08E-43BD-8D3C-FC85077610B3}" destId="{5C361868-7366-4D74-A0F7-2FBDAD21A138}" srcOrd="5" destOrd="0" presId="urn:microsoft.com/office/officeart/2005/8/layout/vList2"/>
    <dgm:cxn modelId="{63EBD6C3-DFFE-47E8-800B-530891C3DF52}" type="presParOf" srcId="{83DFD888-B08E-43BD-8D3C-FC85077610B3}" destId="{38CCDC09-C6B9-49F5-995C-3B68BE102F22}" srcOrd="6" destOrd="0" presId="urn:microsoft.com/office/officeart/2005/8/layout/vList2"/>
    <dgm:cxn modelId="{C858048F-B337-4C51-8593-BA62023CC811}" type="presParOf" srcId="{83DFD888-B08E-43BD-8D3C-FC85077610B3}" destId="{B7B99B4A-A989-4A4A-BF9A-96528A1544C3}" srcOrd="7" destOrd="0" presId="urn:microsoft.com/office/officeart/2005/8/layout/vList2"/>
    <dgm:cxn modelId="{2966365E-858C-41E5-B4A7-C68EA80B68F8}" type="presParOf" srcId="{83DFD888-B08E-43BD-8D3C-FC85077610B3}" destId="{A5A37F98-7136-434C-A17B-A050CB96FCB3}" srcOrd="8" destOrd="0" presId="urn:microsoft.com/office/officeart/2005/8/layout/vList2"/>
    <dgm:cxn modelId="{980FD399-EDE9-4A43-9FF8-330FDA11AF6E}" type="presParOf" srcId="{83DFD888-B08E-43BD-8D3C-FC85077610B3}" destId="{1F23E34D-07C8-4B2C-99CA-8CA69552FC53}" srcOrd="9" destOrd="0" presId="urn:microsoft.com/office/officeart/2005/8/layout/vList2"/>
    <dgm:cxn modelId="{0AC63990-107C-48D1-A1AF-EC35D2310EAE}" type="presParOf" srcId="{83DFD888-B08E-43BD-8D3C-FC85077610B3}" destId="{08B29408-0EF3-4B25-8BD3-D5FEF9CF5A32}" srcOrd="10" destOrd="0" presId="urn:microsoft.com/office/officeart/2005/8/layout/vList2"/>
    <dgm:cxn modelId="{643B89A6-36B9-4391-AD63-D1800C6A0AE8}" type="presParOf" srcId="{83DFD888-B08E-43BD-8D3C-FC85077610B3}" destId="{BC969CCB-ED28-414A-9A6B-2293B01E5BC4}" srcOrd="11" destOrd="0" presId="urn:microsoft.com/office/officeart/2005/8/layout/vList2"/>
    <dgm:cxn modelId="{F4AB5E3F-D5F5-4183-949E-876D663ADC59}" type="presParOf" srcId="{83DFD888-B08E-43BD-8D3C-FC85077610B3}" destId="{F62F0807-B5DA-4C83-809F-5BA5F2096FCA}" srcOrd="12" destOrd="0" presId="urn:microsoft.com/office/officeart/2005/8/layout/vList2"/>
    <dgm:cxn modelId="{927C2AA5-581E-440F-A2A0-751589B9CF0F}" type="presParOf" srcId="{83DFD888-B08E-43BD-8D3C-FC85077610B3}" destId="{5A8DE64F-EA9C-459F-BA7E-407E092A3E81}" srcOrd="13" destOrd="0" presId="urn:microsoft.com/office/officeart/2005/8/layout/vList2"/>
    <dgm:cxn modelId="{C7746D8D-74BD-4A98-BD0F-19B1C2A03CBE}" type="presParOf" srcId="{83DFD888-B08E-43BD-8D3C-FC85077610B3}" destId="{1DDEEABF-0890-42F7-A566-3230BCF12B14}" srcOrd="1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13D9CD-A153-4C83-887E-4D09747EBF54}">
      <dsp:nvSpPr>
        <dsp:cNvPr id="0" name=""/>
        <dsp:cNvSpPr/>
      </dsp:nvSpPr>
      <dsp:spPr>
        <a:xfrm>
          <a:off x="0" y="29542"/>
          <a:ext cx="6089650" cy="62361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IN" sz="2600" kern="1200" dirty="0"/>
            <a:t>Expertise in Silos</a:t>
          </a:r>
          <a:endParaRPr lang="en-US" sz="2600" kern="1200" dirty="0"/>
        </a:p>
      </dsp:txBody>
      <dsp:txXfrm>
        <a:off x="30442" y="59984"/>
        <a:ext cx="6028766" cy="562726"/>
      </dsp:txXfrm>
    </dsp:sp>
    <dsp:sp modelId="{325FAB44-650F-4728-9608-E5E526C00F4B}">
      <dsp:nvSpPr>
        <dsp:cNvPr id="0" name=""/>
        <dsp:cNvSpPr/>
      </dsp:nvSpPr>
      <dsp:spPr>
        <a:xfrm>
          <a:off x="0" y="728032"/>
          <a:ext cx="6089650" cy="62361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IN" sz="2600" kern="1200" dirty="0"/>
            <a:t>No Integrated Environment</a:t>
          </a:r>
          <a:endParaRPr lang="en-US" sz="2600" kern="1200" dirty="0"/>
        </a:p>
      </dsp:txBody>
      <dsp:txXfrm>
        <a:off x="30442" y="758474"/>
        <a:ext cx="6028766" cy="562726"/>
      </dsp:txXfrm>
    </dsp:sp>
    <dsp:sp modelId="{67325D2C-2DFC-455D-A56E-3D02FD97F21C}">
      <dsp:nvSpPr>
        <dsp:cNvPr id="0" name=""/>
        <dsp:cNvSpPr/>
      </dsp:nvSpPr>
      <dsp:spPr>
        <a:xfrm>
          <a:off x="0" y="1426522"/>
          <a:ext cx="6089650" cy="623610"/>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IN" sz="2600" kern="1200" dirty="0"/>
            <a:t>Language Agonistic Environment</a:t>
          </a:r>
          <a:endParaRPr lang="en-US" sz="2600" kern="1200" dirty="0"/>
        </a:p>
      </dsp:txBody>
      <dsp:txXfrm>
        <a:off x="30442" y="1456964"/>
        <a:ext cx="6028766" cy="562726"/>
      </dsp:txXfrm>
    </dsp:sp>
    <dsp:sp modelId="{38CCDC09-C6B9-49F5-995C-3B68BE102F22}">
      <dsp:nvSpPr>
        <dsp:cNvPr id="0" name=""/>
        <dsp:cNvSpPr/>
      </dsp:nvSpPr>
      <dsp:spPr>
        <a:xfrm>
          <a:off x="0" y="2125012"/>
          <a:ext cx="6089650" cy="62361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IN" sz="2600" kern="1200"/>
            <a:t>Scalable workplace.</a:t>
          </a:r>
          <a:endParaRPr lang="en-US" sz="2600" kern="1200"/>
        </a:p>
      </dsp:txBody>
      <dsp:txXfrm>
        <a:off x="30442" y="2155454"/>
        <a:ext cx="6028766" cy="562726"/>
      </dsp:txXfrm>
    </dsp:sp>
    <dsp:sp modelId="{A5A37F98-7136-434C-A17B-A050CB96FCB3}">
      <dsp:nvSpPr>
        <dsp:cNvPr id="0" name=""/>
        <dsp:cNvSpPr/>
      </dsp:nvSpPr>
      <dsp:spPr>
        <a:xfrm>
          <a:off x="0" y="2823502"/>
          <a:ext cx="6089650" cy="623610"/>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IN" sz="2600" kern="1200"/>
            <a:t>Moving towards Egde &amp; Iot data.</a:t>
          </a:r>
          <a:endParaRPr lang="en-US" sz="2600" kern="1200"/>
        </a:p>
      </dsp:txBody>
      <dsp:txXfrm>
        <a:off x="30442" y="2853944"/>
        <a:ext cx="6028766" cy="562726"/>
      </dsp:txXfrm>
    </dsp:sp>
    <dsp:sp modelId="{08B29408-0EF3-4B25-8BD3-D5FEF9CF5A32}">
      <dsp:nvSpPr>
        <dsp:cNvPr id="0" name=""/>
        <dsp:cNvSpPr/>
      </dsp:nvSpPr>
      <dsp:spPr>
        <a:xfrm>
          <a:off x="0" y="3521992"/>
          <a:ext cx="6089650" cy="62361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IN" sz="2600" kern="1200"/>
            <a:t>Handling better file management.</a:t>
          </a:r>
          <a:endParaRPr lang="en-US" sz="2600" kern="1200"/>
        </a:p>
      </dsp:txBody>
      <dsp:txXfrm>
        <a:off x="30442" y="3552434"/>
        <a:ext cx="6028766" cy="562726"/>
      </dsp:txXfrm>
    </dsp:sp>
    <dsp:sp modelId="{F62F0807-B5DA-4C83-809F-5BA5F2096FCA}">
      <dsp:nvSpPr>
        <dsp:cNvPr id="0" name=""/>
        <dsp:cNvSpPr/>
      </dsp:nvSpPr>
      <dsp:spPr>
        <a:xfrm>
          <a:off x="0" y="4220482"/>
          <a:ext cx="6089650" cy="62361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IN" sz="2600" kern="1200"/>
            <a:t>Unwanted data duplication.</a:t>
          </a:r>
          <a:endParaRPr lang="en-US" sz="2600" kern="1200"/>
        </a:p>
      </dsp:txBody>
      <dsp:txXfrm>
        <a:off x="30442" y="4250924"/>
        <a:ext cx="6028766" cy="562726"/>
      </dsp:txXfrm>
    </dsp:sp>
    <dsp:sp modelId="{1DDEEABF-0890-42F7-A566-3230BCF12B14}">
      <dsp:nvSpPr>
        <dsp:cNvPr id="0" name=""/>
        <dsp:cNvSpPr/>
      </dsp:nvSpPr>
      <dsp:spPr>
        <a:xfrm>
          <a:off x="0" y="4918972"/>
          <a:ext cx="6089650" cy="623610"/>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IN" sz="2600" kern="1200"/>
            <a:t>Competency Generalization.</a:t>
          </a:r>
          <a:endParaRPr lang="en-US" sz="2600" kern="1200"/>
        </a:p>
      </dsp:txBody>
      <dsp:txXfrm>
        <a:off x="30442" y="4949414"/>
        <a:ext cx="6028766" cy="562726"/>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E35DA5E-23AA-4892-BD38-B272E936A9F4}" type="datetimeFigureOut">
              <a:rPr lang="en-IN" smtClean="0"/>
              <a:t>21-05-2019</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F994350-8F00-481C-9D16-9C77FAC61EC8}" type="slidenum">
              <a:rPr lang="en-IN" smtClean="0"/>
              <a:t>‹#›</a:t>
            </a:fld>
            <a:endParaRPr lang="en-IN"/>
          </a:p>
        </p:txBody>
      </p:sp>
    </p:spTree>
    <p:extLst>
      <p:ext uri="{BB962C8B-B14F-4D97-AF65-F5344CB8AC3E}">
        <p14:creationId xmlns:p14="http://schemas.microsoft.com/office/powerpoint/2010/main" val="13293166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39"/>
        <p:cNvGrpSpPr/>
        <p:nvPr/>
      </p:nvGrpSpPr>
      <p:grpSpPr>
        <a:xfrm>
          <a:off x="0" y="0"/>
          <a:ext cx="0" cy="0"/>
          <a:chOff x="0" y="0"/>
          <a:chExt cx="0" cy="0"/>
        </a:xfrm>
      </p:grpSpPr>
      <p:sp>
        <p:nvSpPr>
          <p:cNvPr id="5140" name="Google Shape;5140;g4d68acf8fe_0_482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333"/>
              </a:spcAft>
              <a:buNone/>
            </a:pPr>
            <a:endParaRPr/>
          </a:p>
        </p:txBody>
      </p:sp>
      <p:sp>
        <p:nvSpPr>
          <p:cNvPr id="5141" name="Google Shape;5141;g4d68acf8fe_0_48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85127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6"/>
        <p:cNvGrpSpPr/>
        <p:nvPr/>
      </p:nvGrpSpPr>
      <p:grpSpPr>
        <a:xfrm>
          <a:off x="0" y="0"/>
          <a:ext cx="0" cy="0"/>
          <a:chOff x="0" y="0"/>
          <a:chExt cx="0" cy="0"/>
        </a:xfrm>
      </p:grpSpPr>
      <p:sp>
        <p:nvSpPr>
          <p:cNvPr id="5807" name="Google Shape;5807;g4d68acf8fe_0_504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333"/>
              </a:spcAft>
              <a:buNone/>
            </a:pPr>
            <a:endParaRPr/>
          </a:p>
        </p:txBody>
      </p:sp>
      <p:sp>
        <p:nvSpPr>
          <p:cNvPr id="5808" name="Google Shape;5808;g4d68acf8fe_0_5043: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764266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31"/>
        <p:cNvGrpSpPr/>
        <p:nvPr/>
      </p:nvGrpSpPr>
      <p:grpSpPr>
        <a:xfrm>
          <a:off x="0" y="0"/>
          <a:ext cx="0" cy="0"/>
          <a:chOff x="0" y="0"/>
          <a:chExt cx="0" cy="0"/>
        </a:xfrm>
      </p:grpSpPr>
      <p:sp>
        <p:nvSpPr>
          <p:cNvPr id="5932" name="Google Shape;5932;p2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333"/>
              </a:spcAft>
              <a:buNone/>
            </a:pPr>
            <a:endParaRPr/>
          </a:p>
        </p:txBody>
      </p:sp>
      <p:sp>
        <p:nvSpPr>
          <p:cNvPr id="5933" name="Google Shape;5933;p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342719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36"/>
        <p:cNvGrpSpPr/>
        <p:nvPr/>
      </p:nvGrpSpPr>
      <p:grpSpPr>
        <a:xfrm>
          <a:off x="0" y="0"/>
          <a:ext cx="0" cy="0"/>
          <a:chOff x="0" y="0"/>
          <a:chExt cx="0" cy="0"/>
        </a:xfrm>
      </p:grpSpPr>
      <p:sp>
        <p:nvSpPr>
          <p:cNvPr id="5937" name="Google Shape;5937;g4d68acf8fe_0_5167: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938" name="Google Shape;5938;g4d68acf8fe_0_5167:notes"/>
          <p:cNvSpPr txBox="1">
            <a:spLocks noGrp="1"/>
          </p:cNvSpPr>
          <p:nvPr>
            <p:ph type="body" idx="1"/>
          </p:nvPr>
        </p:nvSpPr>
        <p:spPr>
          <a:xfrm>
            <a:off x="685800" y="4343400"/>
            <a:ext cx="5486400" cy="4114800"/>
          </a:xfrm>
          <a:prstGeom prst="rect">
            <a:avLst/>
          </a:prstGeom>
          <a:noFill/>
          <a:ln>
            <a:noFill/>
          </a:ln>
        </p:spPr>
        <p:txBody>
          <a:bodyPr spcFirstLastPara="1" wrap="square" lIns="91100" tIns="45550" rIns="91100" bIns="45550" anchor="t" anchorCtr="0">
            <a:noAutofit/>
          </a:bodyPr>
          <a:lstStyle/>
          <a:p>
            <a:pPr marL="0" lvl="0" indent="0" algn="l" rtl="0">
              <a:lnSpc>
                <a:spcPct val="90000"/>
              </a:lnSpc>
              <a:spcBef>
                <a:spcPts val="0"/>
              </a:spcBef>
              <a:spcAft>
                <a:spcPts val="0"/>
              </a:spcAft>
              <a:buNone/>
            </a:pPr>
            <a:r>
              <a:rPr lang="en-US"/>
              <a:t>Optimized for specific chipsets (Intel?, Qualcomm, Nvidia)</a:t>
            </a:r>
            <a:endParaRPr/>
          </a:p>
        </p:txBody>
      </p:sp>
      <p:sp>
        <p:nvSpPr>
          <p:cNvPr id="5939" name="Google Shape;5939;g4d68acf8fe_0_5167:notes"/>
          <p:cNvSpPr txBox="1">
            <a:spLocks noGrp="1"/>
          </p:cNvSpPr>
          <p:nvPr>
            <p:ph type="hdr" idx="3"/>
          </p:nvPr>
        </p:nvSpPr>
        <p:spPr>
          <a:xfrm>
            <a:off x="0" y="0"/>
            <a:ext cx="2971800" cy="457200"/>
          </a:xfrm>
          <a:prstGeom prst="rect">
            <a:avLst/>
          </a:prstGeom>
          <a:noFill/>
          <a:ln>
            <a:noFill/>
          </a:ln>
        </p:spPr>
        <p:txBody>
          <a:bodyPr spcFirstLastPara="1" wrap="square" lIns="91100" tIns="45550" rIns="91100" bIns="45550" anchor="t" anchorCtr="0">
            <a:noAutofit/>
          </a:bodyPr>
          <a:lstStyle/>
          <a:p>
            <a:pPr marL="0" lvl="0" indent="0" algn="l" rtl="0">
              <a:spcBef>
                <a:spcPts val="0"/>
              </a:spcBef>
              <a:spcAft>
                <a:spcPts val="0"/>
              </a:spcAft>
              <a:buNone/>
            </a:pPr>
            <a:r>
              <a:rPr lang="en-US" sz="1800">
                <a:solidFill>
                  <a:srgbClr val="000000"/>
                </a:solidFill>
              </a:rPr>
              <a:t>Microsoft Envision 2016</a:t>
            </a:r>
            <a:endParaRPr/>
          </a:p>
        </p:txBody>
      </p:sp>
      <p:sp>
        <p:nvSpPr>
          <p:cNvPr id="5940" name="Google Shape;5940;g4d68acf8fe_0_5167:notes"/>
          <p:cNvSpPr txBox="1">
            <a:spLocks noGrp="1"/>
          </p:cNvSpPr>
          <p:nvPr>
            <p:ph type="ftr" idx="11"/>
          </p:nvPr>
        </p:nvSpPr>
        <p:spPr>
          <a:xfrm>
            <a:off x="0" y="8686801"/>
            <a:ext cx="5920800" cy="356100"/>
          </a:xfrm>
          <a:prstGeom prst="rect">
            <a:avLst/>
          </a:prstGeom>
          <a:noFill/>
          <a:ln>
            <a:noFill/>
          </a:ln>
        </p:spPr>
        <p:txBody>
          <a:bodyPr spcFirstLastPara="1" wrap="square" lIns="91100" tIns="45550" rIns="91100" bIns="45550" anchor="b" anchorCtr="0">
            <a:noAutofit/>
          </a:bodyPr>
          <a:lstStyle/>
          <a:p>
            <a:pPr marL="0" lvl="0" indent="0" algn="l" rtl="0">
              <a:spcBef>
                <a:spcPts val="0"/>
              </a:spcBef>
              <a:spcAft>
                <a:spcPts val="0"/>
              </a:spcAft>
              <a:buNone/>
            </a:pPr>
            <a:r>
              <a:rPr lang="en-US" sz="400">
                <a:solidFill>
                  <a:srgbClr val="000000"/>
                </a:solidFill>
                <a:latin typeface="Quattrocento Sans"/>
                <a:ea typeface="Quattrocento Sans"/>
                <a:cs typeface="Quattrocento Sans"/>
                <a:sym typeface="Quattrocento Sans"/>
              </a:rPr>
              <a:t>© 2016 Microsoft Corporation. All rights reserved. MICROSOFT MAKES NO WARRANTIES, EXPRESS, IMPLIED OR STATUTORY, AS TO THE INFORMATION IN THIS PRESENTATION.</a:t>
            </a:r>
            <a:endParaRPr/>
          </a:p>
        </p:txBody>
      </p:sp>
      <p:sp>
        <p:nvSpPr>
          <p:cNvPr id="5941" name="Google Shape;5941;g4d68acf8fe_0_5167:notes"/>
          <p:cNvSpPr txBox="1">
            <a:spLocks noGrp="1"/>
          </p:cNvSpPr>
          <p:nvPr>
            <p:ph type="dt" idx="10"/>
          </p:nvPr>
        </p:nvSpPr>
        <p:spPr>
          <a:xfrm>
            <a:off x="3884613" y="0"/>
            <a:ext cx="2971800" cy="457200"/>
          </a:xfrm>
          <a:prstGeom prst="rect">
            <a:avLst/>
          </a:prstGeom>
          <a:noFill/>
          <a:ln>
            <a:noFill/>
          </a:ln>
        </p:spPr>
        <p:txBody>
          <a:bodyPr spcFirstLastPara="1" wrap="square" lIns="91100" tIns="45550" rIns="91100" bIns="45550" anchor="t" anchorCtr="0">
            <a:noAutofit/>
          </a:bodyPr>
          <a:lstStyle/>
          <a:p>
            <a:pPr marL="0" lvl="0" indent="0" algn="r" rtl="0">
              <a:spcBef>
                <a:spcPts val="0"/>
              </a:spcBef>
              <a:spcAft>
                <a:spcPts val="0"/>
              </a:spcAft>
              <a:buNone/>
            </a:pPr>
            <a:r>
              <a:rPr lang="en-US" sz="1800">
                <a:solidFill>
                  <a:srgbClr val="000000"/>
                </a:solidFill>
              </a:rPr>
              <a:t>1/13/2019 6:06 PM</a:t>
            </a:r>
            <a:endParaRPr sz="1800">
              <a:solidFill>
                <a:srgbClr val="000000"/>
              </a:solidFill>
            </a:endParaRPr>
          </a:p>
        </p:txBody>
      </p:sp>
      <p:sp>
        <p:nvSpPr>
          <p:cNvPr id="5942" name="Google Shape;5942;g4d68acf8fe_0_5167:notes"/>
          <p:cNvSpPr txBox="1">
            <a:spLocks noGrp="1"/>
          </p:cNvSpPr>
          <p:nvPr>
            <p:ph type="sldNum" idx="12"/>
          </p:nvPr>
        </p:nvSpPr>
        <p:spPr>
          <a:xfrm>
            <a:off x="5909309" y="8685214"/>
            <a:ext cx="947100" cy="457200"/>
          </a:xfrm>
          <a:prstGeom prst="rect">
            <a:avLst/>
          </a:prstGeom>
          <a:noFill/>
          <a:ln>
            <a:noFill/>
          </a:ln>
        </p:spPr>
        <p:txBody>
          <a:bodyPr spcFirstLastPara="1" wrap="square" lIns="91100" tIns="45550" rIns="91100" bIns="45550" anchor="b" anchorCtr="0">
            <a:noAutofit/>
          </a:bodyPr>
          <a:lstStyle/>
          <a:p>
            <a:pPr marL="0" lvl="0" indent="0" algn="r" rtl="0">
              <a:spcBef>
                <a:spcPts val="0"/>
              </a:spcBef>
              <a:spcAft>
                <a:spcPts val="0"/>
              </a:spcAft>
              <a:buNone/>
            </a:pPr>
            <a:fld id="{00000000-1234-1234-1234-123412341234}" type="slidenum">
              <a:rPr lang="en-US" sz="1800">
                <a:solidFill>
                  <a:srgbClr val="000000"/>
                </a:solidFill>
              </a:rPr>
              <a:t>55</a:t>
            </a:fld>
            <a:endParaRPr sz="1800">
              <a:solidFill>
                <a:srgbClr val="000000"/>
              </a:solidFill>
            </a:endParaRPr>
          </a:p>
        </p:txBody>
      </p:sp>
    </p:spTree>
    <p:extLst>
      <p:ext uri="{BB962C8B-B14F-4D97-AF65-F5344CB8AC3E}">
        <p14:creationId xmlns:p14="http://schemas.microsoft.com/office/powerpoint/2010/main" val="851352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02"/>
        <p:cNvGrpSpPr/>
        <p:nvPr/>
      </p:nvGrpSpPr>
      <p:grpSpPr>
        <a:xfrm>
          <a:off x="0" y="0"/>
          <a:ext cx="0" cy="0"/>
          <a:chOff x="0" y="0"/>
          <a:chExt cx="0" cy="0"/>
        </a:xfrm>
      </p:grpSpPr>
      <p:sp>
        <p:nvSpPr>
          <p:cNvPr id="6003" name="Google Shape;6003;g4d68acf8fe_0_523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333"/>
              </a:spcAft>
              <a:buNone/>
            </a:pPr>
            <a:endParaRPr/>
          </a:p>
        </p:txBody>
      </p:sp>
      <p:sp>
        <p:nvSpPr>
          <p:cNvPr id="6004" name="Google Shape;6004;g4d68acf8fe_0_5232: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276862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42"/>
        <p:cNvGrpSpPr/>
        <p:nvPr/>
      </p:nvGrpSpPr>
      <p:grpSpPr>
        <a:xfrm>
          <a:off x="0" y="0"/>
          <a:ext cx="0" cy="0"/>
          <a:chOff x="0" y="0"/>
          <a:chExt cx="0" cy="0"/>
        </a:xfrm>
      </p:grpSpPr>
      <p:sp>
        <p:nvSpPr>
          <p:cNvPr id="6143" name="Google Shape;6143;g4d53e15ce2_0_3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144" name="Google Shape;6144;g4d53e15ce2_0_38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349723" lvl="0" indent="-349723" algn="l" rtl="0">
              <a:lnSpc>
                <a:spcPct val="90000"/>
              </a:lnSpc>
              <a:spcBef>
                <a:spcPts val="0"/>
              </a:spcBef>
              <a:spcAft>
                <a:spcPts val="0"/>
              </a:spcAft>
              <a:buClr>
                <a:schemeClr val="dk1"/>
              </a:buClr>
              <a:buSzPts val="900"/>
              <a:buFont typeface="Arial"/>
              <a:buChar char="•"/>
            </a:pPr>
            <a:r>
              <a:rPr lang="en-US" sz="900">
                <a:latin typeface="Calibri"/>
                <a:ea typeface="Calibri"/>
                <a:cs typeface="Calibri"/>
                <a:sym typeface="Calibri"/>
              </a:rPr>
              <a:t>Deploy models to Azure Kubernetes service with automatic scaling capability</a:t>
            </a:r>
            <a:endParaRPr/>
          </a:p>
          <a:p>
            <a:pPr marL="349723" lvl="0" indent="-349723" algn="l" rtl="0">
              <a:lnSpc>
                <a:spcPct val="90000"/>
              </a:lnSpc>
              <a:spcBef>
                <a:spcPts val="2133"/>
              </a:spcBef>
              <a:spcAft>
                <a:spcPts val="0"/>
              </a:spcAft>
              <a:buClr>
                <a:schemeClr val="dk1"/>
              </a:buClr>
              <a:buSzPts val="900"/>
              <a:buFont typeface="Arial"/>
              <a:buChar char="•"/>
            </a:pPr>
            <a:r>
              <a:rPr lang="en-US" sz="900">
                <a:latin typeface="Calibri"/>
                <a:ea typeface="Calibri"/>
                <a:cs typeface="Calibri"/>
                <a:sym typeface="Calibri"/>
              </a:rPr>
              <a:t>Container-based hosting for improved time to market </a:t>
            </a:r>
            <a:endParaRPr/>
          </a:p>
          <a:p>
            <a:pPr marL="349723" lvl="0" indent="-349723" algn="l" rtl="0">
              <a:lnSpc>
                <a:spcPct val="90000"/>
              </a:lnSpc>
              <a:spcBef>
                <a:spcPts val="2133"/>
              </a:spcBef>
              <a:spcAft>
                <a:spcPts val="0"/>
              </a:spcAft>
              <a:buClr>
                <a:schemeClr val="dk1"/>
              </a:buClr>
              <a:buSzPts val="900"/>
              <a:buFont typeface="Arial"/>
              <a:buChar char="•"/>
            </a:pPr>
            <a:r>
              <a:rPr lang="en-US" sz="900">
                <a:latin typeface="Calibri"/>
                <a:ea typeface="Calibri"/>
                <a:cs typeface="Calibri"/>
                <a:sym typeface="Calibri"/>
              </a:rPr>
              <a:t>Deploy models to the cloud, on-premises, to IoT edge and to FPGAs</a:t>
            </a:r>
            <a:endParaRPr/>
          </a:p>
          <a:p>
            <a:pPr marL="349723" lvl="0" indent="-349723" algn="l" rtl="0">
              <a:lnSpc>
                <a:spcPct val="90000"/>
              </a:lnSpc>
              <a:spcBef>
                <a:spcPts val="2133"/>
              </a:spcBef>
              <a:spcAft>
                <a:spcPts val="0"/>
              </a:spcAft>
              <a:buClr>
                <a:schemeClr val="dk1"/>
              </a:buClr>
              <a:buSzPts val="900"/>
              <a:buFont typeface="Arial"/>
              <a:buChar char="•"/>
            </a:pPr>
            <a:r>
              <a:rPr lang="en-US" sz="900">
                <a:latin typeface="Calibri"/>
                <a:ea typeface="Calibri"/>
                <a:cs typeface="Calibri"/>
                <a:sym typeface="Calibri"/>
              </a:rPr>
              <a:t>Automatically optimize models to take advantage of new hardware accelerators in edge devices</a:t>
            </a:r>
            <a:endParaRPr/>
          </a:p>
          <a:p>
            <a:pPr marL="0" lvl="0" indent="0" algn="l" rtl="0">
              <a:lnSpc>
                <a:spcPct val="90000"/>
              </a:lnSpc>
              <a:spcBef>
                <a:spcPts val="333"/>
              </a:spcBef>
              <a:spcAft>
                <a:spcPts val="0"/>
              </a:spcAft>
              <a:buNone/>
            </a:pPr>
            <a:endParaRPr/>
          </a:p>
        </p:txBody>
      </p:sp>
      <p:sp>
        <p:nvSpPr>
          <p:cNvPr id="6145" name="Google Shape;6145;g4d53e15ce2_0_385:notes"/>
          <p:cNvSpPr txBox="1">
            <a:spLocks noGrp="1"/>
          </p:cNvSpPr>
          <p:nvPr>
            <p:ph type="sldNum" idx="12"/>
          </p:nvPr>
        </p:nvSpPr>
        <p:spPr>
          <a:xfrm>
            <a:off x="5909309" y="8685213"/>
            <a:ext cx="9471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58</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40949780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36"/>
        <p:cNvGrpSpPr/>
        <p:nvPr/>
      </p:nvGrpSpPr>
      <p:grpSpPr>
        <a:xfrm>
          <a:off x="0" y="0"/>
          <a:ext cx="0" cy="0"/>
          <a:chOff x="0" y="0"/>
          <a:chExt cx="0" cy="0"/>
        </a:xfrm>
      </p:grpSpPr>
      <p:sp>
        <p:nvSpPr>
          <p:cNvPr id="5837" name="Google Shape;5837;p2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333"/>
              </a:spcAft>
              <a:buNone/>
            </a:pPr>
            <a:endParaRPr/>
          </a:p>
        </p:txBody>
      </p:sp>
      <p:sp>
        <p:nvSpPr>
          <p:cNvPr id="5838" name="Google Shape;5838;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41"/>
        <p:cNvGrpSpPr/>
        <p:nvPr/>
      </p:nvGrpSpPr>
      <p:grpSpPr>
        <a:xfrm>
          <a:off x="0" y="0"/>
          <a:ext cx="0" cy="0"/>
          <a:chOff x="0" y="0"/>
          <a:chExt cx="0" cy="0"/>
        </a:xfrm>
      </p:grpSpPr>
      <p:sp>
        <p:nvSpPr>
          <p:cNvPr id="5842" name="Google Shape;5842;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843" name="Google Shape;5843;p2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171450" lvl="0" indent="-171450" algn="l" rtl="0">
              <a:lnSpc>
                <a:spcPct val="90000"/>
              </a:lnSpc>
              <a:spcBef>
                <a:spcPts val="0"/>
              </a:spcBef>
              <a:spcAft>
                <a:spcPts val="0"/>
              </a:spcAft>
              <a:buClr>
                <a:schemeClr val="dk1"/>
              </a:buClr>
              <a:buSzPts val="1200"/>
              <a:buFont typeface="Arial"/>
              <a:buChar char="•"/>
            </a:pPr>
            <a:r>
              <a:rPr lang="en-US" sz="1200">
                <a:solidFill>
                  <a:schemeClr val="dk1"/>
                </a:solidFill>
                <a:latin typeface="Calibri"/>
                <a:ea typeface="Calibri"/>
                <a:cs typeface="Calibri"/>
                <a:sym typeface="Calibri"/>
              </a:rPr>
              <a:t>Azure truly is the best place for Machine Learning</a:t>
            </a:r>
            <a:endParaRPr/>
          </a:p>
          <a:p>
            <a:pPr marL="171450" lvl="0" indent="-171450" algn="l" rtl="0">
              <a:lnSpc>
                <a:spcPct val="90000"/>
              </a:lnSpc>
              <a:spcBef>
                <a:spcPts val="333"/>
              </a:spcBef>
              <a:spcAft>
                <a:spcPts val="0"/>
              </a:spcAft>
              <a:buClr>
                <a:schemeClr val="dk1"/>
              </a:buClr>
              <a:buSzPts val="1200"/>
              <a:buFont typeface="Arial"/>
              <a:buChar char="•"/>
            </a:pPr>
            <a:r>
              <a:rPr lang="en-US" sz="1200">
                <a:solidFill>
                  <a:schemeClr val="dk1"/>
                </a:solidFill>
                <a:latin typeface="Calibri"/>
                <a:ea typeface="Calibri"/>
                <a:cs typeface="Calibri"/>
                <a:sym typeface="Calibri"/>
              </a:rPr>
              <a:t>Most comprehensive set of pretrained services</a:t>
            </a:r>
            <a:endParaRPr/>
          </a:p>
          <a:p>
            <a:pPr marL="171450" lvl="0" indent="-171450" algn="l" rtl="0">
              <a:lnSpc>
                <a:spcPct val="90000"/>
              </a:lnSpc>
              <a:spcBef>
                <a:spcPts val="333"/>
              </a:spcBef>
              <a:spcAft>
                <a:spcPts val="0"/>
              </a:spcAft>
              <a:buClr>
                <a:schemeClr val="dk1"/>
              </a:buClr>
              <a:buSzPts val="1200"/>
              <a:buFont typeface="Arial"/>
              <a:buChar char="•"/>
            </a:pPr>
            <a:r>
              <a:rPr lang="en-US" sz="1200">
                <a:solidFill>
                  <a:schemeClr val="dk1"/>
                </a:solidFill>
                <a:latin typeface="Calibri"/>
                <a:ea typeface="Calibri"/>
                <a:cs typeface="Calibri"/>
                <a:sym typeface="Calibri"/>
              </a:rPr>
              <a:t>Open &amp; interoperable framework approach</a:t>
            </a:r>
            <a:endParaRPr/>
          </a:p>
          <a:p>
            <a:pPr marL="171450" lvl="0" indent="-171450" algn="l" rtl="0">
              <a:lnSpc>
                <a:spcPct val="90000"/>
              </a:lnSpc>
              <a:spcBef>
                <a:spcPts val="333"/>
              </a:spcBef>
              <a:spcAft>
                <a:spcPts val="0"/>
              </a:spcAft>
              <a:buClr>
                <a:schemeClr val="dk1"/>
              </a:buClr>
              <a:buSzPts val="1200"/>
              <a:buFont typeface="Arial"/>
              <a:buChar char="•"/>
            </a:pPr>
            <a:r>
              <a:rPr lang="en-US" sz="1200">
                <a:solidFill>
                  <a:schemeClr val="dk1"/>
                </a:solidFill>
                <a:latin typeface="Calibri"/>
                <a:ea typeface="Calibri"/>
                <a:cs typeface="Calibri"/>
                <a:sym typeface="Calibri"/>
              </a:rPr>
              <a:t>Most comprehensive AI infrastructure with the lowest cost inferencing with FPGAs</a:t>
            </a:r>
            <a:endParaRPr/>
          </a:p>
          <a:p>
            <a:pPr marL="171450" lvl="0" indent="-171450" algn="l" rtl="0">
              <a:lnSpc>
                <a:spcPct val="90000"/>
              </a:lnSpc>
              <a:spcBef>
                <a:spcPts val="333"/>
              </a:spcBef>
              <a:spcAft>
                <a:spcPts val="0"/>
              </a:spcAft>
              <a:buClr>
                <a:schemeClr val="dk1"/>
              </a:buClr>
              <a:buSzPts val="1200"/>
              <a:buFont typeface="Arial"/>
              <a:buChar char="•"/>
            </a:pPr>
            <a:r>
              <a:rPr lang="en-US" sz="1200">
                <a:solidFill>
                  <a:schemeClr val="dk1"/>
                </a:solidFill>
                <a:latin typeface="Calibri"/>
                <a:ea typeface="Calibri"/>
                <a:cs typeface="Calibri"/>
                <a:sym typeface="Calibri"/>
              </a:rPr>
              <a:t>The most flexible deployment options from cloud to the edge</a:t>
            </a:r>
            <a:endParaRPr/>
          </a:p>
          <a:p>
            <a:pPr marL="0" lvl="0" indent="0" algn="l" rtl="0">
              <a:lnSpc>
                <a:spcPct val="90000"/>
              </a:lnSpc>
              <a:spcBef>
                <a:spcPts val="333"/>
              </a:spcBef>
              <a:spcAft>
                <a:spcPts val="0"/>
              </a:spcAft>
              <a:buNone/>
            </a:pPr>
            <a:endParaRPr sz="1200">
              <a:latin typeface="Calibri"/>
              <a:ea typeface="Calibri"/>
              <a:cs typeface="Calibri"/>
              <a:sym typeface="Calibri"/>
            </a:endParaRPr>
          </a:p>
          <a:p>
            <a:pPr marL="0" lvl="0" indent="0" algn="l" rtl="0">
              <a:lnSpc>
                <a:spcPct val="90000"/>
              </a:lnSpc>
              <a:spcBef>
                <a:spcPts val="333"/>
              </a:spcBef>
              <a:spcAft>
                <a:spcPts val="0"/>
              </a:spcAft>
              <a:buNone/>
            </a:pPr>
            <a:r>
              <a:rPr lang="en-US" sz="1050">
                <a:solidFill>
                  <a:srgbClr val="222222"/>
                </a:solidFill>
                <a:highlight>
                  <a:srgbClr val="FFFFFF"/>
                </a:highlight>
                <a:latin typeface="Arial"/>
                <a:ea typeface="Arial"/>
                <a:cs typeface="Arial"/>
                <a:sym typeface="Arial"/>
              </a:rPr>
              <a:t>Open Neural Network Exchange (ONNX) is a format for deep learning models that allows interoperability between different open source AI frameworks.</a:t>
            </a:r>
            <a:endParaRPr sz="1200">
              <a:latin typeface="Calibri"/>
              <a:ea typeface="Calibri"/>
              <a:cs typeface="Calibri"/>
              <a:sym typeface="Calibri"/>
            </a:endParaRPr>
          </a:p>
        </p:txBody>
      </p:sp>
      <p:sp>
        <p:nvSpPr>
          <p:cNvPr id="5844" name="Google Shape;5844;p26:notes"/>
          <p:cNvSpPr txBox="1">
            <a:spLocks noGrp="1"/>
          </p:cNvSpPr>
          <p:nvPr>
            <p:ph type="hdr" idx="3"/>
          </p:nvPr>
        </p:nvSpPr>
        <p:spPr>
          <a:xfrm>
            <a:off x="0" y="0"/>
            <a:ext cx="2971800" cy="457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Quattrocento Sans"/>
              <a:buNone/>
            </a:pPr>
            <a:r>
              <a:rPr lang="en-US" sz="1800" b="0" i="0" u="none" strike="noStrike" cap="none">
                <a:solidFill>
                  <a:srgbClr val="000000"/>
                </a:solidFill>
                <a:latin typeface="Quattrocento Sans"/>
                <a:ea typeface="Quattrocento Sans"/>
                <a:cs typeface="Quattrocento Sans"/>
                <a:sym typeface="Quattrocento Sans"/>
              </a:rPr>
              <a:t>Microsoft Envision 2016</a:t>
            </a:r>
            <a:endParaRPr/>
          </a:p>
        </p:txBody>
      </p:sp>
      <p:sp>
        <p:nvSpPr>
          <p:cNvPr id="5845" name="Google Shape;5845;p26:notes"/>
          <p:cNvSpPr txBox="1">
            <a:spLocks noGrp="1"/>
          </p:cNvSpPr>
          <p:nvPr>
            <p:ph type="ftr" idx="11"/>
          </p:nvPr>
        </p:nvSpPr>
        <p:spPr>
          <a:xfrm>
            <a:off x="0" y="8686800"/>
            <a:ext cx="5920740" cy="355964"/>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400"/>
              <a:buFont typeface="Quattrocento Sans"/>
              <a:buNone/>
            </a:pPr>
            <a:r>
              <a:rPr lang="en-US" sz="400" b="0" i="0" u="none" strike="noStrike" cap="none">
                <a:solidFill>
                  <a:srgbClr val="000000"/>
                </a:solidFill>
                <a:latin typeface="Quattrocento Sans"/>
                <a:ea typeface="Quattrocento Sans"/>
                <a:cs typeface="Quattrocento Sans"/>
                <a:sym typeface="Quattrocento Sans"/>
              </a:rPr>
              <a:t>© 2016 Microsoft Corporation. All rights reserved. MICROSOFT MAKES NO WARRANTIES, EXPRESS, IMPLIED OR STATUTORY, AS TO THE INFORMATION IN THIS PRESENTATION.</a:t>
            </a:r>
            <a:endParaRPr/>
          </a:p>
        </p:txBody>
      </p:sp>
      <p:sp>
        <p:nvSpPr>
          <p:cNvPr id="5846" name="Google Shape;5846;p26:notes"/>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800"/>
              <a:buFont typeface="Quattrocento Sans"/>
              <a:buNone/>
            </a:pPr>
            <a:r>
              <a:rPr lang="en-US" sz="1800" b="0" i="0" u="none" strike="noStrike" cap="none">
                <a:solidFill>
                  <a:srgbClr val="000000"/>
                </a:solidFill>
                <a:latin typeface="Quattrocento Sans"/>
                <a:ea typeface="Quattrocento Sans"/>
                <a:cs typeface="Quattrocento Sans"/>
                <a:sym typeface="Quattrocento Sans"/>
              </a:rPr>
              <a:t>1/10/2019 10:05 PM</a:t>
            </a:r>
            <a:endParaRPr sz="1800" b="0" i="0" u="none" strike="noStrike" cap="none">
              <a:solidFill>
                <a:srgbClr val="000000"/>
              </a:solidFill>
              <a:latin typeface="Quattrocento Sans"/>
              <a:ea typeface="Quattrocento Sans"/>
              <a:cs typeface="Quattrocento Sans"/>
              <a:sym typeface="Quattrocento Sans"/>
            </a:endParaRPr>
          </a:p>
        </p:txBody>
      </p:sp>
      <p:sp>
        <p:nvSpPr>
          <p:cNvPr id="5847" name="Google Shape;5847;p26:notes"/>
          <p:cNvSpPr txBox="1">
            <a:spLocks noGrp="1"/>
          </p:cNvSpPr>
          <p:nvPr>
            <p:ph type="sldNum" idx="12"/>
          </p:nvPr>
        </p:nvSpPr>
        <p:spPr>
          <a:xfrm>
            <a:off x="5909309" y="8685213"/>
            <a:ext cx="947103"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800"/>
              <a:buFont typeface="Quattrocento Sans"/>
              <a:buNone/>
            </a:pPr>
            <a:fld id="{00000000-1234-1234-1234-123412341234}" type="slidenum">
              <a:rPr lang="en-US" sz="1800" b="0" i="0" u="none" strike="noStrike" cap="none">
                <a:solidFill>
                  <a:srgbClr val="000000"/>
                </a:solidFill>
                <a:latin typeface="Quattrocento Sans"/>
                <a:ea typeface="Quattrocento Sans"/>
                <a:cs typeface="Quattrocento Sans"/>
                <a:sym typeface="Quattrocento Sans"/>
              </a:rPr>
              <a:t>64</a:t>
            </a:fld>
            <a:endParaRPr sz="1800" b="0" i="0" u="none" strike="noStrike" cap="none">
              <a:solidFill>
                <a:srgbClr val="000000"/>
              </a:solidFill>
              <a:latin typeface="Quattrocento Sans"/>
              <a:ea typeface="Quattrocento Sans"/>
              <a:cs typeface="Quattrocento Sans"/>
              <a:sym typeface="Quattrocento San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6"/>
        <p:cNvGrpSpPr/>
        <p:nvPr/>
      </p:nvGrpSpPr>
      <p:grpSpPr>
        <a:xfrm>
          <a:off x="0" y="0"/>
          <a:ext cx="0" cy="0"/>
          <a:chOff x="0" y="0"/>
          <a:chExt cx="0" cy="0"/>
        </a:xfrm>
      </p:grpSpPr>
      <p:sp>
        <p:nvSpPr>
          <p:cNvPr id="5877" name="Google Shape;5877;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878" name="Google Shape;5878;p27:notes"/>
          <p:cNvSpPr txBox="1">
            <a:spLocks noGrp="1"/>
          </p:cNvSpPr>
          <p:nvPr>
            <p:ph type="hdr" idx="3"/>
          </p:nvPr>
        </p:nvSpPr>
        <p:spPr>
          <a:xfrm>
            <a:off x="0" y="0"/>
            <a:ext cx="2971800" cy="457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Quattrocento Sans"/>
              <a:buNone/>
            </a:pPr>
            <a:r>
              <a:rPr lang="en-US" sz="1800" b="0" i="0" u="none" strike="noStrike" cap="none">
                <a:solidFill>
                  <a:srgbClr val="000000"/>
                </a:solidFill>
                <a:latin typeface="Quattrocento Sans"/>
                <a:ea typeface="Quattrocento Sans"/>
                <a:cs typeface="Quattrocento Sans"/>
                <a:sym typeface="Quattrocento Sans"/>
              </a:rPr>
              <a:t>Microsoft Envision 2016</a:t>
            </a:r>
            <a:endParaRPr/>
          </a:p>
        </p:txBody>
      </p:sp>
      <p:sp>
        <p:nvSpPr>
          <p:cNvPr id="5879" name="Google Shape;5879;p27:notes"/>
          <p:cNvSpPr txBox="1">
            <a:spLocks noGrp="1"/>
          </p:cNvSpPr>
          <p:nvPr>
            <p:ph type="ftr" idx="11"/>
          </p:nvPr>
        </p:nvSpPr>
        <p:spPr>
          <a:xfrm>
            <a:off x="0" y="8686800"/>
            <a:ext cx="5920740" cy="355964"/>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400"/>
              <a:buFont typeface="Quattrocento Sans"/>
              <a:buNone/>
            </a:pPr>
            <a:r>
              <a:rPr lang="en-US" sz="400" b="0" i="0" u="none" strike="noStrike" cap="none">
                <a:solidFill>
                  <a:srgbClr val="000000"/>
                </a:solidFill>
                <a:latin typeface="Quattrocento Sans"/>
                <a:ea typeface="Quattrocento Sans"/>
                <a:cs typeface="Quattrocento Sans"/>
                <a:sym typeface="Quattrocento Sans"/>
              </a:rPr>
              <a:t>© 2016 Microsoft Corporation. All rights reserved. MICROSOFT MAKES NO WARRANTIES, EXPRESS, IMPLIED OR STATUTORY, AS TO THE INFORMATION IN THIS PRESENTATION.</a:t>
            </a:r>
            <a:endParaRPr/>
          </a:p>
        </p:txBody>
      </p:sp>
      <p:sp>
        <p:nvSpPr>
          <p:cNvPr id="5880" name="Google Shape;5880;p27:notes"/>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800"/>
              <a:buFont typeface="Quattrocento Sans"/>
              <a:buNone/>
            </a:pPr>
            <a:r>
              <a:rPr lang="en-US" sz="1800" b="0" i="0" u="none" strike="noStrike" cap="none">
                <a:solidFill>
                  <a:srgbClr val="000000"/>
                </a:solidFill>
                <a:latin typeface="Quattrocento Sans"/>
                <a:ea typeface="Quattrocento Sans"/>
                <a:cs typeface="Quattrocento Sans"/>
                <a:sym typeface="Quattrocento Sans"/>
              </a:rPr>
              <a:t>1/10/2019 10:05 PM</a:t>
            </a:r>
            <a:endParaRPr sz="1800" b="0" i="0" u="none" strike="noStrike" cap="none">
              <a:solidFill>
                <a:srgbClr val="000000"/>
              </a:solidFill>
              <a:latin typeface="Quattrocento Sans"/>
              <a:ea typeface="Quattrocento Sans"/>
              <a:cs typeface="Quattrocento Sans"/>
              <a:sym typeface="Quattrocento Sans"/>
            </a:endParaRPr>
          </a:p>
        </p:txBody>
      </p:sp>
      <p:sp>
        <p:nvSpPr>
          <p:cNvPr id="5881" name="Google Shape;5881;p27:notes"/>
          <p:cNvSpPr txBox="1">
            <a:spLocks noGrp="1"/>
          </p:cNvSpPr>
          <p:nvPr>
            <p:ph type="sldNum" idx="12"/>
          </p:nvPr>
        </p:nvSpPr>
        <p:spPr>
          <a:xfrm>
            <a:off x="5909309" y="8685213"/>
            <a:ext cx="947103"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800"/>
              <a:buFont typeface="Quattrocento Sans"/>
              <a:buNone/>
            </a:pPr>
            <a:fld id="{00000000-1234-1234-1234-123412341234}" type="slidenum">
              <a:rPr lang="en-US" sz="1800" b="0" i="0" u="none" strike="noStrike" cap="none">
                <a:solidFill>
                  <a:srgbClr val="000000"/>
                </a:solidFill>
                <a:latin typeface="Quattrocento Sans"/>
                <a:ea typeface="Quattrocento Sans"/>
                <a:cs typeface="Quattrocento Sans"/>
                <a:sym typeface="Quattrocento Sans"/>
              </a:rPr>
              <a:t>65</a:t>
            </a:fld>
            <a:endParaRPr sz="1800" b="0" i="0" u="none" strike="noStrike" cap="none">
              <a:solidFill>
                <a:srgbClr val="000000"/>
              </a:solidFill>
              <a:latin typeface="Quattrocento Sans"/>
              <a:ea typeface="Quattrocento Sans"/>
              <a:cs typeface="Quattrocento Sans"/>
              <a:sym typeface="Quattrocento Sans"/>
            </a:endParaRPr>
          </a:p>
        </p:txBody>
      </p:sp>
      <p:sp>
        <p:nvSpPr>
          <p:cNvPr id="5882" name="Google Shape;5882;p2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333"/>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67</a:t>
            </a:fld>
            <a:endParaRPr lang="en-US" dirty="0"/>
          </a:p>
        </p:txBody>
      </p:sp>
    </p:spTree>
    <p:extLst>
      <p:ext uri="{BB962C8B-B14F-4D97-AF65-F5344CB8AC3E}">
        <p14:creationId xmlns:p14="http://schemas.microsoft.com/office/powerpoint/2010/main" val="9206794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68</a:t>
            </a:fld>
            <a:endParaRPr lang="en-US" dirty="0"/>
          </a:p>
        </p:txBody>
      </p:sp>
    </p:spTree>
    <p:extLst>
      <p:ext uri="{BB962C8B-B14F-4D97-AF65-F5344CB8AC3E}">
        <p14:creationId xmlns:p14="http://schemas.microsoft.com/office/powerpoint/2010/main" val="7677108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35"/>
        <p:cNvGrpSpPr/>
        <p:nvPr/>
      </p:nvGrpSpPr>
      <p:grpSpPr>
        <a:xfrm>
          <a:off x="0" y="0"/>
          <a:ext cx="0" cy="0"/>
          <a:chOff x="0" y="0"/>
          <a:chExt cx="0" cy="0"/>
        </a:xfrm>
      </p:grpSpPr>
      <p:sp>
        <p:nvSpPr>
          <p:cNvPr id="5236" name="Google Shape;5236;g4d68acf8fe_0_4278: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237" name="Google Shape;5237;g4d68acf8fe_0_4278:notes"/>
          <p:cNvSpPr txBox="1">
            <a:spLocks noGrp="1"/>
          </p:cNvSpPr>
          <p:nvPr>
            <p:ph type="body" idx="1"/>
          </p:nvPr>
        </p:nvSpPr>
        <p:spPr>
          <a:xfrm>
            <a:off x="685800" y="4343400"/>
            <a:ext cx="5486400" cy="4114800"/>
          </a:xfrm>
          <a:prstGeom prst="rect">
            <a:avLst/>
          </a:prstGeom>
          <a:noFill/>
          <a:ln>
            <a:noFill/>
          </a:ln>
        </p:spPr>
        <p:txBody>
          <a:bodyPr spcFirstLastPara="1" wrap="square" lIns="91100" tIns="45550" rIns="91100" bIns="45550" anchor="t" anchorCtr="0">
            <a:noAutofit/>
          </a:bodyPr>
          <a:lstStyle/>
          <a:p>
            <a:pPr marL="0" lvl="0" indent="0" algn="l" rtl="0">
              <a:lnSpc>
                <a:spcPct val="100000"/>
              </a:lnSpc>
              <a:spcBef>
                <a:spcPts val="0"/>
              </a:spcBef>
              <a:spcAft>
                <a:spcPts val="0"/>
              </a:spcAft>
              <a:buNone/>
            </a:pPr>
            <a:r>
              <a:rPr lang="en-US"/>
              <a:t>Here is the data scientist’s inner loop of work</a:t>
            </a:r>
            <a:endParaRPr/>
          </a:p>
          <a:p>
            <a:pPr marL="0" lvl="0" indent="0" algn="l" rtl="0">
              <a:lnSpc>
                <a:spcPct val="90000"/>
              </a:lnSpc>
              <a:spcBef>
                <a:spcPts val="0"/>
              </a:spcBef>
              <a:spcAft>
                <a:spcPts val="0"/>
              </a:spcAft>
              <a:buNone/>
            </a:pPr>
            <a:endParaRPr/>
          </a:p>
        </p:txBody>
      </p:sp>
      <p:sp>
        <p:nvSpPr>
          <p:cNvPr id="5238" name="Google Shape;5238;g4d68acf8fe_0_4278:notes"/>
          <p:cNvSpPr txBox="1">
            <a:spLocks noGrp="1"/>
          </p:cNvSpPr>
          <p:nvPr>
            <p:ph type="sldNum" idx="12"/>
          </p:nvPr>
        </p:nvSpPr>
        <p:spPr>
          <a:xfrm>
            <a:off x="5909309" y="8685214"/>
            <a:ext cx="947100" cy="457200"/>
          </a:xfrm>
          <a:prstGeom prst="rect">
            <a:avLst/>
          </a:prstGeom>
          <a:noFill/>
          <a:ln>
            <a:noFill/>
          </a:ln>
        </p:spPr>
        <p:txBody>
          <a:bodyPr spcFirstLastPara="1" wrap="square" lIns="91100" tIns="45550" rIns="91100" bIns="45550" anchor="b" anchorCtr="0">
            <a:noAutofit/>
          </a:bodyPr>
          <a:lstStyle/>
          <a:p>
            <a:pPr marL="0" lvl="0" indent="0" algn="r" rtl="0">
              <a:spcBef>
                <a:spcPts val="0"/>
              </a:spcBef>
              <a:spcAft>
                <a:spcPts val="0"/>
              </a:spcAft>
              <a:buNone/>
            </a:pPr>
            <a:fld id="{00000000-1234-1234-1234-123412341234}" type="slidenum">
              <a:rPr lang="en-US">
                <a:solidFill>
                  <a:srgbClr val="000000"/>
                </a:solidFill>
              </a:rPr>
              <a:t>44</a:t>
            </a:fld>
            <a:endParaRPr>
              <a:solidFill>
                <a:srgbClr val="000000"/>
              </a:solidFill>
            </a:endParaRPr>
          </a:p>
        </p:txBody>
      </p:sp>
    </p:spTree>
    <p:extLst>
      <p:ext uri="{BB962C8B-B14F-4D97-AF65-F5344CB8AC3E}">
        <p14:creationId xmlns:p14="http://schemas.microsoft.com/office/powerpoint/2010/main" val="127941440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69</a:t>
            </a:fld>
            <a:endParaRPr lang="en-US" dirty="0"/>
          </a:p>
        </p:txBody>
      </p:sp>
    </p:spTree>
    <p:extLst>
      <p:ext uri="{BB962C8B-B14F-4D97-AF65-F5344CB8AC3E}">
        <p14:creationId xmlns:p14="http://schemas.microsoft.com/office/powerpoint/2010/main" val="22998883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29"/>
        <p:cNvGrpSpPr/>
        <p:nvPr/>
      </p:nvGrpSpPr>
      <p:grpSpPr>
        <a:xfrm>
          <a:off x="0" y="0"/>
          <a:ext cx="0" cy="0"/>
          <a:chOff x="0" y="0"/>
          <a:chExt cx="0" cy="0"/>
        </a:xfrm>
      </p:grpSpPr>
      <p:sp>
        <p:nvSpPr>
          <p:cNvPr id="5430" name="Google Shape;5430;g4d68acf8fe_0_447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333"/>
              </a:spcAft>
              <a:buNone/>
            </a:pPr>
            <a:endParaRPr/>
          </a:p>
        </p:txBody>
      </p:sp>
      <p:sp>
        <p:nvSpPr>
          <p:cNvPr id="5431" name="Google Shape;5431;g4d68acf8fe_0_4470: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696533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58"/>
        <p:cNvGrpSpPr/>
        <p:nvPr/>
      </p:nvGrpSpPr>
      <p:grpSpPr>
        <a:xfrm>
          <a:off x="0" y="0"/>
          <a:ext cx="0" cy="0"/>
          <a:chOff x="0" y="0"/>
          <a:chExt cx="0" cy="0"/>
        </a:xfrm>
      </p:grpSpPr>
      <p:sp>
        <p:nvSpPr>
          <p:cNvPr id="5459" name="Google Shape;5459;g4d68acf8fe_0_4498: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460" name="Google Shape;5460;g4d68acf8fe_0_4498:notes"/>
          <p:cNvSpPr txBox="1">
            <a:spLocks noGrp="1"/>
          </p:cNvSpPr>
          <p:nvPr>
            <p:ph type="body" idx="1"/>
          </p:nvPr>
        </p:nvSpPr>
        <p:spPr>
          <a:xfrm>
            <a:off x="685800" y="4343400"/>
            <a:ext cx="5486400" cy="4114800"/>
          </a:xfrm>
          <a:prstGeom prst="rect">
            <a:avLst/>
          </a:prstGeom>
          <a:noFill/>
          <a:ln>
            <a:noFill/>
          </a:ln>
        </p:spPr>
        <p:txBody>
          <a:bodyPr spcFirstLastPara="1" wrap="square" lIns="91100" tIns="45550" rIns="91100" bIns="45550" anchor="t" anchorCtr="0">
            <a:noAutofit/>
          </a:bodyPr>
          <a:lstStyle/>
          <a:p>
            <a:pPr marL="0" lvl="0" indent="0" algn="l" rtl="0">
              <a:lnSpc>
                <a:spcPct val="90000"/>
              </a:lnSpc>
              <a:spcBef>
                <a:spcPts val="0"/>
              </a:spcBef>
              <a:spcAft>
                <a:spcPts val="0"/>
              </a:spcAft>
              <a:buNone/>
            </a:pPr>
            <a:endParaRPr/>
          </a:p>
        </p:txBody>
      </p:sp>
      <p:sp>
        <p:nvSpPr>
          <p:cNvPr id="5461" name="Google Shape;5461;g4d68acf8fe_0_4498:notes"/>
          <p:cNvSpPr txBox="1">
            <a:spLocks noGrp="1"/>
          </p:cNvSpPr>
          <p:nvPr>
            <p:ph type="sldNum" idx="12"/>
          </p:nvPr>
        </p:nvSpPr>
        <p:spPr>
          <a:xfrm>
            <a:off x="5909309" y="8685214"/>
            <a:ext cx="947100" cy="457200"/>
          </a:xfrm>
          <a:prstGeom prst="rect">
            <a:avLst/>
          </a:prstGeom>
          <a:noFill/>
          <a:ln>
            <a:noFill/>
          </a:ln>
        </p:spPr>
        <p:txBody>
          <a:bodyPr spcFirstLastPara="1" wrap="square" lIns="91100" tIns="45550" rIns="91100" bIns="45550" anchor="b" anchorCtr="0">
            <a:noAutofit/>
          </a:bodyPr>
          <a:lstStyle/>
          <a:p>
            <a:pPr marL="0" lvl="0" indent="0" algn="r" rtl="0">
              <a:spcBef>
                <a:spcPts val="0"/>
              </a:spcBef>
              <a:spcAft>
                <a:spcPts val="0"/>
              </a:spcAft>
              <a:buNone/>
            </a:pPr>
            <a:fld id="{00000000-1234-1234-1234-123412341234}" type="slidenum">
              <a:rPr lang="en-US">
                <a:solidFill>
                  <a:srgbClr val="000000"/>
                </a:solidFill>
                <a:latin typeface="Calibri"/>
                <a:ea typeface="Calibri"/>
                <a:cs typeface="Calibri"/>
                <a:sym typeface="Calibri"/>
              </a:rPr>
              <a:t>46</a:t>
            </a:fld>
            <a:endParaRPr>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34228015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2"/>
        <p:cNvGrpSpPr/>
        <p:nvPr/>
      </p:nvGrpSpPr>
      <p:grpSpPr>
        <a:xfrm>
          <a:off x="0" y="0"/>
          <a:ext cx="0" cy="0"/>
          <a:chOff x="0" y="0"/>
          <a:chExt cx="0" cy="0"/>
        </a:xfrm>
      </p:grpSpPr>
      <p:sp>
        <p:nvSpPr>
          <p:cNvPr id="5593" name="Google Shape;5593;g4d68acf8fe_0_516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333"/>
              </a:spcAft>
              <a:buNone/>
            </a:pPr>
            <a:endParaRPr/>
          </a:p>
        </p:txBody>
      </p:sp>
      <p:sp>
        <p:nvSpPr>
          <p:cNvPr id="5594" name="Google Shape;5594;g4d68acf8fe_0_51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137872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7"/>
        <p:cNvGrpSpPr/>
        <p:nvPr/>
      </p:nvGrpSpPr>
      <p:grpSpPr>
        <a:xfrm>
          <a:off x="0" y="0"/>
          <a:ext cx="0" cy="0"/>
          <a:chOff x="0" y="0"/>
          <a:chExt cx="0" cy="0"/>
        </a:xfrm>
      </p:grpSpPr>
      <p:sp>
        <p:nvSpPr>
          <p:cNvPr id="5598" name="Google Shape;5598;g4d68acf8fe_0_483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333"/>
              </a:spcAft>
              <a:buNone/>
            </a:pPr>
            <a:endParaRPr/>
          </a:p>
        </p:txBody>
      </p:sp>
      <p:sp>
        <p:nvSpPr>
          <p:cNvPr id="5599" name="Google Shape;5599;g4d68acf8fe_0_4838: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128048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23"/>
        <p:cNvGrpSpPr/>
        <p:nvPr/>
      </p:nvGrpSpPr>
      <p:grpSpPr>
        <a:xfrm>
          <a:off x="0" y="0"/>
          <a:ext cx="0" cy="0"/>
          <a:chOff x="0" y="0"/>
          <a:chExt cx="0" cy="0"/>
        </a:xfrm>
      </p:grpSpPr>
      <p:sp>
        <p:nvSpPr>
          <p:cNvPr id="5624" name="Google Shape;5624;g4d68acf8fe_0_486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333"/>
              </a:spcAft>
              <a:buNone/>
            </a:pPr>
            <a:endParaRPr/>
          </a:p>
        </p:txBody>
      </p:sp>
      <p:sp>
        <p:nvSpPr>
          <p:cNvPr id="5625" name="Google Shape;5625;g4d68acf8fe_0_4863: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061731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4"/>
        <p:cNvGrpSpPr/>
        <p:nvPr/>
      </p:nvGrpSpPr>
      <p:grpSpPr>
        <a:xfrm>
          <a:off x="0" y="0"/>
          <a:ext cx="0" cy="0"/>
          <a:chOff x="0" y="0"/>
          <a:chExt cx="0" cy="0"/>
        </a:xfrm>
      </p:grpSpPr>
      <p:sp>
        <p:nvSpPr>
          <p:cNvPr id="5675" name="Google Shape;5675;g4d68acf8fe_0_491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333"/>
              </a:spcAft>
              <a:buNone/>
            </a:pPr>
            <a:endParaRPr/>
          </a:p>
        </p:txBody>
      </p:sp>
      <p:sp>
        <p:nvSpPr>
          <p:cNvPr id="5676" name="Google Shape;5676;g4d68acf8fe_0_4913: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534551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36"/>
        <p:cNvGrpSpPr/>
        <p:nvPr/>
      </p:nvGrpSpPr>
      <p:grpSpPr>
        <a:xfrm>
          <a:off x="0" y="0"/>
          <a:ext cx="0" cy="0"/>
          <a:chOff x="0" y="0"/>
          <a:chExt cx="0" cy="0"/>
        </a:xfrm>
      </p:grpSpPr>
      <p:sp>
        <p:nvSpPr>
          <p:cNvPr id="5737" name="Google Shape;5737;g4d68acf8fe_0_497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333"/>
              </a:spcAft>
              <a:buNone/>
            </a:pPr>
            <a:endParaRPr/>
          </a:p>
        </p:txBody>
      </p:sp>
      <p:sp>
        <p:nvSpPr>
          <p:cNvPr id="5738" name="Google Shape;5738;g4d68acf8fe_0_4974: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078695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E2BC9CA-D7F1-47AF-BD80-42B3B1D12601}" type="datetimeFigureOut">
              <a:rPr lang="en-IN" smtClean="0"/>
              <a:t>21-05-2019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97024B5-E05D-442C-B98F-779FBDF59BA1}" type="slidenum">
              <a:rPr lang="en-IN" smtClean="0"/>
              <a:t>‹#›</a:t>
            </a:fld>
            <a:endParaRPr lang="en-IN"/>
          </a:p>
        </p:txBody>
      </p:sp>
    </p:spTree>
    <p:extLst>
      <p:ext uri="{BB962C8B-B14F-4D97-AF65-F5344CB8AC3E}">
        <p14:creationId xmlns:p14="http://schemas.microsoft.com/office/powerpoint/2010/main" val="38579871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E2BC9CA-D7F1-47AF-BD80-42B3B1D12601}" type="datetimeFigureOut">
              <a:rPr lang="en-IN" smtClean="0"/>
              <a:t>21-05-2019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97024B5-E05D-442C-B98F-779FBDF59BA1}" type="slidenum">
              <a:rPr lang="en-IN" smtClean="0"/>
              <a:t>‹#›</a:t>
            </a:fld>
            <a:endParaRPr lang="en-IN"/>
          </a:p>
        </p:txBody>
      </p:sp>
    </p:spTree>
    <p:extLst>
      <p:ext uri="{BB962C8B-B14F-4D97-AF65-F5344CB8AC3E}">
        <p14:creationId xmlns:p14="http://schemas.microsoft.com/office/powerpoint/2010/main" val="42897878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E2BC9CA-D7F1-47AF-BD80-42B3B1D12601}" type="datetimeFigureOut">
              <a:rPr lang="en-IN" smtClean="0"/>
              <a:t>21-05-2019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97024B5-E05D-442C-B98F-779FBDF59BA1}" type="slidenum">
              <a:rPr lang="en-IN" smtClean="0"/>
              <a:t>‹#›</a:t>
            </a:fld>
            <a:endParaRPr lang="en-IN"/>
          </a:p>
        </p:txBody>
      </p:sp>
    </p:spTree>
    <p:extLst>
      <p:ext uri="{BB962C8B-B14F-4D97-AF65-F5344CB8AC3E}">
        <p14:creationId xmlns:p14="http://schemas.microsoft.com/office/powerpoint/2010/main" val="108817334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Title 2">
  <p:cSld name="Section Title 2">
    <p:spTree>
      <p:nvGrpSpPr>
        <p:cNvPr id="1" name="Shape 256"/>
        <p:cNvGrpSpPr/>
        <p:nvPr/>
      </p:nvGrpSpPr>
      <p:grpSpPr>
        <a:xfrm>
          <a:off x="0" y="0"/>
          <a:ext cx="0" cy="0"/>
          <a:chOff x="0" y="0"/>
          <a:chExt cx="0" cy="0"/>
        </a:xfrm>
      </p:grpSpPr>
      <p:sp>
        <p:nvSpPr>
          <p:cNvPr id="257" name="Google Shape;257;p43"/>
          <p:cNvSpPr txBox="1">
            <a:spLocks noGrp="1"/>
          </p:cNvSpPr>
          <p:nvPr>
            <p:ph type="title"/>
          </p:nvPr>
        </p:nvSpPr>
        <p:spPr>
          <a:xfrm>
            <a:off x="585216" y="3035808"/>
            <a:ext cx="6400800" cy="498598"/>
          </a:xfrm>
          <a:prstGeom prst="rect">
            <a:avLst/>
          </a:prstGeom>
          <a:noFill/>
          <a:ln>
            <a:noFill/>
          </a:ln>
        </p:spPr>
        <p:txBody>
          <a:bodyPr spcFirstLastPara="1" wrap="square" lIns="0" tIns="0" rIns="0" bIns="0" anchor="b" anchorCtr="0"/>
          <a:lstStyle>
            <a:lvl1pPr lvl="0" algn="l">
              <a:lnSpc>
                <a:spcPct val="90000"/>
              </a:lnSpc>
              <a:spcBef>
                <a:spcPts val="0"/>
              </a:spcBef>
              <a:spcAft>
                <a:spcPts val="0"/>
              </a:spcAft>
              <a:buClr>
                <a:schemeClr val="dk1"/>
              </a:buClr>
              <a:buSzPts val="3600"/>
              <a:buFont typeface="Quattrocento Sans"/>
              <a:buNone/>
              <a:defRPr sz="3600" b="1" cap="none">
                <a:solidFill>
                  <a:schemeClr val="dk1"/>
                </a:solidFill>
                <a:latin typeface="Quattrocento Sans"/>
                <a:ea typeface="Quattrocento Sans"/>
                <a:cs typeface="Quattrocento Sans"/>
                <a:sym typeface="Quattrocento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36930749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extLst mod="1">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Slide">
  <p:cSld name="1_Title Slide">
    <p:spTree>
      <p:nvGrpSpPr>
        <p:cNvPr id="1" name="Shape 4380"/>
        <p:cNvGrpSpPr/>
        <p:nvPr/>
      </p:nvGrpSpPr>
      <p:grpSpPr>
        <a:xfrm>
          <a:off x="0" y="0"/>
          <a:ext cx="0" cy="0"/>
          <a:chOff x="0" y="0"/>
          <a:chExt cx="0" cy="0"/>
        </a:xfrm>
      </p:grpSpPr>
      <p:sp>
        <p:nvSpPr>
          <p:cNvPr id="4381" name="Google Shape;4381;p149"/>
          <p:cNvSpPr txBox="1">
            <a:spLocks noGrp="1"/>
          </p:cNvSpPr>
          <p:nvPr>
            <p:ph type="title"/>
          </p:nvPr>
        </p:nvSpPr>
        <p:spPr>
          <a:xfrm>
            <a:off x="426424" y="302551"/>
            <a:ext cx="11335800" cy="758100"/>
          </a:xfrm>
          <a:prstGeom prst="rect">
            <a:avLst/>
          </a:prstGeom>
          <a:noFill/>
          <a:ln>
            <a:noFill/>
          </a:ln>
        </p:spPr>
        <p:txBody>
          <a:bodyPr spcFirstLastPara="1" wrap="square" lIns="0" tIns="161350" rIns="0" bIns="0" anchor="t" anchorCtr="0"/>
          <a:lstStyle>
            <a:lvl1pPr lvl="0" algn="l" rtl="0">
              <a:lnSpc>
                <a:spcPct val="90000"/>
              </a:lnSpc>
              <a:spcBef>
                <a:spcPts val="0"/>
              </a:spcBef>
              <a:spcAft>
                <a:spcPts val="0"/>
              </a:spcAft>
              <a:buClr>
                <a:srgbClr val="000000"/>
              </a:buClr>
              <a:buSzPts val="3700"/>
              <a:buFont typeface="Quattrocento Sans"/>
              <a:buNone/>
              <a:defRPr>
                <a:solidFill>
                  <a:srgbClr val="000000"/>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extLst>
      <p:ext uri="{BB962C8B-B14F-4D97-AF65-F5344CB8AC3E}">
        <p14:creationId xmlns:p14="http://schemas.microsoft.com/office/powerpoint/2010/main" val="1837861282"/>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p:cSld name="1_Title Only">
    <p:spTree>
      <p:nvGrpSpPr>
        <p:cNvPr id="1" name="Shape 236"/>
        <p:cNvGrpSpPr/>
        <p:nvPr/>
      </p:nvGrpSpPr>
      <p:grpSpPr>
        <a:xfrm>
          <a:off x="0" y="0"/>
          <a:ext cx="0" cy="0"/>
          <a:chOff x="0" y="0"/>
          <a:chExt cx="0" cy="0"/>
        </a:xfrm>
      </p:grpSpPr>
      <p:sp>
        <p:nvSpPr>
          <p:cNvPr id="237" name="Google Shape;237;p41"/>
          <p:cNvSpPr txBox="1">
            <a:spLocks noGrp="1"/>
          </p:cNvSpPr>
          <p:nvPr>
            <p:ph type="title"/>
          </p:nvPr>
        </p:nvSpPr>
        <p:spPr>
          <a:xfrm>
            <a:off x="426424" y="302551"/>
            <a:ext cx="11336039" cy="744014"/>
          </a:xfrm>
          <a:prstGeom prst="rect">
            <a:avLst/>
          </a:prstGeom>
          <a:noFill/>
          <a:ln>
            <a:noFill/>
          </a:ln>
        </p:spPr>
        <p:txBody>
          <a:bodyPr spcFirstLastPara="1" wrap="square" lIns="0" tIns="164575" rIns="0" bIns="0" anchor="t" anchorCtr="0"/>
          <a:lstStyle>
            <a:lvl1pPr lvl="0" algn="l">
              <a:lnSpc>
                <a:spcPct val="90000"/>
              </a:lnSpc>
              <a:spcBef>
                <a:spcPts val="0"/>
              </a:spcBef>
              <a:spcAft>
                <a:spcPts val="0"/>
              </a:spcAft>
              <a:buClr>
                <a:srgbClr val="000000"/>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extLst>
      <p:ext uri="{BB962C8B-B14F-4D97-AF65-F5344CB8AC3E}">
        <p14:creationId xmlns:p14="http://schemas.microsoft.com/office/powerpoint/2010/main" val="2639684266"/>
      </p:ext>
    </p:extLst>
  </p:cSld>
  <p:clrMapOvr>
    <a:masterClrMapping/>
  </p:clrMapOvr>
  <p:transition>
    <p:fade/>
  </p:transition>
  <p:extLst mod="1">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obj">
  <p:cSld name="1_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2614041" y="3344036"/>
            <a:ext cx="6963917" cy="969010"/>
          </a:xfrm>
          <a:prstGeom prst="rect">
            <a:avLst/>
          </a:prstGeom>
        </p:spPr>
        <p:txBody>
          <a:bodyPr wrap="square" lIns="0" tIns="0" rIns="0" bIns="0">
            <a:spAutoFit/>
          </a:bodyPr>
          <a:lstStyle>
            <a:lvl1pPr>
              <a:defRPr sz="4000" b="1" i="0">
                <a:solidFill>
                  <a:schemeClr val="bg1"/>
                </a:solidFill>
                <a:latin typeface="Segoe UI Semibold"/>
                <a:cs typeface="Segoe UI Semibold"/>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5/21/2019</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63074670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cSld name="1_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000" b="1" i="0">
                <a:solidFill>
                  <a:srgbClr val="1A1A1A"/>
                </a:solidFill>
                <a:latin typeface="Segoe UI"/>
                <a:cs typeface="Segoe UI"/>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5/21/2019</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25668686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mp; body slide (with bullets)">
  <p:cSld name="Title &amp; body slide (with bullets)">
    <p:spTree>
      <p:nvGrpSpPr>
        <p:cNvPr id="1" name="Shape 269"/>
        <p:cNvGrpSpPr/>
        <p:nvPr/>
      </p:nvGrpSpPr>
      <p:grpSpPr>
        <a:xfrm>
          <a:off x="0" y="0"/>
          <a:ext cx="0" cy="0"/>
          <a:chOff x="0" y="0"/>
          <a:chExt cx="0" cy="0"/>
        </a:xfrm>
      </p:grpSpPr>
      <p:sp>
        <p:nvSpPr>
          <p:cNvPr id="270" name="Google Shape;270;p44"/>
          <p:cNvSpPr txBox="1">
            <a:spLocks noGrp="1"/>
          </p:cNvSpPr>
          <p:nvPr>
            <p:ph type="title"/>
          </p:nvPr>
        </p:nvSpPr>
        <p:spPr>
          <a:xfrm>
            <a:off x="426424" y="302551"/>
            <a:ext cx="11336039" cy="758022"/>
          </a:xfrm>
          <a:prstGeom prst="rect">
            <a:avLst/>
          </a:prstGeom>
          <a:noFill/>
          <a:ln>
            <a:noFill/>
          </a:ln>
        </p:spPr>
        <p:txBody>
          <a:bodyPr spcFirstLastPara="1" wrap="square" lIns="0" tIns="164575" rIns="0" bIns="0" anchor="t" anchorCtr="0"/>
          <a:lstStyle>
            <a:lvl1pPr lvl="0" algn="l">
              <a:lnSpc>
                <a:spcPct val="90000"/>
              </a:lnSpc>
              <a:spcBef>
                <a:spcPts val="0"/>
              </a:spcBef>
              <a:spcAft>
                <a:spcPts val="0"/>
              </a:spcAft>
              <a:buClr>
                <a:srgbClr val="000000"/>
              </a:buClr>
              <a:buSzPts val="3725"/>
              <a:buFont typeface="Quattrocento Sans"/>
              <a:buNone/>
              <a:defRPr>
                <a:solidFill>
                  <a:srgbClr val="000000"/>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71" name="Google Shape;271;p44"/>
          <p:cNvSpPr txBox="1">
            <a:spLocks noGrp="1"/>
          </p:cNvSpPr>
          <p:nvPr>
            <p:ph type="body" idx="1"/>
          </p:nvPr>
        </p:nvSpPr>
        <p:spPr>
          <a:xfrm>
            <a:off x="426423" y="991608"/>
            <a:ext cx="11339774" cy="271592"/>
          </a:xfrm>
          <a:prstGeom prst="rect">
            <a:avLst/>
          </a:prstGeom>
          <a:noFill/>
          <a:ln>
            <a:noFill/>
          </a:ln>
        </p:spPr>
        <p:txBody>
          <a:bodyPr spcFirstLastPara="1" wrap="square" lIns="0" tIns="0" rIns="0" bIns="0" anchor="t" anchorCtr="0"/>
          <a:lstStyle>
            <a:lvl1pPr marL="457200" lvl="0" indent="-228600" algn="l">
              <a:lnSpc>
                <a:spcPct val="90000"/>
              </a:lnSpc>
              <a:spcBef>
                <a:spcPts val="0"/>
              </a:spcBef>
              <a:spcAft>
                <a:spcPts val="0"/>
              </a:spcAft>
              <a:buClr>
                <a:srgbClr val="000000"/>
              </a:buClr>
              <a:buSzPts val="1765"/>
              <a:buNone/>
              <a:defRPr sz="1961" b="0" i="0">
                <a:solidFill>
                  <a:srgbClr val="000000"/>
                </a:solidFill>
                <a:latin typeface="Quattrocento Sans"/>
                <a:ea typeface="Quattrocento Sans"/>
                <a:cs typeface="Quattrocento Sans"/>
                <a:sym typeface="Quattrocento Sans"/>
              </a:defRPr>
            </a:lvl1pPr>
            <a:lvl2pPr marL="914400" lvl="1" indent="-228600" algn="l">
              <a:lnSpc>
                <a:spcPct val="90000"/>
              </a:lnSpc>
              <a:spcBef>
                <a:spcPts val="1274"/>
              </a:spcBef>
              <a:spcAft>
                <a:spcPts val="0"/>
              </a:spcAft>
              <a:buClr>
                <a:schemeClr val="dk2"/>
              </a:buClr>
              <a:buSzPts val="1765"/>
              <a:buNone/>
              <a:defRPr sz="1961">
                <a:solidFill>
                  <a:schemeClr val="dk2"/>
                </a:solidFill>
              </a:defRPr>
            </a:lvl2pPr>
            <a:lvl3pPr marL="1371600" lvl="2" indent="-228600" algn="l">
              <a:lnSpc>
                <a:spcPct val="90000"/>
              </a:lnSpc>
              <a:spcBef>
                <a:spcPts val="1274"/>
              </a:spcBef>
              <a:spcAft>
                <a:spcPts val="0"/>
              </a:spcAft>
              <a:buClr>
                <a:srgbClr val="000000"/>
              </a:buClr>
              <a:buSzPts val="1765"/>
              <a:buNone/>
              <a:defRPr sz="1961"/>
            </a:lvl3pPr>
            <a:lvl4pPr marL="1828800" lvl="3" indent="-228600" algn="l">
              <a:lnSpc>
                <a:spcPct val="90000"/>
              </a:lnSpc>
              <a:spcBef>
                <a:spcPts val="1274"/>
              </a:spcBef>
              <a:spcAft>
                <a:spcPts val="0"/>
              </a:spcAft>
              <a:buClr>
                <a:srgbClr val="000000"/>
              </a:buClr>
              <a:buSzPts val="1765"/>
              <a:buNone/>
              <a:defRPr sz="1961"/>
            </a:lvl4pPr>
            <a:lvl5pPr marL="2286000" lvl="4" indent="-228600" algn="l">
              <a:lnSpc>
                <a:spcPct val="90000"/>
              </a:lnSpc>
              <a:spcBef>
                <a:spcPts val="1274"/>
              </a:spcBef>
              <a:spcAft>
                <a:spcPts val="0"/>
              </a:spcAft>
              <a:buClr>
                <a:srgbClr val="000000"/>
              </a:buClr>
              <a:buSzPts val="1411"/>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2428637657"/>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25440386"/>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54419542"/>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E2BC9CA-D7F1-47AF-BD80-42B3B1D12601}" type="datetimeFigureOut">
              <a:rPr lang="en-IN" smtClean="0"/>
              <a:t>21-05-2019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97024B5-E05D-442C-B98F-779FBDF59BA1}" type="slidenum">
              <a:rPr lang="en-IN" smtClean="0"/>
              <a:t>‹#›</a:t>
            </a:fld>
            <a:endParaRPr lang="en-IN"/>
          </a:p>
        </p:txBody>
      </p:sp>
    </p:spTree>
    <p:extLst>
      <p:ext uri="{BB962C8B-B14F-4D97-AF65-F5344CB8AC3E}">
        <p14:creationId xmlns:p14="http://schemas.microsoft.com/office/powerpoint/2010/main" val="175817550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87778553"/>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E2BC9CA-D7F1-47AF-BD80-42B3B1D12601}" type="datetimeFigureOut">
              <a:rPr lang="en-IN" smtClean="0"/>
              <a:t>21-05-2019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97024B5-E05D-442C-B98F-779FBDF59BA1}" type="slidenum">
              <a:rPr lang="en-IN" smtClean="0"/>
              <a:t>‹#›</a:t>
            </a:fld>
            <a:endParaRPr lang="en-IN"/>
          </a:p>
        </p:txBody>
      </p:sp>
    </p:spTree>
    <p:extLst>
      <p:ext uri="{BB962C8B-B14F-4D97-AF65-F5344CB8AC3E}">
        <p14:creationId xmlns:p14="http://schemas.microsoft.com/office/powerpoint/2010/main" val="38439308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E2BC9CA-D7F1-47AF-BD80-42B3B1D12601}" type="datetimeFigureOut">
              <a:rPr lang="en-IN" smtClean="0"/>
              <a:t>21-05-2019</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97024B5-E05D-442C-B98F-779FBDF59BA1}" type="slidenum">
              <a:rPr lang="en-IN" smtClean="0"/>
              <a:t>‹#›</a:t>
            </a:fld>
            <a:endParaRPr lang="en-IN"/>
          </a:p>
        </p:txBody>
      </p:sp>
    </p:spTree>
    <p:extLst>
      <p:ext uri="{BB962C8B-B14F-4D97-AF65-F5344CB8AC3E}">
        <p14:creationId xmlns:p14="http://schemas.microsoft.com/office/powerpoint/2010/main" val="12920268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E2BC9CA-D7F1-47AF-BD80-42B3B1D12601}" type="datetimeFigureOut">
              <a:rPr lang="en-IN" smtClean="0"/>
              <a:t>21-05-2019</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797024B5-E05D-442C-B98F-779FBDF59BA1}" type="slidenum">
              <a:rPr lang="en-IN" smtClean="0"/>
              <a:t>‹#›</a:t>
            </a:fld>
            <a:endParaRPr lang="en-IN"/>
          </a:p>
        </p:txBody>
      </p:sp>
    </p:spTree>
    <p:extLst>
      <p:ext uri="{BB962C8B-B14F-4D97-AF65-F5344CB8AC3E}">
        <p14:creationId xmlns:p14="http://schemas.microsoft.com/office/powerpoint/2010/main" val="6580674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E2BC9CA-D7F1-47AF-BD80-42B3B1D12601}" type="datetimeFigureOut">
              <a:rPr lang="en-IN" smtClean="0"/>
              <a:t>21-05-2019</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797024B5-E05D-442C-B98F-779FBDF59BA1}" type="slidenum">
              <a:rPr lang="en-IN" smtClean="0"/>
              <a:t>‹#›</a:t>
            </a:fld>
            <a:endParaRPr lang="en-IN"/>
          </a:p>
        </p:txBody>
      </p:sp>
    </p:spTree>
    <p:extLst>
      <p:ext uri="{BB962C8B-B14F-4D97-AF65-F5344CB8AC3E}">
        <p14:creationId xmlns:p14="http://schemas.microsoft.com/office/powerpoint/2010/main" val="7899836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E2BC9CA-D7F1-47AF-BD80-42B3B1D12601}" type="datetimeFigureOut">
              <a:rPr lang="en-IN" smtClean="0"/>
              <a:t>21-05-2019</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797024B5-E05D-442C-B98F-779FBDF59BA1}" type="slidenum">
              <a:rPr lang="en-IN" smtClean="0"/>
              <a:t>‹#›</a:t>
            </a:fld>
            <a:endParaRPr lang="en-IN"/>
          </a:p>
        </p:txBody>
      </p:sp>
    </p:spTree>
    <p:extLst>
      <p:ext uri="{BB962C8B-B14F-4D97-AF65-F5344CB8AC3E}">
        <p14:creationId xmlns:p14="http://schemas.microsoft.com/office/powerpoint/2010/main" val="17801592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E2BC9CA-D7F1-47AF-BD80-42B3B1D12601}" type="datetimeFigureOut">
              <a:rPr lang="en-IN" smtClean="0"/>
              <a:t>21-05-2019</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97024B5-E05D-442C-B98F-779FBDF59BA1}" type="slidenum">
              <a:rPr lang="en-IN" smtClean="0"/>
              <a:t>‹#›</a:t>
            </a:fld>
            <a:endParaRPr lang="en-IN"/>
          </a:p>
        </p:txBody>
      </p:sp>
    </p:spTree>
    <p:extLst>
      <p:ext uri="{BB962C8B-B14F-4D97-AF65-F5344CB8AC3E}">
        <p14:creationId xmlns:p14="http://schemas.microsoft.com/office/powerpoint/2010/main" val="19607187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E2BC9CA-D7F1-47AF-BD80-42B3B1D12601}" type="datetimeFigureOut">
              <a:rPr lang="en-IN" smtClean="0"/>
              <a:t>21-05-2019</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97024B5-E05D-442C-B98F-779FBDF59BA1}" type="slidenum">
              <a:rPr lang="en-IN" smtClean="0"/>
              <a:t>‹#›</a:t>
            </a:fld>
            <a:endParaRPr lang="en-IN"/>
          </a:p>
        </p:txBody>
      </p:sp>
    </p:spTree>
    <p:extLst>
      <p:ext uri="{BB962C8B-B14F-4D97-AF65-F5344CB8AC3E}">
        <p14:creationId xmlns:p14="http://schemas.microsoft.com/office/powerpoint/2010/main" val="27325908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E2BC9CA-D7F1-47AF-BD80-42B3B1D12601}" type="datetimeFigureOut">
              <a:rPr lang="en-IN" smtClean="0"/>
              <a:t>21-05-2019</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97024B5-E05D-442C-B98F-779FBDF59BA1}" type="slidenum">
              <a:rPr lang="en-IN" smtClean="0"/>
              <a:t>‹#›</a:t>
            </a:fld>
            <a:endParaRPr lang="en-IN"/>
          </a:p>
        </p:txBody>
      </p:sp>
    </p:spTree>
    <p:extLst>
      <p:ext uri="{BB962C8B-B14F-4D97-AF65-F5344CB8AC3E}">
        <p14:creationId xmlns:p14="http://schemas.microsoft.com/office/powerpoint/2010/main" val="3693665539"/>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9" r:id="rId14"/>
    <p:sldLayoutId id="2147483728" r:id="rId15"/>
    <p:sldLayoutId id="2147483729" r:id="rId16"/>
    <p:sldLayoutId id="2147483730" r:id="rId17"/>
    <p:sldLayoutId id="2147483731" r:id="rId18"/>
    <p:sldLayoutId id="2147483732" r:id="rId19"/>
    <p:sldLayoutId id="2147483733" r:id="rId2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26.jpg"/><Relationship Id="rId1" Type="http://schemas.openxmlformats.org/officeDocument/2006/relationships/slideLayout" Target="../slideLayouts/slideLayout2.xml"/><Relationship Id="rId4" Type="http://schemas.openxmlformats.org/officeDocument/2006/relationships/image" Target="../media/image28.jpg"/></Relationships>
</file>

<file path=ppt/slides/_rels/slide22.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40.png"/><Relationship Id="rId3" Type="http://schemas.openxmlformats.org/officeDocument/2006/relationships/image" Target="../media/image30.png"/><Relationship Id="rId7" Type="http://schemas.openxmlformats.org/officeDocument/2006/relationships/image" Target="../media/image34.png"/><Relationship Id="rId12" Type="http://schemas.openxmlformats.org/officeDocument/2006/relationships/image" Target="../media/image39.png"/><Relationship Id="rId2" Type="http://schemas.openxmlformats.org/officeDocument/2006/relationships/image" Target="../media/image29.png"/><Relationship Id="rId16" Type="http://schemas.openxmlformats.org/officeDocument/2006/relationships/image" Target="../media/image43.png"/><Relationship Id="rId1" Type="http://schemas.openxmlformats.org/officeDocument/2006/relationships/slideLayout" Target="../slideLayouts/slideLayout15.xml"/><Relationship Id="rId6" Type="http://schemas.openxmlformats.org/officeDocument/2006/relationships/image" Target="../media/image33.png"/><Relationship Id="rId11" Type="http://schemas.openxmlformats.org/officeDocument/2006/relationships/image" Target="../media/image38.png"/><Relationship Id="rId5" Type="http://schemas.openxmlformats.org/officeDocument/2006/relationships/image" Target="../media/image32.png"/><Relationship Id="rId15" Type="http://schemas.openxmlformats.org/officeDocument/2006/relationships/image" Target="../media/image42.png"/><Relationship Id="rId10" Type="http://schemas.openxmlformats.org/officeDocument/2006/relationships/image" Target="../media/image37.png"/><Relationship Id="rId4" Type="http://schemas.openxmlformats.org/officeDocument/2006/relationships/image" Target="../media/image31.png"/><Relationship Id="rId9" Type="http://schemas.openxmlformats.org/officeDocument/2006/relationships/image" Target="../media/image36.png"/><Relationship Id="rId14" Type="http://schemas.openxmlformats.org/officeDocument/2006/relationships/image" Target="../media/image41.png"/></Relationships>
</file>

<file path=ppt/slides/_rels/slide23.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image" Target="../media/image44.png"/><Relationship Id="rId1" Type="http://schemas.openxmlformats.org/officeDocument/2006/relationships/slideLayout" Target="../slideLayouts/slideLayout2.xml"/><Relationship Id="rId6" Type="http://schemas.openxmlformats.org/officeDocument/2006/relationships/image" Target="../media/image48.png"/><Relationship Id="rId11" Type="http://schemas.openxmlformats.org/officeDocument/2006/relationships/image" Target="../media/image53.png"/><Relationship Id="rId5" Type="http://schemas.openxmlformats.org/officeDocument/2006/relationships/image" Target="../media/image47.png"/><Relationship Id="rId10" Type="http://schemas.openxmlformats.org/officeDocument/2006/relationships/image" Target="../media/image52.png"/><Relationship Id="rId4" Type="http://schemas.openxmlformats.org/officeDocument/2006/relationships/image" Target="../media/image46.png"/><Relationship Id="rId9" Type="http://schemas.openxmlformats.org/officeDocument/2006/relationships/image" Target="../media/image51.png"/></Relationships>
</file>

<file path=ppt/slides/_rels/slide24.xml.rels><?xml version="1.0" encoding="UTF-8" standalone="yes"?>
<Relationships xmlns="http://schemas.openxmlformats.org/package/2006/relationships"><Relationship Id="rId8" Type="http://schemas.openxmlformats.org/officeDocument/2006/relationships/image" Target="../media/image60.png"/><Relationship Id="rId13" Type="http://schemas.openxmlformats.org/officeDocument/2006/relationships/image" Target="../media/image65.png"/><Relationship Id="rId3" Type="http://schemas.openxmlformats.org/officeDocument/2006/relationships/image" Target="../media/image55.png"/><Relationship Id="rId7" Type="http://schemas.openxmlformats.org/officeDocument/2006/relationships/image" Target="../media/image59.png"/><Relationship Id="rId12" Type="http://schemas.openxmlformats.org/officeDocument/2006/relationships/image" Target="../media/image64.png"/><Relationship Id="rId2" Type="http://schemas.openxmlformats.org/officeDocument/2006/relationships/image" Target="../media/image54.jpg"/><Relationship Id="rId1" Type="http://schemas.openxmlformats.org/officeDocument/2006/relationships/slideLayout" Target="../slideLayouts/slideLayout6.xml"/><Relationship Id="rId6" Type="http://schemas.openxmlformats.org/officeDocument/2006/relationships/image" Target="../media/image58.png"/><Relationship Id="rId11" Type="http://schemas.openxmlformats.org/officeDocument/2006/relationships/image" Target="../media/image63.png"/><Relationship Id="rId5" Type="http://schemas.openxmlformats.org/officeDocument/2006/relationships/image" Target="../media/image57.png"/><Relationship Id="rId15" Type="http://schemas.openxmlformats.org/officeDocument/2006/relationships/image" Target="../media/image67.png"/><Relationship Id="rId10" Type="http://schemas.openxmlformats.org/officeDocument/2006/relationships/image" Target="../media/image62.png"/><Relationship Id="rId4" Type="http://schemas.openxmlformats.org/officeDocument/2006/relationships/image" Target="../media/image56.png"/><Relationship Id="rId9" Type="http://schemas.openxmlformats.org/officeDocument/2006/relationships/image" Target="../media/image61.jpg"/><Relationship Id="rId14" Type="http://schemas.openxmlformats.org/officeDocument/2006/relationships/image" Target="../media/image66.png"/></Relationships>
</file>

<file path=ppt/slides/_rels/slide2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image" Target="../media/image76.png"/><Relationship Id="rId13" Type="http://schemas.openxmlformats.org/officeDocument/2006/relationships/image" Target="../media/image81.png"/><Relationship Id="rId3" Type="http://schemas.openxmlformats.org/officeDocument/2006/relationships/image" Target="../media/image71.png"/><Relationship Id="rId7" Type="http://schemas.openxmlformats.org/officeDocument/2006/relationships/image" Target="../media/image75.png"/><Relationship Id="rId12" Type="http://schemas.openxmlformats.org/officeDocument/2006/relationships/image" Target="../media/image80.png"/><Relationship Id="rId17" Type="http://schemas.openxmlformats.org/officeDocument/2006/relationships/image" Target="../media/image84.png"/><Relationship Id="rId2" Type="http://schemas.openxmlformats.org/officeDocument/2006/relationships/image" Target="../media/image70.png"/><Relationship Id="rId16" Type="http://schemas.openxmlformats.org/officeDocument/2006/relationships/image" Target="../media/image69.png"/><Relationship Id="rId1" Type="http://schemas.openxmlformats.org/officeDocument/2006/relationships/slideLayout" Target="../slideLayouts/slideLayout2.xml"/><Relationship Id="rId6" Type="http://schemas.openxmlformats.org/officeDocument/2006/relationships/image" Target="../media/image74.png"/><Relationship Id="rId11" Type="http://schemas.openxmlformats.org/officeDocument/2006/relationships/image" Target="../media/image79.png"/><Relationship Id="rId5" Type="http://schemas.openxmlformats.org/officeDocument/2006/relationships/image" Target="../media/image73.png"/><Relationship Id="rId15" Type="http://schemas.openxmlformats.org/officeDocument/2006/relationships/image" Target="../media/image83.png"/><Relationship Id="rId10" Type="http://schemas.openxmlformats.org/officeDocument/2006/relationships/image" Target="../media/image78.png"/><Relationship Id="rId4" Type="http://schemas.openxmlformats.org/officeDocument/2006/relationships/image" Target="../media/image72.png"/><Relationship Id="rId9" Type="http://schemas.openxmlformats.org/officeDocument/2006/relationships/image" Target="../media/image77.png"/><Relationship Id="rId14" Type="http://schemas.openxmlformats.org/officeDocument/2006/relationships/image" Target="../media/image82.png"/></Relationships>
</file>

<file path=ppt/slides/_rels/slide28.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image" Target="../media/image86.png"/><Relationship Id="rId7" Type="http://schemas.openxmlformats.org/officeDocument/2006/relationships/image" Target="../media/image69.png"/><Relationship Id="rId2" Type="http://schemas.openxmlformats.org/officeDocument/2006/relationships/image" Target="../media/image85.png"/><Relationship Id="rId1" Type="http://schemas.openxmlformats.org/officeDocument/2006/relationships/slideLayout" Target="../slideLayouts/slideLayout2.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s>
</file>

<file path=ppt/slides/_rels/slide29.xml.rels><?xml version="1.0" encoding="UTF-8" standalone="yes"?>
<Relationships xmlns="http://schemas.openxmlformats.org/package/2006/relationships"><Relationship Id="rId8" Type="http://schemas.openxmlformats.org/officeDocument/2006/relationships/image" Target="../media/image96.png"/><Relationship Id="rId13" Type="http://schemas.openxmlformats.org/officeDocument/2006/relationships/image" Target="../media/image101.png"/><Relationship Id="rId3" Type="http://schemas.openxmlformats.org/officeDocument/2006/relationships/image" Target="../media/image91.png"/><Relationship Id="rId7" Type="http://schemas.openxmlformats.org/officeDocument/2006/relationships/image" Target="../media/image95.png"/><Relationship Id="rId12" Type="http://schemas.openxmlformats.org/officeDocument/2006/relationships/image" Target="../media/image100.png"/><Relationship Id="rId2" Type="http://schemas.openxmlformats.org/officeDocument/2006/relationships/image" Target="../media/image90.png"/><Relationship Id="rId16" Type="http://schemas.openxmlformats.org/officeDocument/2006/relationships/image" Target="../media/image104.png"/><Relationship Id="rId1" Type="http://schemas.openxmlformats.org/officeDocument/2006/relationships/slideLayout" Target="../slideLayouts/slideLayout2.xml"/><Relationship Id="rId6" Type="http://schemas.openxmlformats.org/officeDocument/2006/relationships/image" Target="../media/image94.png"/><Relationship Id="rId11" Type="http://schemas.openxmlformats.org/officeDocument/2006/relationships/image" Target="../media/image99.png"/><Relationship Id="rId5" Type="http://schemas.openxmlformats.org/officeDocument/2006/relationships/image" Target="../media/image93.png"/><Relationship Id="rId15" Type="http://schemas.openxmlformats.org/officeDocument/2006/relationships/image" Target="../media/image103.png"/><Relationship Id="rId10" Type="http://schemas.openxmlformats.org/officeDocument/2006/relationships/image" Target="../media/image98.png"/><Relationship Id="rId4" Type="http://schemas.openxmlformats.org/officeDocument/2006/relationships/image" Target="../media/image92.png"/><Relationship Id="rId9" Type="http://schemas.openxmlformats.org/officeDocument/2006/relationships/image" Target="../media/image97.png"/><Relationship Id="rId14" Type="http://schemas.openxmlformats.org/officeDocument/2006/relationships/image" Target="../media/image102.png"/></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18" Type="http://schemas.openxmlformats.org/officeDocument/2006/relationships/slide" Target="slide19.xml"/><Relationship Id="rId3" Type="http://schemas.openxmlformats.org/officeDocument/2006/relationships/image" Target="../media/image2.png"/><Relationship Id="rId21" Type="http://schemas.openxmlformats.org/officeDocument/2006/relationships/slide" Target="slide39.xml"/><Relationship Id="rId7" Type="http://schemas.openxmlformats.org/officeDocument/2006/relationships/image" Target="../media/image6.png"/><Relationship Id="rId12" Type="http://schemas.openxmlformats.org/officeDocument/2006/relationships/image" Target="../media/image11.png"/><Relationship Id="rId17" Type="http://schemas.openxmlformats.org/officeDocument/2006/relationships/slide" Target="slide12.xml"/><Relationship Id="rId25" Type="http://schemas.openxmlformats.org/officeDocument/2006/relationships/slide" Target="slide63.xml"/><Relationship Id="rId2" Type="http://schemas.openxmlformats.org/officeDocument/2006/relationships/image" Target="../media/image1.png"/><Relationship Id="rId16" Type="http://schemas.openxmlformats.org/officeDocument/2006/relationships/slide" Target="slide10.xml"/><Relationship Id="rId20" Type="http://schemas.openxmlformats.org/officeDocument/2006/relationships/slide" Target="slide37.xml"/><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10.png"/><Relationship Id="rId24" Type="http://schemas.openxmlformats.org/officeDocument/2006/relationships/slide" Target="slide53.xml"/><Relationship Id="rId5" Type="http://schemas.openxmlformats.org/officeDocument/2006/relationships/image" Target="../media/image4.png"/><Relationship Id="rId15" Type="http://schemas.openxmlformats.org/officeDocument/2006/relationships/slide" Target="slide8.xml"/><Relationship Id="rId23" Type="http://schemas.openxmlformats.org/officeDocument/2006/relationships/slide" Target="slide47.xml"/><Relationship Id="rId10" Type="http://schemas.openxmlformats.org/officeDocument/2006/relationships/image" Target="../media/image9.png"/><Relationship Id="rId19" Type="http://schemas.openxmlformats.org/officeDocument/2006/relationships/slide" Target="slide22.xml"/><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slide" Target="slide4.xml"/><Relationship Id="rId22" Type="http://schemas.openxmlformats.org/officeDocument/2006/relationships/slide" Target="slide42.xml"/></Relationships>
</file>

<file path=ppt/slides/_rels/slide30.xml.rels><?xml version="1.0" encoding="UTF-8" standalone="yes"?>
<Relationships xmlns="http://schemas.openxmlformats.org/package/2006/relationships"><Relationship Id="rId8" Type="http://schemas.openxmlformats.org/officeDocument/2006/relationships/image" Target="../media/image111.png"/><Relationship Id="rId13" Type="http://schemas.openxmlformats.org/officeDocument/2006/relationships/image" Target="../media/image116.png"/><Relationship Id="rId18" Type="http://schemas.openxmlformats.org/officeDocument/2006/relationships/image" Target="../media/image121.png"/><Relationship Id="rId26" Type="http://schemas.openxmlformats.org/officeDocument/2006/relationships/image" Target="../media/image129.png"/><Relationship Id="rId3" Type="http://schemas.openxmlformats.org/officeDocument/2006/relationships/image" Target="../media/image106.png"/><Relationship Id="rId21" Type="http://schemas.openxmlformats.org/officeDocument/2006/relationships/image" Target="../media/image124.png"/><Relationship Id="rId7" Type="http://schemas.openxmlformats.org/officeDocument/2006/relationships/image" Target="../media/image110.png"/><Relationship Id="rId12" Type="http://schemas.openxmlformats.org/officeDocument/2006/relationships/image" Target="../media/image115.png"/><Relationship Id="rId17" Type="http://schemas.openxmlformats.org/officeDocument/2006/relationships/image" Target="../media/image120.png"/><Relationship Id="rId25" Type="http://schemas.openxmlformats.org/officeDocument/2006/relationships/image" Target="../media/image128.png"/><Relationship Id="rId2" Type="http://schemas.openxmlformats.org/officeDocument/2006/relationships/image" Target="../media/image105.png"/><Relationship Id="rId16" Type="http://schemas.openxmlformats.org/officeDocument/2006/relationships/image" Target="../media/image119.png"/><Relationship Id="rId20" Type="http://schemas.openxmlformats.org/officeDocument/2006/relationships/image" Target="../media/image123.png"/><Relationship Id="rId29" Type="http://schemas.openxmlformats.org/officeDocument/2006/relationships/image" Target="../media/image132.png"/><Relationship Id="rId1" Type="http://schemas.openxmlformats.org/officeDocument/2006/relationships/slideLayout" Target="../slideLayouts/slideLayout7.xml"/><Relationship Id="rId6" Type="http://schemas.openxmlformats.org/officeDocument/2006/relationships/image" Target="../media/image109.png"/><Relationship Id="rId11" Type="http://schemas.openxmlformats.org/officeDocument/2006/relationships/image" Target="../media/image114.png"/><Relationship Id="rId24" Type="http://schemas.openxmlformats.org/officeDocument/2006/relationships/image" Target="../media/image127.png"/><Relationship Id="rId32" Type="http://schemas.openxmlformats.org/officeDocument/2006/relationships/image" Target="../media/image135.jpg"/><Relationship Id="rId5" Type="http://schemas.openxmlformats.org/officeDocument/2006/relationships/image" Target="../media/image108.png"/><Relationship Id="rId15" Type="http://schemas.openxmlformats.org/officeDocument/2006/relationships/image" Target="../media/image118.png"/><Relationship Id="rId23" Type="http://schemas.openxmlformats.org/officeDocument/2006/relationships/image" Target="../media/image126.png"/><Relationship Id="rId28" Type="http://schemas.openxmlformats.org/officeDocument/2006/relationships/image" Target="../media/image131.png"/><Relationship Id="rId10" Type="http://schemas.openxmlformats.org/officeDocument/2006/relationships/image" Target="../media/image113.png"/><Relationship Id="rId19" Type="http://schemas.openxmlformats.org/officeDocument/2006/relationships/image" Target="../media/image122.png"/><Relationship Id="rId31" Type="http://schemas.openxmlformats.org/officeDocument/2006/relationships/image" Target="../media/image134.png"/><Relationship Id="rId4" Type="http://schemas.openxmlformats.org/officeDocument/2006/relationships/image" Target="../media/image107.png"/><Relationship Id="rId9" Type="http://schemas.openxmlformats.org/officeDocument/2006/relationships/image" Target="../media/image112.png"/><Relationship Id="rId14" Type="http://schemas.openxmlformats.org/officeDocument/2006/relationships/image" Target="../media/image117.png"/><Relationship Id="rId22" Type="http://schemas.openxmlformats.org/officeDocument/2006/relationships/image" Target="../media/image125.png"/><Relationship Id="rId27" Type="http://schemas.openxmlformats.org/officeDocument/2006/relationships/image" Target="../media/image130.png"/><Relationship Id="rId30" Type="http://schemas.openxmlformats.org/officeDocument/2006/relationships/image" Target="../media/image133.png"/></Relationships>
</file>

<file path=ppt/slides/_rels/slide31.xml.rels><?xml version="1.0" encoding="UTF-8" standalone="yes"?>
<Relationships xmlns="http://schemas.openxmlformats.org/package/2006/relationships"><Relationship Id="rId8" Type="http://schemas.openxmlformats.org/officeDocument/2006/relationships/image" Target="../media/image142.png"/><Relationship Id="rId13" Type="http://schemas.openxmlformats.org/officeDocument/2006/relationships/image" Target="../media/image147.png"/><Relationship Id="rId3" Type="http://schemas.openxmlformats.org/officeDocument/2006/relationships/image" Target="../media/image137.png"/><Relationship Id="rId7" Type="http://schemas.openxmlformats.org/officeDocument/2006/relationships/image" Target="../media/image141.png"/><Relationship Id="rId12" Type="http://schemas.openxmlformats.org/officeDocument/2006/relationships/image" Target="../media/image146.png"/><Relationship Id="rId2" Type="http://schemas.openxmlformats.org/officeDocument/2006/relationships/image" Target="../media/image136.png"/><Relationship Id="rId16" Type="http://schemas.openxmlformats.org/officeDocument/2006/relationships/image" Target="../media/image84.png"/><Relationship Id="rId1" Type="http://schemas.openxmlformats.org/officeDocument/2006/relationships/slideLayout" Target="../slideLayouts/slideLayout2.xml"/><Relationship Id="rId6" Type="http://schemas.openxmlformats.org/officeDocument/2006/relationships/image" Target="../media/image140.png"/><Relationship Id="rId11" Type="http://schemas.openxmlformats.org/officeDocument/2006/relationships/image" Target="../media/image145.png"/><Relationship Id="rId5" Type="http://schemas.openxmlformats.org/officeDocument/2006/relationships/image" Target="../media/image139.png"/><Relationship Id="rId15" Type="http://schemas.openxmlformats.org/officeDocument/2006/relationships/image" Target="../media/image69.png"/><Relationship Id="rId10" Type="http://schemas.openxmlformats.org/officeDocument/2006/relationships/image" Target="../media/image144.png"/><Relationship Id="rId4" Type="http://schemas.openxmlformats.org/officeDocument/2006/relationships/image" Target="../media/image138.png"/><Relationship Id="rId9" Type="http://schemas.openxmlformats.org/officeDocument/2006/relationships/image" Target="../media/image143.png"/><Relationship Id="rId14" Type="http://schemas.openxmlformats.org/officeDocument/2006/relationships/image" Target="../media/image148.png"/></Relationships>
</file>

<file path=ppt/slides/_rels/slide32.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155.jpg"/><Relationship Id="rId2" Type="http://schemas.openxmlformats.org/officeDocument/2006/relationships/image" Target="../media/image154.jp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8" Type="http://schemas.openxmlformats.org/officeDocument/2006/relationships/image" Target="../media/image162.png"/><Relationship Id="rId3" Type="http://schemas.openxmlformats.org/officeDocument/2006/relationships/image" Target="../media/image157.png"/><Relationship Id="rId7" Type="http://schemas.openxmlformats.org/officeDocument/2006/relationships/image" Target="../media/image161.png"/><Relationship Id="rId2" Type="http://schemas.openxmlformats.org/officeDocument/2006/relationships/image" Target="../media/image156.png"/><Relationship Id="rId1" Type="http://schemas.openxmlformats.org/officeDocument/2006/relationships/slideLayout" Target="../slideLayouts/slideLayout2.xml"/><Relationship Id="rId6" Type="http://schemas.openxmlformats.org/officeDocument/2006/relationships/image" Target="../media/image160.png"/><Relationship Id="rId5" Type="http://schemas.openxmlformats.org/officeDocument/2006/relationships/image" Target="../media/image159.png"/><Relationship Id="rId10" Type="http://schemas.openxmlformats.org/officeDocument/2006/relationships/image" Target="../media/image164.png"/><Relationship Id="rId4" Type="http://schemas.openxmlformats.org/officeDocument/2006/relationships/image" Target="../media/image158.png"/><Relationship Id="rId9" Type="http://schemas.openxmlformats.org/officeDocument/2006/relationships/image" Target="../media/image163.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8" Type="http://schemas.openxmlformats.org/officeDocument/2006/relationships/image" Target="../media/image171.png"/><Relationship Id="rId13" Type="http://schemas.openxmlformats.org/officeDocument/2006/relationships/image" Target="../media/image176.png"/><Relationship Id="rId18" Type="http://schemas.openxmlformats.org/officeDocument/2006/relationships/image" Target="../media/image181.png"/><Relationship Id="rId3" Type="http://schemas.openxmlformats.org/officeDocument/2006/relationships/image" Target="../media/image166.png"/><Relationship Id="rId21" Type="http://schemas.openxmlformats.org/officeDocument/2006/relationships/image" Target="../media/image184.png"/><Relationship Id="rId7" Type="http://schemas.openxmlformats.org/officeDocument/2006/relationships/image" Target="../media/image170.png"/><Relationship Id="rId12" Type="http://schemas.openxmlformats.org/officeDocument/2006/relationships/image" Target="../media/image175.png"/><Relationship Id="rId17" Type="http://schemas.openxmlformats.org/officeDocument/2006/relationships/image" Target="../media/image180.png"/><Relationship Id="rId2" Type="http://schemas.openxmlformats.org/officeDocument/2006/relationships/image" Target="../media/image165.png"/><Relationship Id="rId16" Type="http://schemas.openxmlformats.org/officeDocument/2006/relationships/image" Target="../media/image179.png"/><Relationship Id="rId20" Type="http://schemas.openxmlformats.org/officeDocument/2006/relationships/image" Target="../media/image183.png"/><Relationship Id="rId1" Type="http://schemas.openxmlformats.org/officeDocument/2006/relationships/slideLayout" Target="../slideLayouts/slideLayout2.xml"/><Relationship Id="rId6" Type="http://schemas.openxmlformats.org/officeDocument/2006/relationships/image" Target="../media/image169.png"/><Relationship Id="rId11" Type="http://schemas.openxmlformats.org/officeDocument/2006/relationships/image" Target="../media/image174.png"/><Relationship Id="rId5" Type="http://schemas.openxmlformats.org/officeDocument/2006/relationships/image" Target="../media/image168.png"/><Relationship Id="rId15" Type="http://schemas.openxmlformats.org/officeDocument/2006/relationships/image" Target="../media/image178.png"/><Relationship Id="rId10" Type="http://schemas.openxmlformats.org/officeDocument/2006/relationships/image" Target="../media/image173.png"/><Relationship Id="rId19" Type="http://schemas.openxmlformats.org/officeDocument/2006/relationships/image" Target="../media/image182.png"/><Relationship Id="rId4" Type="http://schemas.openxmlformats.org/officeDocument/2006/relationships/image" Target="../media/image167.png"/><Relationship Id="rId9" Type="http://schemas.openxmlformats.org/officeDocument/2006/relationships/image" Target="../media/image172.png"/><Relationship Id="rId14" Type="http://schemas.openxmlformats.org/officeDocument/2006/relationships/image" Target="../media/image177.png"/></Relationships>
</file>

<file path=ppt/slides/_rels/slide44.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notesSlide" Target="../notesSlides/notesSlide2.xml"/><Relationship Id="rId1" Type="http://schemas.openxmlformats.org/officeDocument/2006/relationships/slideLayout" Target="../slideLayouts/slideLayout13.xml"/><Relationship Id="rId4" Type="http://schemas.openxmlformats.org/officeDocument/2006/relationships/image" Target="../media/image186.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8" Type="http://schemas.openxmlformats.org/officeDocument/2006/relationships/image" Target="../media/image193.png"/><Relationship Id="rId13" Type="http://schemas.openxmlformats.org/officeDocument/2006/relationships/image" Target="../media/image198.png"/><Relationship Id="rId18" Type="http://schemas.openxmlformats.org/officeDocument/2006/relationships/image" Target="../media/image203.png"/><Relationship Id="rId3" Type="http://schemas.openxmlformats.org/officeDocument/2006/relationships/image" Target="../media/image188.png"/><Relationship Id="rId21" Type="http://schemas.openxmlformats.org/officeDocument/2006/relationships/image" Target="../media/image206.png"/><Relationship Id="rId7" Type="http://schemas.openxmlformats.org/officeDocument/2006/relationships/image" Target="../media/image192.png"/><Relationship Id="rId12" Type="http://schemas.openxmlformats.org/officeDocument/2006/relationships/image" Target="../media/image197.png"/><Relationship Id="rId17" Type="http://schemas.openxmlformats.org/officeDocument/2006/relationships/image" Target="../media/image202.png"/><Relationship Id="rId2" Type="http://schemas.openxmlformats.org/officeDocument/2006/relationships/image" Target="../media/image187.png"/><Relationship Id="rId16" Type="http://schemas.openxmlformats.org/officeDocument/2006/relationships/image" Target="../media/image201.png"/><Relationship Id="rId20" Type="http://schemas.openxmlformats.org/officeDocument/2006/relationships/image" Target="../media/image205.png"/><Relationship Id="rId1" Type="http://schemas.openxmlformats.org/officeDocument/2006/relationships/slideLayout" Target="../slideLayouts/slideLayout2.xml"/><Relationship Id="rId6" Type="http://schemas.openxmlformats.org/officeDocument/2006/relationships/image" Target="../media/image191.png"/><Relationship Id="rId11" Type="http://schemas.openxmlformats.org/officeDocument/2006/relationships/image" Target="../media/image196.png"/><Relationship Id="rId24" Type="http://schemas.openxmlformats.org/officeDocument/2006/relationships/image" Target="../media/image209.png"/><Relationship Id="rId5" Type="http://schemas.openxmlformats.org/officeDocument/2006/relationships/image" Target="../media/image190.png"/><Relationship Id="rId15" Type="http://schemas.openxmlformats.org/officeDocument/2006/relationships/image" Target="../media/image200.png"/><Relationship Id="rId23" Type="http://schemas.openxmlformats.org/officeDocument/2006/relationships/image" Target="../media/image208.png"/><Relationship Id="rId10" Type="http://schemas.openxmlformats.org/officeDocument/2006/relationships/image" Target="../media/image195.png"/><Relationship Id="rId19" Type="http://schemas.openxmlformats.org/officeDocument/2006/relationships/image" Target="../media/image204.png"/><Relationship Id="rId4" Type="http://schemas.openxmlformats.org/officeDocument/2006/relationships/image" Target="../media/image189.png"/><Relationship Id="rId9" Type="http://schemas.openxmlformats.org/officeDocument/2006/relationships/image" Target="../media/image194.png"/><Relationship Id="rId14" Type="http://schemas.openxmlformats.org/officeDocument/2006/relationships/image" Target="../media/image199.png"/><Relationship Id="rId22" Type="http://schemas.openxmlformats.org/officeDocument/2006/relationships/image" Target="../media/image207.pn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7.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8" Type="http://schemas.openxmlformats.org/officeDocument/2006/relationships/image" Target="../media/image216.png"/><Relationship Id="rId13" Type="http://schemas.openxmlformats.org/officeDocument/2006/relationships/image" Target="../media/image221.png"/><Relationship Id="rId18" Type="http://schemas.openxmlformats.org/officeDocument/2006/relationships/image" Target="../media/image226.png"/><Relationship Id="rId3" Type="http://schemas.openxmlformats.org/officeDocument/2006/relationships/image" Target="../media/image211.png"/><Relationship Id="rId21" Type="http://schemas.openxmlformats.org/officeDocument/2006/relationships/image" Target="../media/image229.png"/><Relationship Id="rId7" Type="http://schemas.openxmlformats.org/officeDocument/2006/relationships/image" Target="../media/image215.png"/><Relationship Id="rId12" Type="http://schemas.openxmlformats.org/officeDocument/2006/relationships/image" Target="../media/image220.png"/><Relationship Id="rId17" Type="http://schemas.openxmlformats.org/officeDocument/2006/relationships/image" Target="../media/image225.png"/><Relationship Id="rId2" Type="http://schemas.openxmlformats.org/officeDocument/2006/relationships/image" Target="../media/image210.png"/><Relationship Id="rId16" Type="http://schemas.openxmlformats.org/officeDocument/2006/relationships/image" Target="../media/image224.png"/><Relationship Id="rId20" Type="http://schemas.openxmlformats.org/officeDocument/2006/relationships/image" Target="../media/image228.png"/><Relationship Id="rId1" Type="http://schemas.openxmlformats.org/officeDocument/2006/relationships/slideLayout" Target="../slideLayouts/slideLayout2.xml"/><Relationship Id="rId6" Type="http://schemas.openxmlformats.org/officeDocument/2006/relationships/image" Target="../media/image214.png"/><Relationship Id="rId11" Type="http://schemas.openxmlformats.org/officeDocument/2006/relationships/image" Target="../media/image219.png"/><Relationship Id="rId5" Type="http://schemas.openxmlformats.org/officeDocument/2006/relationships/image" Target="../media/image213.png"/><Relationship Id="rId15" Type="http://schemas.openxmlformats.org/officeDocument/2006/relationships/image" Target="../media/image223.png"/><Relationship Id="rId23" Type="http://schemas.openxmlformats.org/officeDocument/2006/relationships/image" Target="../media/image231.png"/><Relationship Id="rId10" Type="http://schemas.openxmlformats.org/officeDocument/2006/relationships/image" Target="../media/image218.png"/><Relationship Id="rId19" Type="http://schemas.openxmlformats.org/officeDocument/2006/relationships/image" Target="../media/image227.png"/><Relationship Id="rId4" Type="http://schemas.openxmlformats.org/officeDocument/2006/relationships/image" Target="../media/image212.png"/><Relationship Id="rId9" Type="http://schemas.openxmlformats.org/officeDocument/2006/relationships/image" Target="../media/image217.png"/><Relationship Id="rId14" Type="http://schemas.openxmlformats.org/officeDocument/2006/relationships/image" Target="../media/image222.png"/><Relationship Id="rId22" Type="http://schemas.openxmlformats.org/officeDocument/2006/relationships/image" Target="../media/image230.png"/></Relationships>
</file>

<file path=ppt/slides/_rels/slide58.xml.rels><?xml version="1.0" encoding="UTF-8" standalone="yes"?>
<Relationships xmlns="http://schemas.openxmlformats.org/package/2006/relationships"><Relationship Id="rId3" Type="http://schemas.openxmlformats.org/officeDocument/2006/relationships/image" Target="../media/image232.pn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2" Type="http://schemas.openxmlformats.org/officeDocument/2006/relationships/image" Target="../media/image233.jp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image" Target="../media/image234.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235.png"/><Relationship Id="rId1" Type="http://schemas.openxmlformats.org/officeDocument/2006/relationships/slideLayout" Target="../slideLayouts/slideLayout15.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8" Type="http://schemas.openxmlformats.org/officeDocument/2006/relationships/image" Target="../media/image241.png"/><Relationship Id="rId3" Type="http://schemas.openxmlformats.org/officeDocument/2006/relationships/image" Target="../media/image236.png"/><Relationship Id="rId7" Type="http://schemas.openxmlformats.org/officeDocument/2006/relationships/image" Target="../media/image240.png"/><Relationship Id="rId2" Type="http://schemas.openxmlformats.org/officeDocument/2006/relationships/notesSlide" Target="../notesSlides/notesSlide16.xml"/><Relationship Id="rId1" Type="http://schemas.openxmlformats.org/officeDocument/2006/relationships/slideLayout" Target="../slideLayouts/slideLayout13.xml"/><Relationship Id="rId6" Type="http://schemas.openxmlformats.org/officeDocument/2006/relationships/image" Target="../media/image239.png"/><Relationship Id="rId5" Type="http://schemas.openxmlformats.org/officeDocument/2006/relationships/image" Target="../media/image238.png"/><Relationship Id="rId10" Type="http://schemas.openxmlformats.org/officeDocument/2006/relationships/image" Target="../media/image243.png"/><Relationship Id="rId4" Type="http://schemas.openxmlformats.org/officeDocument/2006/relationships/image" Target="../media/image237.png"/><Relationship Id="rId9" Type="http://schemas.openxmlformats.org/officeDocument/2006/relationships/image" Target="../media/image242.png"/></Relationships>
</file>

<file path=ppt/slides/_rels/slide65.xml.rels><?xml version="1.0" encoding="UTF-8" standalone="yes"?>
<Relationships xmlns="http://schemas.openxmlformats.org/package/2006/relationships"><Relationship Id="rId8" Type="http://schemas.openxmlformats.org/officeDocument/2006/relationships/image" Target="../media/image249.png"/><Relationship Id="rId13" Type="http://schemas.openxmlformats.org/officeDocument/2006/relationships/image" Target="../media/image254.png"/><Relationship Id="rId3" Type="http://schemas.openxmlformats.org/officeDocument/2006/relationships/image" Target="../media/image244.png"/><Relationship Id="rId7" Type="http://schemas.openxmlformats.org/officeDocument/2006/relationships/image" Target="../media/image248.gif"/><Relationship Id="rId12" Type="http://schemas.openxmlformats.org/officeDocument/2006/relationships/image" Target="../media/image253.png"/><Relationship Id="rId2" Type="http://schemas.openxmlformats.org/officeDocument/2006/relationships/notesSlide" Target="../notesSlides/notesSlide17.xml"/><Relationship Id="rId16" Type="http://schemas.openxmlformats.org/officeDocument/2006/relationships/image" Target="../media/image257.png"/><Relationship Id="rId1" Type="http://schemas.openxmlformats.org/officeDocument/2006/relationships/slideLayout" Target="../slideLayouts/slideLayout14.xml"/><Relationship Id="rId6" Type="http://schemas.openxmlformats.org/officeDocument/2006/relationships/image" Target="../media/image247.png"/><Relationship Id="rId11" Type="http://schemas.openxmlformats.org/officeDocument/2006/relationships/image" Target="../media/image252.png"/><Relationship Id="rId5" Type="http://schemas.openxmlformats.org/officeDocument/2006/relationships/image" Target="../media/image246.png"/><Relationship Id="rId15" Type="http://schemas.openxmlformats.org/officeDocument/2006/relationships/image" Target="../media/image256.png"/><Relationship Id="rId10" Type="http://schemas.openxmlformats.org/officeDocument/2006/relationships/image" Target="../media/image251.png"/><Relationship Id="rId4" Type="http://schemas.openxmlformats.org/officeDocument/2006/relationships/image" Target="../media/image245.png"/><Relationship Id="rId9" Type="http://schemas.openxmlformats.org/officeDocument/2006/relationships/image" Target="../media/image250.png"/><Relationship Id="rId14" Type="http://schemas.openxmlformats.org/officeDocument/2006/relationships/image" Target="../media/image255.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8.xml"/></Relationships>
</file>

<file path=ppt/slides/_rels/slide68.xml.rels><?xml version="1.0" encoding="UTF-8" standalone="yes"?>
<Relationships xmlns="http://schemas.openxmlformats.org/package/2006/relationships"><Relationship Id="rId3" Type="http://schemas.openxmlformats.org/officeDocument/2006/relationships/image" Target="../media/image258.png"/><Relationship Id="rId2" Type="http://schemas.openxmlformats.org/officeDocument/2006/relationships/notesSlide" Target="../notesSlides/notesSlide19.xml"/><Relationship Id="rId1" Type="http://schemas.openxmlformats.org/officeDocument/2006/relationships/slideLayout" Target="../slideLayouts/slideLayout19.xml"/><Relationship Id="rId6" Type="http://schemas.openxmlformats.org/officeDocument/2006/relationships/image" Target="../media/image261.svg"/><Relationship Id="rId5" Type="http://schemas.openxmlformats.org/officeDocument/2006/relationships/image" Target="../media/image260.png"/><Relationship Id="rId4" Type="http://schemas.openxmlformats.org/officeDocument/2006/relationships/image" Target="../media/image259.svg"/></Relationships>
</file>

<file path=ppt/slides/_rels/slide69.xml.rels><?xml version="1.0" encoding="UTF-8" standalone="yes"?>
<Relationships xmlns="http://schemas.openxmlformats.org/package/2006/relationships"><Relationship Id="rId3" Type="http://schemas.openxmlformats.org/officeDocument/2006/relationships/image" Target="../media/image262.png"/><Relationship Id="rId2" Type="http://schemas.openxmlformats.org/officeDocument/2006/relationships/notesSlide" Target="../notesSlides/notesSlide20.xml"/><Relationship Id="rId1" Type="http://schemas.openxmlformats.org/officeDocument/2006/relationships/slideLayout" Target="../slideLayouts/slideLayout20.xml"/><Relationship Id="rId6" Type="http://schemas.openxmlformats.org/officeDocument/2006/relationships/image" Target="../media/image265.svg"/><Relationship Id="rId5" Type="http://schemas.openxmlformats.org/officeDocument/2006/relationships/image" Target="../media/image264.png"/><Relationship Id="rId4" Type="http://schemas.openxmlformats.org/officeDocument/2006/relationships/image" Target="../media/image263.svg"/></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266.png"/><Relationship Id="rId2" Type="http://schemas.openxmlformats.org/officeDocument/2006/relationships/hyperlink" Target="https://github.com/jumpstartninjatech/HeroSolutions-ML/blob/master/Day2/Cognitive-services-and-deep-learning/Hands-on%20lab/media/image2.png" TargetMode="External"/><Relationship Id="rId1" Type="http://schemas.openxmlformats.org/officeDocument/2006/relationships/slideLayout" Target="../slideLayouts/slideLayout20.xml"/></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1D5FEC-2743-469F-8F2C-E67388F08013}"/>
              </a:ext>
            </a:extLst>
          </p:cNvPr>
          <p:cNvSpPr>
            <a:spLocks noGrp="1"/>
          </p:cNvSpPr>
          <p:nvPr>
            <p:ph type="ctrTitle"/>
          </p:nvPr>
        </p:nvSpPr>
        <p:spPr/>
        <p:txBody>
          <a:bodyPr/>
          <a:lstStyle/>
          <a:p>
            <a:r>
              <a:rPr lang="en-IN" dirty="0"/>
              <a:t>Day 2 AI</a:t>
            </a:r>
          </a:p>
        </p:txBody>
      </p:sp>
      <p:sp>
        <p:nvSpPr>
          <p:cNvPr id="3" name="Subtitle 2">
            <a:extLst>
              <a:ext uri="{FF2B5EF4-FFF2-40B4-BE49-F238E27FC236}">
                <a16:creationId xmlns:a16="http://schemas.microsoft.com/office/drawing/2014/main" id="{8114A8EC-6718-4800-B0A2-31C4AD048978}"/>
              </a:ext>
            </a:extLst>
          </p:cNvPr>
          <p:cNvSpPr>
            <a:spLocks noGrp="1"/>
          </p:cNvSpPr>
          <p:nvPr>
            <p:ph type="subTitle" idx="1"/>
          </p:nvPr>
        </p:nvSpPr>
        <p:spPr/>
        <p:txBody>
          <a:bodyPr/>
          <a:lstStyle/>
          <a:p>
            <a:endParaRPr lang="en-IN"/>
          </a:p>
        </p:txBody>
      </p:sp>
    </p:spTree>
    <p:extLst>
      <p:ext uri="{BB962C8B-B14F-4D97-AF65-F5344CB8AC3E}">
        <p14:creationId xmlns:p14="http://schemas.microsoft.com/office/powerpoint/2010/main" val="8551602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88334A-AEF4-A048-9BE3-7BB634EFBE5A}"/>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F60D32C4-96FD-984B-A6B2-AF47E575EF3C}"/>
              </a:ext>
            </a:extLst>
          </p:cNvPr>
          <p:cNvPicPr>
            <a:picLocks noGrp="1" noChangeAspect="1"/>
          </p:cNvPicPr>
          <p:nvPr>
            <p:ph idx="1"/>
          </p:nvPr>
        </p:nvPicPr>
        <p:blipFill>
          <a:blip r:embed="rId2"/>
          <a:stretch>
            <a:fillRect/>
          </a:stretch>
        </p:blipFill>
        <p:spPr>
          <a:xfrm>
            <a:off x="708083" y="365125"/>
            <a:ext cx="10645717" cy="5574797"/>
          </a:xfrm>
        </p:spPr>
      </p:pic>
    </p:spTree>
    <p:extLst>
      <p:ext uri="{BB962C8B-B14F-4D97-AF65-F5344CB8AC3E}">
        <p14:creationId xmlns:p14="http://schemas.microsoft.com/office/powerpoint/2010/main" val="26388244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2C4F6D-4C49-A24B-90D9-016B0294706A}"/>
              </a:ext>
            </a:extLst>
          </p:cNvPr>
          <p:cNvSpPr>
            <a:spLocks noGrp="1"/>
          </p:cNvSpPr>
          <p:nvPr>
            <p:ph type="title"/>
          </p:nvPr>
        </p:nvSpPr>
        <p:spPr/>
        <p:txBody>
          <a:bodyPr/>
          <a:lstStyle/>
          <a:p>
            <a:endParaRPr lang="en-US"/>
          </a:p>
        </p:txBody>
      </p:sp>
      <p:pic>
        <p:nvPicPr>
          <p:cNvPr id="5" name="Content Placeholder 4" descr="A screenshot of a cell phone&#10;&#10;Description automatically generated">
            <a:extLst>
              <a:ext uri="{FF2B5EF4-FFF2-40B4-BE49-F238E27FC236}">
                <a16:creationId xmlns:a16="http://schemas.microsoft.com/office/drawing/2014/main" id="{09B77778-D6EC-4549-BB78-3782E1DB7964}"/>
              </a:ext>
            </a:extLst>
          </p:cNvPr>
          <p:cNvPicPr>
            <a:picLocks noGrp="1" noChangeAspect="1"/>
          </p:cNvPicPr>
          <p:nvPr>
            <p:ph idx="1"/>
          </p:nvPr>
        </p:nvPicPr>
        <p:blipFill>
          <a:blip r:embed="rId2"/>
          <a:stretch>
            <a:fillRect/>
          </a:stretch>
        </p:blipFill>
        <p:spPr>
          <a:xfrm>
            <a:off x="482153" y="365125"/>
            <a:ext cx="11227693" cy="5879558"/>
          </a:xfrm>
        </p:spPr>
      </p:pic>
    </p:spTree>
    <p:extLst>
      <p:ext uri="{BB962C8B-B14F-4D97-AF65-F5344CB8AC3E}">
        <p14:creationId xmlns:p14="http://schemas.microsoft.com/office/powerpoint/2010/main" val="976053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BC353-188E-4C46-B9E1-FD7EC0CD41C1}"/>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6F87BC4A-C6A8-7F4D-9E9E-2B7D57AF82FD}"/>
              </a:ext>
            </a:extLst>
          </p:cNvPr>
          <p:cNvPicPr>
            <a:picLocks noGrp="1" noChangeAspect="1"/>
          </p:cNvPicPr>
          <p:nvPr>
            <p:ph idx="1"/>
          </p:nvPr>
        </p:nvPicPr>
        <p:blipFill>
          <a:blip r:embed="rId2"/>
          <a:stretch>
            <a:fillRect/>
          </a:stretch>
        </p:blipFill>
        <p:spPr>
          <a:xfrm>
            <a:off x="709258" y="608148"/>
            <a:ext cx="10773483" cy="5641704"/>
          </a:xfrm>
        </p:spPr>
      </p:pic>
    </p:spTree>
    <p:extLst>
      <p:ext uri="{BB962C8B-B14F-4D97-AF65-F5344CB8AC3E}">
        <p14:creationId xmlns:p14="http://schemas.microsoft.com/office/powerpoint/2010/main" val="1322865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cell phone&#10;&#10;Description automatically generated">
            <a:extLst>
              <a:ext uri="{FF2B5EF4-FFF2-40B4-BE49-F238E27FC236}">
                <a16:creationId xmlns:a16="http://schemas.microsoft.com/office/drawing/2014/main" id="{45CFE674-8509-E34E-9DEF-B555E187FD99}"/>
              </a:ext>
            </a:extLst>
          </p:cNvPr>
          <p:cNvPicPr>
            <a:picLocks noGrp="1" noChangeAspect="1"/>
          </p:cNvPicPr>
          <p:nvPr>
            <p:ph idx="4294967295"/>
          </p:nvPr>
        </p:nvPicPr>
        <p:blipFill>
          <a:blip r:embed="rId2"/>
          <a:stretch>
            <a:fillRect/>
          </a:stretch>
        </p:blipFill>
        <p:spPr>
          <a:xfrm>
            <a:off x="971550" y="769938"/>
            <a:ext cx="10482263" cy="5489575"/>
          </a:xfrm>
        </p:spPr>
      </p:pic>
    </p:spTree>
    <p:extLst>
      <p:ext uri="{BB962C8B-B14F-4D97-AF65-F5344CB8AC3E}">
        <p14:creationId xmlns:p14="http://schemas.microsoft.com/office/powerpoint/2010/main" val="40876575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6E8EB15F-4FE1-B94C-8462-E5A3CDB3668E}"/>
              </a:ext>
            </a:extLst>
          </p:cNvPr>
          <p:cNvPicPr>
            <a:picLocks noChangeAspect="1"/>
          </p:cNvPicPr>
          <p:nvPr/>
        </p:nvPicPr>
        <p:blipFill>
          <a:blip r:embed="rId2"/>
          <a:stretch>
            <a:fillRect/>
          </a:stretch>
        </p:blipFill>
        <p:spPr>
          <a:xfrm>
            <a:off x="0" y="236734"/>
            <a:ext cx="12192000" cy="6384532"/>
          </a:xfrm>
          <a:prstGeom prst="rect">
            <a:avLst/>
          </a:prstGeom>
        </p:spPr>
      </p:pic>
    </p:spTree>
    <p:extLst>
      <p:ext uri="{BB962C8B-B14F-4D97-AF65-F5344CB8AC3E}">
        <p14:creationId xmlns:p14="http://schemas.microsoft.com/office/powerpoint/2010/main" val="40122232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84889A55-4291-F24C-A701-E3695065EB3D}"/>
              </a:ext>
            </a:extLst>
          </p:cNvPr>
          <p:cNvPicPr>
            <a:picLocks noChangeAspect="1"/>
          </p:cNvPicPr>
          <p:nvPr/>
        </p:nvPicPr>
        <p:blipFill>
          <a:blip r:embed="rId2"/>
          <a:stretch>
            <a:fillRect/>
          </a:stretch>
        </p:blipFill>
        <p:spPr>
          <a:xfrm>
            <a:off x="0" y="236734"/>
            <a:ext cx="12192000" cy="6384532"/>
          </a:xfrm>
          <a:prstGeom prst="rect">
            <a:avLst/>
          </a:prstGeom>
        </p:spPr>
      </p:pic>
    </p:spTree>
    <p:extLst>
      <p:ext uri="{BB962C8B-B14F-4D97-AF65-F5344CB8AC3E}">
        <p14:creationId xmlns:p14="http://schemas.microsoft.com/office/powerpoint/2010/main" val="11327628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8487F38-5F9A-4442-A1B9-B4923FD7E93F}"/>
              </a:ext>
            </a:extLst>
          </p:cNvPr>
          <p:cNvPicPr>
            <a:picLocks noChangeAspect="1"/>
          </p:cNvPicPr>
          <p:nvPr/>
        </p:nvPicPr>
        <p:blipFill>
          <a:blip r:embed="rId2"/>
          <a:stretch>
            <a:fillRect/>
          </a:stretch>
        </p:blipFill>
        <p:spPr>
          <a:xfrm>
            <a:off x="0" y="236734"/>
            <a:ext cx="12192000" cy="6384532"/>
          </a:xfrm>
          <a:prstGeom prst="rect">
            <a:avLst/>
          </a:prstGeom>
        </p:spPr>
      </p:pic>
    </p:spTree>
    <p:extLst>
      <p:ext uri="{BB962C8B-B14F-4D97-AF65-F5344CB8AC3E}">
        <p14:creationId xmlns:p14="http://schemas.microsoft.com/office/powerpoint/2010/main" val="8413884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A5CBD26-D0B2-C346-8C1C-59B9214C60F6}"/>
              </a:ext>
            </a:extLst>
          </p:cNvPr>
          <p:cNvPicPr>
            <a:picLocks noChangeAspect="1"/>
          </p:cNvPicPr>
          <p:nvPr/>
        </p:nvPicPr>
        <p:blipFill>
          <a:blip r:embed="rId2"/>
          <a:stretch>
            <a:fillRect/>
          </a:stretch>
        </p:blipFill>
        <p:spPr>
          <a:xfrm>
            <a:off x="0" y="236734"/>
            <a:ext cx="12192000" cy="6384532"/>
          </a:xfrm>
          <a:prstGeom prst="rect">
            <a:avLst/>
          </a:prstGeom>
        </p:spPr>
      </p:pic>
    </p:spTree>
    <p:extLst>
      <p:ext uri="{BB962C8B-B14F-4D97-AF65-F5344CB8AC3E}">
        <p14:creationId xmlns:p14="http://schemas.microsoft.com/office/powerpoint/2010/main" val="2114095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63844731-9E3C-964D-9E3A-BE7D889768BB}"/>
              </a:ext>
            </a:extLst>
          </p:cNvPr>
          <p:cNvPicPr>
            <a:picLocks noChangeAspect="1"/>
          </p:cNvPicPr>
          <p:nvPr/>
        </p:nvPicPr>
        <p:blipFill>
          <a:blip r:embed="rId2"/>
          <a:stretch>
            <a:fillRect/>
          </a:stretch>
        </p:blipFill>
        <p:spPr>
          <a:xfrm>
            <a:off x="0" y="236734"/>
            <a:ext cx="12192000" cy="6384532"/>
          </a:xfrm>
          <a:prstGeom prst="rect">
            <a:avLst/>
          </a:prstGeom>
        </p:spPr>
      </p:pic>
    </p:spTree>
    <p:extLst>
      <p:ext uri="{BB962C8B-B14F-4D97-AF65-F5344CB8AC3E}">
        <p14:creationId xmlns:p14="http://schemas.microsoft.com/office/powerpoint/2010/main" val="28736860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A50AB3-756C-4362-947C-1AE30FA45870}"/>
              </a:ext>
            </a:extLst>
          </p:cNvPr>
          <p:cNvSpPr>
            <a:spLocks noGrp="1"/>
          </p:cNvSpPr>
          <p:nvPr>
            <p:ph type="title"/>
          </p:nvPr>
        </p:nvSpPr>
        <p:spPr>
          <a:xfrm>
            <a:off x="838199" y="811161"/>
            <a:ext cx="3838575" cy="5403370"/>
          </a:xfrm>
        </p:spPr>
        <p:txBody>
          <a:bodyPr>
            <a:normAutofit/>
          </a:bodyPr>
          <a:lstStyle/>
          <a:p>
            <a:r>
              <a:rPr lang="en-IN" dirty="0"/>
              <a:t>Current Challenges</a:t>
            </a:r>
            <a:br>
              <a:rPr lang="en-IN" dirty="0"/>
            </a:br>
            <a:r>
              <a:rPr lang="en-IN" dirty="0"/>
              <a:t>in Big Data</a:t>
            </a:r>
          </a:p>
        </p:txBody>
      </p:sp>
      <p:graphicFrame>
        <p:nvGraphicFramePr>
          <p:cNvPr id="5" name="Content Placeholder 2">
            <a:extLst>
              <a:ext uri="{FF2B5EF4-FFF2-40B4-BE49-F238E27FC236}">
                <a16:creationId xmlns:a16="http://schemas.microsoft.com/office/drawing/2014/main" id="{0074FC3F-1FAA-4945-87B1-B651B442539E}"/>
              </a:ext>
            </a:extLst>
          </p:cNvPr>
          <p:cNvGraphicFramePr>
            <a:graphicFrameLocks noGrp="1"/>
          </p:cNvGraphicFramePr>
          <p:nvPr>
            <p:ph idx="1"/>
            <p:extLst/>
          </p:nvPr>
        </p:nvGraphicFramePr>
        <p:xfrm>
          <a:off x="5459413" y="642938"/>
          <a:ext cx="6089650" cy="55721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82029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graphicEl>
                                              <a:dgm id="{1913D9CD-A153-4C83-887E-4D09747EBF54}"/>
                                            </p:graphicEl>
                                          </p:spTgt>
                                        </p:tgtEl>
                                        <p:attrNameLst>
                                          <p:attrName>style.visibility</p:attrName>
                                        </p:attrNameLst>
                                      </p:cBhvr>
                                      <p:to>
                                        <p:strVal val="visible"/>
                                      </p:to>
                                    </p:set>
                                    <p:animEffect transition="in" filter="fade">
                                      <p:cBhvr>
                                        <p:cTn id="7" dur="1000"/>
                                        <p:tgtEl>
                                          <p:spTgt spid="5">
                                            <p:graphicEl>
                                              <a:dgm id="{1913D9CD-A153-4C83-887E-4D09747EBF54}"/>
                                            </p:graphicEl>
                                          </p:spTgt>
                                        </p:tgtEl>
                                      </p:cBhvr>
                                    </p:animEffect>
                                    <p:anim calcmode="lin" valueType="num">
                                      <p:cBhvr>
                                        <p:cTn id="8" dur="1000" fill="hold"/>
                                        <p:tgtEl>
                                          <p:spTgt spid="5">
                                            <p:graphicEl>
                                              <a:dgm id="{1913D9CD-A153-4C83-887E-4D09747EBF54}"/>
                                            </p:graphicEl>
                                          </p:spTgt>
                                        </p:tgtEl>
                                        <p:attrNameLst>
                                          <p:attrName>ppt_x</p:attrName>
                                        </p:attrNameLst>
                                      </p:cBhvr>
                                      <p:tavLst>
                                        <p:tav tm="0">
                                          <p:val>
                                            <p:strVal val="#ppt_x"/>
                                          </p:val>
                                        </p:tav>
                                        <p:tav tm="100000">
                                          <p:val>
                                            <p:strVal val="#ppt_x"/>
                                          </p:val>
                                        </p:tav>
                                      </p:tavLst>
                                    </p:anim>
                                    <p:anim calcmode="lin" valueType="num">
                                      <p:cBhvr>
                                        <p:cTn id="9" dur="1000" fill="hold"/>
                                        <p:tgtEl>
                                          <p:spTgt spid="5">
                                            <p:graphicEl>
                                              <a:dgm id="{1913D9CD-A153-4C83-887E-4D09747EBF54}"/>
                                            </p:graphic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5">
                                            <p:graphicEl>
                                              <a:dgm id="{325FAB44-650F-4728-9608-E5E526C00F4B}"/>
                                            </p:graphicEl>
                                          </p:spTgt>
                                        </p:tgtEl>
                                        <p:attrNameLst>
                                          <p:attrName>style.visibility</p:attrName>
                                        </p:attrNameLst>
                                      </p:cBhvr>
                                      <p:to>
                                        <p:strVal val="visible"/>
                                      </p:to>
                                    </p:set>
                                    <p:animEffect transition="in" filter="fade">
                                      <p:cBhvr>
                                        <p:cTn id="14" dur="1000"/>
                                        <p:tgtEl>
                                          <p:spTgt spid="5">
                                            <p:graphicEl>
                                              <a:dgm id="{325FAB44-650F-4728-9608-E5E526C00F4B}"/>
                                            </p:graphicEl>
                                          </p:spTgt>
                                        </p:tgtEl>
                                      </p:cBhvr>
                                    </p:animEffect>
                                    <p:anim calcmode="lin" valueType="num">
                                      <p:cBhvr>
                                        <p:cTn id="15" dur="1000" fill="hold"/>
                                        <p:tgtEl>
                                          <p:spTgt spid="5">
                                            <p:graphicEl>
                                              <a:dgm id="{325FAB44-650F-4728-9608-E5E526C00F4B}"/>
                                            </p:graphicEl>
                                          </p:spTgt>
                                        </p:tgtEl>
                                        <p:attrNameLst>
                                          <p:attrName>ppt_x</p:attrName>
                                        </p:attrNameLst>
                                      </p:cBhvr>
                                      <p:tavLst>
                                        <p:tav tm="0">
                                          <p:val>
                                            <p:strVal val="#ppt_x"/>
                                          </p:val>
                                        </p:tav>
                                        <p:tav tm="100000">
                                          <p:val>
                                            <p:strVal val="#ppt_x"/>
                                          </p:val>
                                        </p:tav>
                                      </p:tavLst>
                                    </p:anim>
                                    <p:anim calcmode="lin" valueType="num">
                                      <p:cBhvr>
                                        <p:cTn id="16" dur="1000" fill="hold"/>
                                        <p:tgtEl>
                                          <p:spTgt spid="5">
                                            <p:graphicEl>
                                              <a:dgm id="{325FAB44-650F-4728-9608-E5E526C00F4B}"/>
                                            </p:graphic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5">
                                            <p:graphicEl>
                                              <a:dgm id="{67325D2C-2DFC-455D-A56E-3D02FD97F21C}"/>
                                            </p:graphicEl>
                                          </p:spTgt>
                                        </p:tgtEl>
                                        <p:attrNameLst>
                                          <p:attrName>style.visibility</p:attrName>
                                        </p:attrNameLst>
                                      </p:cBhvr>
                                      <p:to>
                                        <p:strVal val="visible"/>
                                      </p:to>
                                    </p:set>
                                    <p:animEffect transition="in" filter="fade">
                                      <p:cBhvr>
                                        <p:cTn id="21" dur="1000"/>
                                        <p:tgtEl>
                                          <p:spTgt spid="5">
                                            <p:graphicEl>
                                              <a:dgm id="{67325D2C-2DFC-455D-A56E-3D02FD97F21C}"/>
                                            </p:graphicEl>
                                          </p:spTgt>
                                        </p:tgtEl>
                                      </p:cBhvr>
                                    </p:animEffect>
                                    <p:anim calcmode="lin" valueType="num">
                                      <p:cBhvr>
                                        <p:cTn id="22" dur="1000" fill="hold"/>
                                        <p:tgtEl>
                                          <p:spTgt spid="5">
                                            <p:graphicEl>
                                              <a:dgm id="{67325D2C-2DFC-455D-A56E-3D02FD97F21C}"/>
                                            </p:graphicEl>
                                          </p:spTgt>
                                        </p:tgtEl>
                                        <p:attrNameLst>
                                          <p:attrName>ppt_x</p:attrName>
                                        </p:attrNameLst>
                                      </p:cBhvr>
                                      <p:tavLst>
                                        <p:tav tm="0">
                                          <p:val>
                                            <p:strVal val="#ppt_x"/>
                                          </p:val>
                                        </p:tav>
                                        <p:tav tm="100000">
                                          <p:val>
                                            <p:strVal val="#ppt_x"/>
                                          </p:val>
                                        </p:tav>
                                      </p:tavLst>
                                    </p:anim>
                                    <p:anim calcmode="lin" valueType="num">
                                      <p:cBhvr>
                                        <p:cTn id="23" dur="1000" fill="hold"/>
                                        <p:tgtEl>
                                          <p:spTgt spid="5">
                                            <p:graphicEl>
                                              <a:dgm id="{67325D2C-2DFC-455D-A56E-3D02FD97F21C}"/>
                                            </p:graphic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5">
                                            <p:graphicEl>
                                              <a:dgm id="{38CCDC09-C6B9-49F5-995C-3B68BE102F22}"/>
                                            </p:graphicEl>
                                          </p:spTgt>
                                        </p:tgtEl>
                                        <p:attrNameLst>
                                          <p:attrName>style.visibility</p:attrName>
                                        </p:attrNameLst>
                                      </p:cBhvr>
                                      <p:to>
                                        <p:strVal val="visible"/>
                                      </p:to>
                                    </p:set>
                                    <p:animEffect transition="in" filter="fade">
                                      <p:cBhvr>
                                        <p:cTn id="28" dur="1000"/>
                                        <p:tgtEl>
                                          <p:spTgt spid="5">
                                            <p:graphicEl>
                                              <a:dgm id="{38CCDC09-C6B9-49F5-995C-3B68BE102F22}"/>
                                            </p:graphicEl>
                                          </p:spTgt>
                                        </p:tgtEl>
                                      </p:cBhvr>
                                    </p:animEffect>
                                    <p:anim calcmode="lin" valueType="num">
                                      <p:cBhvr>
                                        <p:cTn id="29" dur="1000" fill="hold"/>
                                        <p:tgtEl>
                                          <p:spTgt spid="5">
                                            <p:graphicEl>
                                              <a:dgm id="{38CCDC09-C6B9-49F5-995C-3B68BE102F22}"/>
                                            </p:graphicEl>
                                          </p:spTgt>
                                        </p:tgtEl>
                                        <p:attrNameLst>
                                          <p:attrName>ppt_x</p:attrName>
                                        </p:attrNameLst>
                                      </p:cBhvr>
                                      <p:tavLst>
                                        <p:tav tm="0">
                                          <p:val>
                                            <p:strVal val="#ppt_x"/>
                                          </p:val>
                                        </p:tav>
                                        <p:tav tm="100000">
                                          <p:val>
                                            <p:strVal val="#ppt_x"/>
                                          </p:val>
                                        </p:tav>
                                      </p:tavLst>
                                    </p:anim>
                                    <p:anim calcmode="lin" valueType="num">
                                      <p:cBhvr>
                                        <p:cTn id="30" dur="1000" fill="hold"/>
                                        <p:tgtEl>
                                          <p:spTgt spid="5">
                                            <p:graphicEl>
                                              <a:dgm id="{38CCDC09-C6B9-49F5-995C-3B68BE102F22}"/>
                                            </p:graphic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5">
                                            <p:graphicEl>
                                              <a:dgm id="{A5A37F98-7136-434C-A17B-A050CB96FCB3}"/>
                                            </p:graphicEl>
                                          </p:spTgt>
                                        </p:tgtEl>
                                        <p:attrNameLst>
                                          <p:attrName>style.visibility</p:attrName>
                                        </p:attrNameLst>
                                      </p:cBhvr>
                                      <p:to>
                                        <p:strVal val="visible"/>
                                      </p:to>
                                    </p:set>
                                    <p:animEffect transition="in" filter="fade">
                                      <p:cBhvr>
                                        <p:cTn id="35" dur="1000"/>
                                        <p:tgtEl>
                                          <p:spTgt spid="5">
                                            <p:graphicEl>
                                              <a:dgm id="{A5A37F98-7136-434C-A17B-A050CB96FCB3}"/>
                                            </p:graphicEl>
                                          </p:spTgt>
                                        </p:tgtEl>
                                      </p:cBhvr>
                                    </p:animEffect>
                                    <p:anim calcmode="lin" valueType="num">
                                      <p:cBhvr>
                                        <p:cTn id="36" dur="1000" fill="hold"/>
                                        <p:tgtEl>
                                          <p:spTgt spid="5">
                                            <p:graphicEl>
                                              <a:dgm id="{A5A37F98-7136-434C-A17B-A050CB96FCB3}"/>
                                            </p:graphicEl>
                                          </p:spTgt>
                                        </p:tgtEl>
                                        <p:attrNameLst>
                                          <p:attrName>ppt_x</p:attrName>
                                        </p:attrNameLst>
                                      </p:cBhvr>
                                      <p:tavLst>
                                        <p:tav tm="0">
                                          <p:val>
                                            <p:strVal val="#ppt_x"/>
                                          </p:val>
                                        </p:tav>
                                        <p:tav tm="100000">
                                          <p:val>
                                            <p:strVal val="#ppt_x"/>
                                          </p:val>
                                        </p:tav>
                                      </p:tavLst>
                                    </p:anim>
                                    <p:anim calcmode="lin" valueType="num">
                                      <p:cBhvr>
                                        <p:cTn id="37" dur="1000" fill="hold"/>
                                        <p:tgtEl>
                                          <p:spTgt spid="5">
                                            <p:graphicEl>
                                              <a:dgm id="{A5A37F98-7136-434C-A17B-A050CB96FCB3}"/>
                                            </p:graphic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5">
                                            <p:graphicEl>
                                              <a:dgm id="{08B29408-0EF3-4B25-8BD3-D5FEF9CF5A32}"/>
                                            </p:graphicEl>
                                          </p:spTgt>
                                        </p:tgtEl>
                                        <p:attrNameLst>
                                          <p:attrName>style.visibility</p:attrName>
                                        </p:attrNameLst>
                                      </p:cBhvr>
                                      <p:to>
                                        <p:strVal val="visible"/>
                                      </p:to>
                                    </p:set>
                                    <p:animEffect transition="in" filter="fade">
                                      <p:cBhvr>
                                        <p:cTn id="42" dur="1000"/>
                                        <p:tgtEl>
                                          <p:spTgt spid="5">
                                            <p:graphicEl>
                                              <a:dgm id="{08B29408-0EF3-4B25-8BD3-D5FEF9CF5A32}"/>
                                            </p:graphicEl>
                                          </p:spTgt>
                                        </p:tgtEl>
                                      </p:cBhvr>
                                    </p:animEffect>
                                    <p:anim calcmode="lin" valueType="num">
                                      <p:cBhvr>
                                        <p:cTn id="43" dur="1000" fill="hold"/>
                                        <p:tgtEl>
                                          <p:spTgt spid="5">
                                            <p:graphicEl>
                                              <a:dgm id="{08B29408-0EF3-4B25-8BD3-D5FEF9CF5A32}"/>
                                            </p:graphicEl>
                                          </p:spTgt>
                                        </p:tgtEl>
                                        <p:attrNameLst>
                                          <p:attrName>ppt_x</p:attrName>
                                        </p:attrNameLst>
                                      </p:cBhvr>
                                      <p:tavLst>
                                        <p:tav tm="0">
                                          <p:val>
                                            <p:strVal val="#ppt_x"/>
                                          </p:val>
                                        </p:tav>
                                        <p:tav tm="100000">
                                          <p:val>
                                            <p:strVal val="#ppt_x"/>
                                          </p:val>
                                        </p:tav>
                                      </p:tavLst>
                                    </p:anim>
                                    <p:anim calcmode="lin" valueType="num">
                                      <p:cBhvr>
                                        <p:cTn id="44" dur="1000" fill="hold"/>
                                        <p:tgtEl>
                                          <p:spTgt spid="5">
                                            <p:graphicEl>
                                              <a:dgm id="{08B29408-0EF3-4B25-8BD3-D5FEF9CF5A32}"/>
                                            </p:graphic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5">
                                            <p:graphicEl>
                                              <a:dgm id="{F62F0807-B5DA-4C83-809F-5BA5F2096FCA}"/>
                                            </p:graphicEl>
                                          </p:spTgt>
                                        </p:tgtEl>
                                        <p:attrNameLst>
                                          <p:attrName>style.visibility</p:attrName>
                                        </p:attrNameLst>
                                      </p:cBhvr>
                                      <p:to>
                                        <p:strVal val="visible"/>
                                      </p:to>
                                    </p:set>
                                    <p:animEffect transition="in" filter="fade">
                                      <p:cBhvr>
                                        <p:cTn id="49" dur="1000"/>
                                        <p:tgtEl>
                                          <p:spTgt spid="5">
                                            <p:graphicEl>
                                              <a:dgm id="{F62F0807-B5DA-4C83-809F-5BA5F2096FCA}"/>
                                            </p:graphicEl>
                                          </p:spTgt>
                                        </p:tgtEl>
                                      </p:cBhvr>
                                    </p:animEffect>
                                    <p:anim calcmode="lin" valueType="num">
                                      <p:cBhvr>
                                        <p:cTn id="50" dur="1000" fill="hold"/>
                                        <p:tgtEl>
                                          <p:spTgt spid="5">
                                            <p:graphicEl>
                                              <a:dgm id="{F62F0807-B5DA-4C83-809F-5BA5F2096FCA}"/>
                                            </p:graphicEl>
                                          </p:spTgt>
                                        </p:tgtEl>
                                        <p:attrNameLst>
                                          <p:attrName>ppt_x</p:attrName>
                                        </p:attrNameLst>
                                      </p:cBhvr>
                                      <p:tavLst>
                                        <p:tav tm="0">
                                          <p:val>
                                            <p:strVal val="#ppt_x"/>
                                          </p:val>
                                        </p:tav>
                                        <p:tav tm="100000">
                                          <p:val>
                                            <p:strVal val="#ppt_x"/>
                                          </p:val>
                                        </p:tav>
                                      </p:tavLst>
                                    </p:anim>
                                    <p:anim calcmode="lin" valueType="num">
                                      <p:cBhvr>
                                        <p:cTn id="51" dur="1000" fill="hold"/>
                                        <p:tgtEl>
                                          <p:spTgt spid="5">
                                            <p:graphicEl>
                                              <a:dgm id="{F62F0807-B5DA-4C83-809F-5BA5F2096FCA}"/>
                                            </p:graphic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5">
                                            <p:graphicEl>
                                              <a:dgm id="{1DDEEABF-0890-42F7-A566-3230BCF12B14}"/>
                                            </p:graphicEl>
                                          </p:spTgt>
                                        </p:tgtEl>
                                        <p:attrNameLst>
                                          <p:attrName>style.visibility</p:attrName>
                                        </p:attrNameLst>
                                      </p:cBhvr>
                                      <p:to>
                                        <p:strVal val="visible"/>
                                      </p:to>
                                    </p:set>
                                    <p:animEffect transition="in" filter="fade">
                                      <p:cBhvr>
                                        <p:cTn id="56" dur="1000"/>
                                        <p:tgtEl>
                                          <p:spTgt spid="5">
                                            <p:graphicEl>
                                              <a:dgm id="{1DDEEABF-0890-42F7-A566-3230BCF12B14}"/>
                                            </p:graphicEl>
                                          </p:spTgt>
                                        </p:tgtEl>
                                      </p:cBhvr>
                                    </p:animEffect>
                                    <p:anim calcmode="lin" valueType="num">
                                      <p:cBhvr>
                                        <p:cTn id="57" dur="1000" fill="hold"/>
                                        <p:tgtEl>
                                          <p:spTgt spid="5">
                                            <p:graphicEl>
                                              <a:dgm id="{1DDEEABF-0890-42F7-A566-3230BCF12B14}"/>
                                            </p:graphicEl>
                                          </p:spTgt>
                                        </p:tgtEl>
                                        <p:attrNameLst>
                                          <p:attrName>ppt_x</p:attrName>
                                        </p:attrNameLst>
                                      </p:cBhvr>
                                      <p:tavLst>
                                        <p:tav tm="0">
                                          <p:val>
                                            <p:strVal val="#ppt_x"/>
                                          </p:val>
                                        </p:tav>
                                        <p:tav tm="100000">
                                          <p:val>
                                            <p:strVal val="#ppt_x"/>
                                          </p:val>
                                        </p:tav>
                                      </p:tavLst>
                                    </p:anim>
                                    <p:anim calcmode="lin" valueType="num">
                                      <p:cBhvr>
                                        <p:cTn id="58" dur="1000" fill="hold"/>
                                        <p:tgtEl>
                                          <p:spTgt spid="5">
                                            <p:graphicEl>
                                              <a:dgm id="{1DDEEABF-0890-42F7-A566-3230BCF12B14}"/>
                                            </p:graphic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D99F6E-53B8-4F4A-AC7A-03A2D9D42ACD}"/>
              </a:ext>
            </a:extLst>
          </p:cNvPr>
          <p:cNvSpPr>
            <a:spLocks noGrp="1"/>
          </p:cNvSpPr>
          <p:nvPr>
            <p:ph type="title"/>
          </p:nvPr>
        </p:nvSpPr>
        <p:spPr/>
        <p:txBody>
          <a:bodyPr/>
          <a:lstStyle/>
          <a:p>
            <a:r>
              <a:rPr lang="en-IN" dirty="0"/>
              <a:t>Agenda</a:t>
            </a:r>
          </a:p>
        </p:txBody>
      </p:sp>
      <p:sp>
        <p:nvSpPr>
          <p:cNvPr id="3" name="Content Placeholder 2">
            <a:extLst>
              <a:ext uri="{FF2B5EF4-FFF2-40B4-BE49-F238E27FC236}">
                <a16:creationId xmlns:a16="http://schemas.microsoft.com/office/drawing/2014/main" id="{344ED0A3-8AE1-4020-B13F-E6F8DB3F9883}"/>
              </a:ext>
            </a:extLst>
          </p:cNvPr>
          <p:cNvSpPr>
            <a:spLocks noGrp="1"/>
          </p:cNvSpPr>
          <p:nvPr>
            <p:ph idx="1"/>
          </p:nvPr>
        </p:nvSpPr>
        <p:spPr/>
        <p:txBody>
          <a:bodyPr/>
          <a:lstStyle/>
          <a:p>
            <a:pPr marL="0" indent="0">
              <a:buNone/>
            </a:pPr>
            <a:endParaRPr lang="en-IN" dirty="0"/>
          </a:p>
        </p:txBody>
      </p:sp>
    </p:spTree>
    <p:extLst>
      <p:ext uri="{BB962C8B-B14F-4D97-AF65-F5344CB8AC3E}">
        <p14:creationId xmlns:p14="http://schemas.microsoft.com/office/powerpoint/2010/main" val="7845730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0" y="6858000"/>
                </a:moveTo>
                <a:lnTo>
                  <a:pt x="12192000" y="6858000"/>
                </a:lnTo>
                <a:lnTo>
                  <a:pt x="12192000" y="0"/>
                </a:lnTo>
                <a:lnTo>
                  <a:pt x="0" y="0"/>
                </a:lnTo>
                <a:lnTo>
                  <a:pt x="0" y="6858000"/>
                </a:lnTo>
                <a:close/>
              </a:path>
            </a:pathLst>
          </a:custGeom>
          <a:solidFill>
            <a:srgbClr val="0078D6"/>
          </a:solidFill>
        </p:spPr>
        <p:txBody>
          <a:bodyPr wrap="square" lIns="0" tIns="0" rIns="0" bIns="0" rtlCol="0"/>
          <a:lstStyle/>
          <a:p>
            <a:endParaRPr/>
          </a:p>
        </p:txBody>
      </p:sp>
      <p:sp>
        <p:nvSpPr>
          <p:cNvPr id="3" name="object 3"/>
          <p:cNvSpPr txBox="1">
            <a:spLocks noGrp="1"/>
          </p:cNvSpPr>
          <p:nvPr>
            <p:ph type="title"/>
          </p:nvPr>
        </p:nvSpPr>
        <p:spPr>
          <a:xfrm>
            <a:off x="403047" y="2242820"/>
            <a:ext cx="9812655" cy="1450340"/>
          </a:xfrm>
          <a:prstGeom prst="rect">
            <a:avLst/>
          </a:prstGeom>
        </p:spPr>
        <p:txBody>
          <a:bodyPr vert="horz" wrap="square" lIns="0" tIns="12700" rIns="0" bIns="0" rtlCol="0">
            <a:spAutoFit/>
          </a:bodyPr>
          <a:lstStyle/>
          <a:p>
            <a:pPr marL="12700">
              <a:lnSpc>
                <a:spcPts val="6450"/>
              </a:lnSpc>
              <a:spcBef>
                <a:spcPts val="100"/>
              </a:spcBef>
            </a:pPr>
            <a:r>
              <a:rPr sz="5400" b="0" spc="-100" dirty="0">
                <a:solidFill>
                  <a:srgbClr val="FFFFFF"/>
                </a:solidFill>
                <a:latin typeface="Segoe UI Light"/>
                <a:cs typeface="Segoe UI Light"/>
              </a:rPr>
              <a:t>Azure</a:t>
            </a:r>
            <a:r>
              <a:rPr sz="5400" b="0" spc="240" dirty="0">
                <a:solidFill>
                  <a:srgbClr val="FFFFFF"/>
                </a:solidFill>
                <a:latin typeface="Segoe UI Light"/>
                <a:cs typeface="Segoe UI Light"/>
              </a:rPr>
              <a:t> </a:t>
            </a:r>
            <a:r>
              <a:rPr sz="5400" b="0" spc="-90" dirty="0">
                <a:solidFill>
                  <a:srgbClr val="FFFFFF"/>
                </a:solidFill>
                <a:latin typeface="Segoe UI Light"/>
                <a:cs typeface="Segoe UI Light"/>
              </a:rPr>
              <a:t>Databricks</a:t>
            </a:r>
            <a:endParaRPr sz="5400">
              <a:latin typeface="Segoe UI Light"/>
              <a:cs typeface="Segoe UI Light"/>
            </a:endParaRPr>
          </a:p>
          <a:p>
            <a:pPr marL="12700">
              <a:lnSpc>
                <a:spcPts val="4770"/>
              </a:lnSpc>
            </a:pPr>
            <a:r>
              <a:rPr sz="4000" b="0" spc="-95" dirty="0">
                <a:solidFill>
                  <a:srgbClr val="FFFFFF"/>
                </a:solidFill>
                <a:latin typeface="Segoe UI Light"/>
                <a:cs typeface="Segoe UI Light"/>
              </a:rPr>
              <a:t>Databricks</a:t>
            </a:r>
            <a:r>
              <a:rPr sz="4000" b="0" spc="-180" dirty="0">
                <a:solidFill>
                  <a:srgbClr val="FFFFFF"/>
                </a:solidFill>
                <a:latin typeface="Segoe UI Light"/>
                <a:cs typeface="Segoe UI Light"/>
              </a:rPr>
              <a:t> </a:t>
            </a:r>
            <a:r>
              <a:rPr sz="4000" b="0" spc="-80" dirty="0">
                <a:solidFill>
                  <a:srgbClr val="FFFFFF"/>
                </a:solidFill>
                <a:latin typeface="Segoe UI Light"/>
                <a:cs typeface="Segoe UI Light"/>
              </a:rPr>
              <a:t>Spark</a:t>
            </a:r>
            <a:r>
              <a:rPr sz="4000" b="0" spc="-204" dirty="0">
                <a:solidFill>
                  <a:srgbClr val="FFFFFF"/>
                </a:solidFill>
                <a:latin typeface="Segoe UI Light"/>
                <a:cs typeface="Segoe UI Light"/>
              </a:rPr>
              <a:t> </a:t>
            </a:r>
            <a:r>
              <a:rPr sz="4000" b="0" spc="-50" dirty="0">
                <a:solidFill>
                  <a:srgbClr val="FFFFFF"/>
                </a:solidFill>
                <a:latin typeface="Segoe UI Light"/>
                <a:cs typeface="Segoe UI Light"/>
              </a:rPr>
              <a:t>as</a:t>
            </a:r>
            <a:r>
              <a:rPr sz="4000" b="0" spc="-200" dirty="0">
                <a:solidFill>
                  <a:srgbClr val="FFFFFF"/>
                </a:solidFill>
                <a:latin typeface="Segoe UI Light"/>
                <a:cs typeface="Segoe UI Light"/>
              </a:rPr>
              <a:t> </a:t>
            </a:r>
            <a:r>
              <a:rPr sz="4000" b="0" spc="-5" dirty="0">
                <a:solidFill>
                  <a:srgbClr val="FFFFFF"/>
                </a:solidFill>
                <a:latin typeface="Segoe UI Light"/>
                <a:cs typeface="Segoe UI Light"/>
              </a:rPr>
              <a:t>a</a:t>
            </a:r>
            <a:r>
              <a:rPr sz="4000" b="0" spc="-185" dirty="0">
                <a:solidFill>
                  <a:srgbClr val="FFFFFF"/>
                </a:solidFill>
                <a:latin typeface="Segoe UI Light"/>
                <a:cs typeface="Segoe UI Light"/>
              </a:rPr>
              <a:t> </a:t>
            </a:r>
            <a:r>
              <a:rPr sz="4000" b="0" spc="-90" dirty="0">
                <a:solidFill>
                  <a:srgbClr val="FFFFFF"/>
                </a:solidFill>
                <a:latin typeface="Segoe UI Light"/>
                <a:cs typeface="Segoe UI Light"/>
              </a:rPr>
              <a:t>managed</a:t>
            </a:r>
            <a:r>
              <a:rPr sz="4000" b="0" spc="-204" dirty="0">
                <a:solidFill>
                  <a:srgbClr val="FFFFFF"/>
                </a:solidFill>
                <a:latin typeface="Segoe UI Light"/>
                <a:cs typeface="Segoe UI Light"/>
              </a:rPr>
              <a:t> </a:t>
            </a:r>
            <a:r>
              <a:rPr sz="4000" b="0" spc="-55" dirty="0">
                <a:solidFill>
                  <a:srgbClr val="FFFFFF"/>
                </a:solidFill>
                <a:latin typeface="Segoe UI Light"/>
                <a:cs typeface="Segoe UI Light"/>
              </a:rPr>
              <a:t>service</a:t>
            </a:r>
            <a:r>
              <a:rPr sz="4000" b="0" spc="-165" dirty="0">
                <a:solidFill>
                  <a:srgbClr val="FFFFFF"/>
                </a:solidFill>
                <a:latin typeface="Segoe UI Light"/>
                <a:cs typeface="Segoe UI Light"/>
              </a:rPr>
              <a:t> </a:t>
            </a:r>
            <a:r>
              <a:rPr sz="4000" b="0" spc="-50" dirty="0">
                <a:solidFill>
                  <a:srgbClr val="FFFFFF"/>
                </a:solidFill>
                <a:latin typeface="Segoe UI Light"/>
                <a:cs typeface="Segoe UI Light"/>
              </a:rPr>
              <a:t>on</a:t>
            </a:r>
            <a:r>
              <a:rPr sz="4000" b="0" spc="-185" dirty="0">
                <a:solidFill>
                  <a:srgbClr val="FFFFFF"/>
                </a:solidFill>
                <a:latin typeface="Segoe UI Light"/>
                <a:cs typeface="Segoe UI Light"/>
              </a:rPr>
              <a:t> </a:t>
            </a:r>
            <a:r>
              <a:rPr sz="4000" b="0" spc="-100" dirty="0">
                <a:solidFill>
                  <a:srgbClr val="FFFFFF"/>
                </a:solidFill>
                <a:latin typeface="Segoe UI Light"/>
                <a:cs typeface="Segoe UI Light"/>
              </a:rPr>
              <a:t>Azure</a:t>
            </a:r>
            <a:endParaRPr sz="4000">
              <a:latin typeface="Segoe UI Light"/>
              <a:cs typeface="Segoe UI Light"/>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392167" y="1080515"/>
            <a:ext cx="3419855" cy="2089404"/>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515112" y="1080516"/>
            <a:ext cx="3419855" cy="2080260"/>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8267700" y="1080515"/>
            <a:ext cx="3419855" cy="2089404"/>
          </a:xfrm>
          <a:prstGeom prst="rect">
            <a:avLst/>
          </a:prstGeom>
          <a:blipFill>
            <a:blip r:embed="rId4" cstate="print"/>
            <a:stretch>
              <a:fillRect/>
            </a:stretch>
          </a:blipFill>
        </p:spPr>
        <p:txBody>
          <a:bodyPr wrap="square" lIns="0" tIns="0" rIns="0" bIns="0" rtlCol="0"/>
          <a:lstStyle/>
          <a:p>
            <a:endParaRPr/>
          </a:p>
        </p:txBody>
      </p:sp>
      <p:sp>
        <p:nvSpPr>
          <p:cNvPr id="5" name="object 5"/>
          <p:cNvSpPr txBox="1">
            <a:spLocks noGrp="1"/>
          </p:cNvSpPr>
          <p:nvPr>
            <p:ph type="title"/>
          </p:nvPr>
        </p:nvSpPr>
        <p:spPr>
          <a:xfrm>
            <a:off x="465226" y="236982"/>
            <a:ext cx="10478135" cy="696595"/>
          </a:xfrm>
          <a:prstGeom prst="rect">
            <a:avLst/>
          </a:prstGeom>
        </p:spPr>
        <p:txBody>
          <a:bodyPr vert="horz" wrap="square" lIns="0" tIns="12700" rIns="0" bIns="0" rtlCol="0">
            <a:spAutoFit/>
          </a:bodyPr>
          <a:lstStyle/>
          <a:p>
            <a:pPr marL="12700">
              <a:lnSpc>
                <a:spcPct val="100000"/>
              </a:lnSpc>
              <a:spcBef>
                <a:spcPts val="100"/>
              </a:spcBef>
            </a:pPr>
            <a:r>
              <a:rPr sz="4400" b="0" spc="-15" dirty="0">
                <a:solidFill>
                  <a:srgbClr val="0078D5"/>
                </a:solidFill>
                <a:latin typeface="Segoe UI"/>
                <a:cs typeface="Segoe UI"/>
              </a:rPr>
              <a:t>Azure </a:t>
            </a:r>
            <a:r>
              <a:rPr sz="4400" b="0" spc="-5" dirty="0">
                <a:solidFill>
                  <a:srgbClr val="0078D5"/>
                </a:solidFill>
                <a:latin typeface="Segoe UI"/>
                <a:cs typeface="Segoe UI"/>
              </a:rPr>
              <a:t>Databricks </a:t>
            </a:r>
            <a:r>
              <a:rPr sz="4400" b="0" spc="-30" dirty="0">
                <a:solidFill>
                  <a:srgbClr val="0078D5"/>
                </a:solidFill>
                <a:latin typeface="Segoe UI"/>
                <a:cs typeface="Segoe UI"/>
              </a:rPr>
              <a:t>key </a:t>
            </a:r>
            <a:r>
              <a:rPr sz="4400" b="0" dirty="0">
                <a:solidFill>
                  <a:srgbClr val="0078D5"/>
                </a:solidFill>
                <a:latin typeface="Segoe UI"/>
                <a:cs typeface="Segoe UI"/>
              </a:rPr>
              <a:t>audiences &amp;</a:t>
            </a:r>
            <a:r>
              <a:rPr sz="4400" b="0" spc="-110" dirty="0">
                <a:solidFill>
                  <a:srgbClr val="0078D5"/>
                </a:solidFill>
                <a:latin typeface="Segoe UI"/>
                <a:cs typeface="Segoe UI"/>
              </a:rPr>
              <a:t> </a:t>
            </a:r>
            <a:r>
              <a:rPr sz="4400" b="0" dirty="0">
                <a:solidFill>
                  <a:srgbClr val="0078D5"/>
                </a:solidFill>
                <a:latin typeface="Segoe UI"/>
                <a:cs typeface="Segoe UI"/>
              </a:rPr>
              <a:t>benefits</a:t>
            </a:r>
            <a:endParaRPr sz="4400">
              <a:latin typeface="Segoe UI"/>
              <a:cs typeface="Segoe UI"/>
            </a:endParaRPr>
          </a:p>
        </p:txBody>
      </p:sp>
      <p:sp>
        <p:nvSpPr>
          <p:cNvPr id="6" name="object 6"/>
          <p:cNvSpPr/>
          <p:nvPr/>
        </p:nvSpPr>
        <p:spPr>
          <a:xfrm>
            <a:off x="527304" y="6384035"/>
            <a:ext cx="11122025" cy="76200"/>
          </a:xfrm>
          <a:custGeom>
            <a:avLst/>
            <a:gdLst/>
            <a:ahLst/>
            <a:cxnLst/>
            <a:rect l="l" t="t" r="r" b="b"/>
            <a:pathLst>
              <a:path w="11122025" h="76200">
                <a:moveTo>
                  <a:pt x="76200" y="0"/>
                </a:moveTo>
                <a:lnTo>
                  <a:pt x="0" y="38099"/>
                </a:lnTo>
                <a:lnTo>
                  <a:pt x="76200" y="76199"/>
                </a:lnTo>
                <a:lnTo>
                  <a:pt x="76200" y="44449"/>
                </a:lnTo>
                <a:lnTo>
                  <a:pt x="63652" y="44449"/>
                </a:lnTo>
                <a:lnTo>
                  <a:pt x="63652" y="31749"/>
                </a:lnTo>
                <a:lnTo>
                  <a:pt x="76200" y="31749"/>
                </a:lnTo>
                <a:lnTo>
                  <a:pt x="76200" y="0"/>
                </a:lnTo>
                <a:close/>
              </a:path>
              <a:path w="11122025" h="76200">
                <a:moveTo>
                  <a:pt x="11045698" y="0"/>
                </a:moveTo>
                <a:lnTo>
                  <a:pt x="11045698" y="76199"/>
                </a:lnTo>
                <a:lnTo>
                  <a:pt x="11109198" y="44449"/>
                </a:lnTo>
                <a:lnTo>
                  <a:pt x="11058525" y="44449"/>
                </a:lnTo>
                <a:lnTo>
                  <a:pt x="11058525" y="31749"/>
                </a:lnTo>
                <a:lnTo>
                  <a:pt x="11109198" y="31749"/>
                </a:lnTo>
                <a:lnTo>
                  <a:pt x="11045698" y="0"/>
                </a:lnTo>
                <a:close/>
              </a:path>
              <a:path w="11122025" h="76200">
                <a:moveTo>
                  <a:pt x="76200" y="31749"/>
                </a:moveTo>
                <a:lnTo>
                  <a:pt x="63652" y="31749"/>
                </a:lnTo>
                <a:lnTo>
                  <a:pt x="63652" y="44449"/>
                </a:lnTo>
                <a:lnTo>
                  <a:pt x="76200" y="44449"/>
                </a:lnTo>
                <a:lnTo>
                  <a:pt x="76200" y="31749"/>
                </a:lnTo>
                <a:close/>
              </a:path>
              <a:path w="11122025" h="76200">
                <a:moveTo>
                  <a:pt x="11045698" y="31749"/>
                </a:moveTo>
                <a:lnTo>
                  <a:pt x="76200" y="31749"/>
                </a:lnTo>
                <a:lnTo>
                  <a:pt x="76200" y="44449"/>
                </a:lnTo>
                <a:lnTo>
                  <a:pt x="11045698" y="44449"/>
                </a:lnTo>
                <a:lnTo>
                  <a:pt x="11045698" y="31749"/>
                </a:lnTo>
                <a:close/>
              </a:path>
              <a:path w="11122025" h="76200">
                <a:moveTo>
                  <a:pt x="11109198" y="31749"/>
                </a:moveTo>
                <a:lnTo>
                  <a:pt x="11058525" y="31749"/>
                </a:lnTo>
                <a:lnTo>
                  <a:pt x="11058525" y="44449"/>
                </a:lnTo>
                <a:lnTo>
                  <a:pt x="11109198" y="44449"/>
                </a:lnTo>
                <a:lnTo>
                  <a:pt x="11121898" y="38099"/>
                </a:lnTo>
                <a:lnTo>
                  <a:pt x="11109198" y="31749"/>
                </a:lnTo>
                <a:close/>
              </a:path>
            </a:pathLst>
          </a:custGeom>
          <a:solidFill>
            <a:srgbClr val="001F50"/>
          </a:solidFill>
        </p:spPr>
        <p:txBody>
          <a:bodyPr wrap="square" lIns="0" tIns="0" rIns="0" bIns="0" rtlCol="0"/>
          <a:lstStyle/>
          <a:p>
            <a:endParaRPr/>
          </a:p>
        </p:txBody>
      </p:sp>
      <p:sp>
        <p:nvSpPr>
          <p:cNvPr id="7" name="object 7"/>
          <p:cNvSpPr/>
          <p:nvPr/>
        </p:nvSpPr>
        <p:spPr>
          <a:xfrm>
            <a:off x="4797552" y="6252971"/>
            <a:ext cx="2580640" cy="338455"/>
          </a:xfrm>
          <a:custGeom>
            <a:avLst/>
            <a:gdLst/>
            <a:ahLst/>
            <a:cxnLst/>
            <a:rect l="l" t="t" r="r" b="b"/>
            <a:pathLst>
              <a:path w="2580640" h="338454">
                <a:moveTo>
                  <a:pt x="0" y="338327"/>
                </a:moveTo>
                <a:lnTo>
                  <a:pt x="2580131" y="338327"/>
                </a:lnTo>
                <a:lnTo>
                  <a:pt x="2580131" y="0"/>
                </a:lnTo>
                <a:lnTo>
                  <a:pt x="0" y="0"/>
                </a:lnTo>
                <a:lnTo>
                  <a:pt x="0" y="338327"/>
                </a:lnTo>
                <a:close/>
              </a:path>
            </a:pathLst>
          </a:custGeom>
          <a:solidFill>
            <a:srgbClr val="FFFFFF"/>
          </a:solidFill>
        </p:spPr>
        <p:txBody>
          <a:bodyPr wrap="square" lIns="0" tIns="0" rIns="0" bIns="0" rtlCol="0"/>
          <a:lstStyle/>
          <a:p>
            <a:endParaRPr/>
          </a:p>
        </p:txBody>
      </p:sp>
      <p:sp>
        <p:nvSpPr>
          <p:cNvPr id="8" name="object 8"/>
          <p:cNvSpPr txBox="1"/>
          <p:nvPr/>
        </p:nvSpPr>
        <p:spPr>
          <a:xfrm>
            <a:off x="4889372" y="6282944"/>
            <a:ext cx="2398395" cy="269240"/>
          </a:xfrm>
          <a:prstGeom prst="rect">
            <a:avLst/>
          </a:prstGeom>
        </p:spPr>
        <p:txBody>
          <a:bodyPr vert="horz" wrap="square" lIns="0" tIns="12065" rIns="0" bIns="0" rtlCol="0">
            <a:spAutoFit/>
          </a:bodyPr>
          <a:lstStyle/>
          <a:p>
            <a:pPr marL="12700">
              <a:lnSpc>
                <a:spcPct val="100000"/>
              </a:lnSpc>
              <a:spcBef>
                <a:spcPts val="95"/>
              </a:spcBef>
            </a:pPr>
            <a:r>
              <a:rPr sz="1600" b="1" spc="-5" dirty="0">
                <a:solidFill>
                  <a:srgbClr val="0078D5"/>
                </a:solidFill>
                <a:latin typeface="Segoe UI Semibold"/>
                <a:cs typeface="Segoe UI Semibold"/>
              </a:rPr>
              <a:t>Unified analytics</a:t>
            </a:r>
            <a:r>
              <a:rPr sz="1600" b="1" spc="-55" dirty="0">
                <a:solidFill>
                  <a:srgbClr val="0078D5"/>
                </a:solidFill>
                <a:latin typeface="Segoe UI Semibold"/>
                <a:cs typeface="Segoe UI Semibold"/>
              </a:rPr>
              <a:t> </a:t>
            </a:r>
            <a:r>
              <a:rPr sz="1600" b="1" spc="-10" dirty="0">
                <a:solidFill>
                  <a:srgbClr val="0078D5"/>
                </a:solidFill>
                <a:latin typeface="Segoe UI Semibold"/>
                <a:cs typeface="Segoe UI Semibold"/>
              </a:rPr>
              <a:t>platform</a:t>
            </a:r>
            <a:endParaRPr sz="1600">
              <a:latin typeface="Segoe UI Semibold"/>
              <a:cs typeface="Segoe UI Semibold"/>
            </a:endParaRPr>
          </a:p>
        </p:txBody>
      </p:sp>
      <p:sp>
        <p:nvSpPr>
          <p:cNvPr id="9" name="object 9"/>
          <p:cNvSpPr/>
          <p:nvPr/>
        </p:nvSpPr>
        <p:spPr>
          <a:xfrm>
            <a:off x="520445" y="3477005"/>
            <a:ext cx="3411220" cy="2689860"/>
          </a:xfrm>
          <a:custGeom>
            <a:avLst/>
            <a:gdLst/>
            <a:ahLst/>
            <a:cxnLst/>
            <a:rect l="l" t="t" r="r" b="b"/>
            <a:pathLst>
              <a:path w="3411220" h="2689860">
                <a:moveTo>
                  <a:pt x="0" y="2689860"/>
                </a:moveTo>
                <a:lnTo>
                  <a:pt x="3410712" y="2689860"/>
                </a:lnTo>
                <a:lnTo>
                  <a:pt x="3410712" y="0"/>
                </a:lnTo>
                <a:lnTo>
                  <a:pt x="0" y="0"/>
                </a:lnTo>
                <a:lnTo>
                  <a:pt x="0" y="2689860"/>
                </a:lnTo>
                <a:close/>
              </a:path>
            </a:pathLst>
          </a:custGeom>
          <a:ln w="10668">
            <a:solidFill>
              <a:srgbClr val="001F50"/>
            </a:solidFill>
          </a:ln>
        </p:spPr>
        <p:txBody>
          <a:bodyPr wrap="square" lIns="0" tIns="0" rIns="0" bIns="0" rtlCol="0"/>
          <a:lstStyle/>
          <a:p>
            <a:endParaRPr/>
          </a:p>
        </p:txBody>
      </p:sp>
      <p:sp>
        <p:nvSpPr>
          <p:cNvPr id="10" name="object 10"/>
          <p:cNvSpPr txBox="1"/>
          <p:nvPr/>
        </p:nvSpPr>
        <p:spPr>
          <a:xfrm>
            <a:off x="520445" y="3524250"/>
            <a:ext cx="3411220" cy="2068195"/>
          </a:xfrm>
          <a:prstGeom prst="rect">
            <a:avLst/>
          </a:prstGeom>
        </p:spPr>
        <p:txBody>
          <a:bodyPr vert="horz" wrap="square" lIns="0" tIns="12700" rIns="0" bIns="0" rtlCol="0">
            <a:spAutoFit/>
          </a:bodyPr>
          <a:lstStyle/>
          <a:p>
            <a:pPr marL="90170">
              <a:lnSpc>
                <a:spcPct val="100000"/>
              </a:lnSpc>
              <a:spcBef>
                <a:spcPts val="100"/>
              </a:spcBef>
            </a:pPr>
            <a:r>
              <a:rPr sz="1200" b="1" spc="-10" dirty="0">
                <a:solidFill>
                  <a:srgbClr val="505050"/>
                </a:solidFill>
                <a:latin typeface="Segoe UI Semibold"/>
                <a:cs typeface="Segoe UI Semibold"/>
              </a:rPr>
              <a:t>Integrated</a:t>
            </a:r>
            <a:r>
              <a:rPr sz="1200" b="1" spc="30" dirty="0">
                <a:solidFill>
                  <a:srgbClr val="505050"/>
                </a:solidFill>
                <a:latin typeface="Segoe UI Semibold"/>
                <a:cs typeface="Segoe UI Semibold"/>
              </a:rPr>
              <a:t> </a:t>
            </a:r>
            <a:r>
              <a:rPr sz="1200" b="1" spc="-5" dirty="0">
                <a:solidFill>
                  <a:srgbClr val="505050"/>
                </a:solidFill>
                <a:latin typeface="Segoe UI Semibold"/>
                <a:cs typeface="Segoe UI Semibold"/>
              </a:rPr>
              <a:t>workspace</a:t>
            </a:r>
            <a:endParaRPr sz="1200">
              <a:latin typeface="Segoe UI Semibold"/>
              <a:cs typeface="Segoe UI Semibold"/>
            </a:endParaRPr>
          </a:p>
          <a:p>
            <a:pPr marL="90170" marR="1609090">
              <a:lnSpc>
                <a:spcPct val="169500"/>
              </a:lnSpc>
              <a:spcBef>
                <a:spcPts val="5"/>
              </a:spcBef>
            </a:pPr>
            <a:r>
              <a:rPr sz="1200" b="1" dirty="0">
                <a:solidFill>
                  <a:srgbClr val="505050"/>
                </a:solidFill>
                <a:latin typeface="Segoe UI Semibold"/>
                <a:cs typeface="Segoe UI Semibold"/>
              </a:rPr>
              <a:t>Easy </a:t>
            </a:r>
            <a:r>
              <a:rPr sz="1200" b="1" spc="-5" dirty="0">
                <a:solidFill>
                  <a:srgbClr val="505050"/>
                </a:solidFill>
                <a:latin typeface="Segoe UI Semibold"/>
                <a:cs typeface="Segoe UI Semibold"/>
              </a:rPr>
              <a:t>data </a:t>
            </a:r>
            <a:r>
              <a:rPr sz="1200" b="1" spc="-10" dirty="0">
                <a:solidFill>
                  <a:srgbClr val="505050"/>
                </a:solidFill>
                <a:latin typeface="Segoe UI Semibold"/>
                <a:cs typeface="Segoe UI Semibold"/>
              </a:rPr>
              <a:t>exploration  </a:t>
            </a:r>
            <a:r>
              <a:rPr sz="1200" b="1" spc="-5" dirty="0">
                <a:solidFill>
                  <a:srgbClr val="505050"/>
                </a:solidFill>
                <a:latin typeface="Segoe UI Semibold"/>
                <a:cs typeface="Segoe UI Semibold"/>
              </a:rPr>
              <a:t>Collaborative </a:t>
            </a:r>
            <a:r>
              <a:rPr sz="1200" b="1" spc="-10" dirty="0">
                <a:solidFill>
                  <a:srgbClr val="505050"/>
                </a:solidFill>
                <a:latin typeface="Segoe UI Semibold"/>
                <a:cs typeface="Segoe UI Semibold"/>
              </a:rPr>
              <a:t>experience  Interactive </a:t>
            </a:r>
            <a:r>
              <a:rPr sz="1200" b="1" spc="-5" dirty="0">
                <a:solidFill>
                  <a:srgbClr val="505050"/>
                </a:solidFill>
                <a:latin typeface="Segoe UI Semibold"/>
                <a:cs typeface="Segoe UI Semibold"/>
              </a:rPr>
              <a:t>dashboards  </a:t>
            </a:r>
            <a:r>
              <a:rPr sz="1200" b="1" spc="-15" dirty="0">
                <a:solidFill>
                  <a:srgbClr val="505050"/>
                </a:solidFill>
                <a:latin typeface="Segoe UI Semibold"/>
                <a:cs typeface="Segoe UI Semibold"/>
              </a:rPr>
              <a:t>Faster</a:t>
            </a:r>
            <a:r>
              <a:rPr sz="1200" b="1" spc="-5" dirty="0">
                <a:solidFill>
                  <a:srgbClr val="505050"/>
                </a:solidFill>
                <a:latin typeface="Segoe UI Semibold"/>
                <a:cs typeface="Segoe UI Semibold"/>
              </a:rPr>
              <a:t> insights</a:t>
            </a:r>
            <a:endParaRPr sz="1200">
              <a:latin typeface="Segoe UI Semibold"/>
              <a:cs typeface="Segoe UI Semibold"/>
            </a:endParaRPr>
          </a:p>
          <a:p>
            <a:pPr marL="318770" indent="-228600">
              <a:lnSpc>
                <a:spcPct val="100000"/>
              </a:lnSpc>
              <a:spcBef>
                <a:spcPts val="994"/>
              </a:spcBef>
              <a:buFont typeface="Arial"/>
              <a:buChar char="•"/>
              <a:tabLst>
                <a:tab pos="318770" algn="l"/>
                <a:tab pos="319405" algn="l"/>
              </a:tabLst>
            </a:pPr>
            <a:r>
              <a:rPr sz="1200" b="0" spc="-5" dirty="0">
                <a:solidFill>
                  <a:srgbClr val="505050"/>
                </a:solidFill>
                <a:latin typeface="Segoe UI Semilight"/>
                <a:cs typeface="Segoe UI Semilight"/>
              </a:rPr>
              <a:t>Best </a:t>
            </a:r>
            <a:r>
              <a:rPr sz="1200" b="0" spc="-10" dirty="0">
                <a:solidFill>
                  <a:srgbClr val="505050"/>
                </a:solidFill>
                <a:latin typeface="Segoe UI Semilight"/>
                <a:cs typeface="Segoe UI Semilight"/>
              </a:rPr>
              <a:t>Spark </a:t>
            </a:r>
            <a:r>
              <a:rPr sz="1200" b="0" dirty="0">
                <a:solidFill>
                  <a:srgbClr val="505050"/>
                </a:solidFill>
                <a:latin typeface="Segoe UI Semilight"/>
                <a:cs typeface="Segoe UI Semilight"/>
              </a:rPr>
              <a:t>&amp;</a:t>
            </a:r>
            <a:r>
              <a:rPr sz="1200" b="0" spc="-5" dirty="0">
                <a:solidFill>
                  <a:srgbClr val="505050"/>
                </a:solidFill>
                <a:latin typeface="Segoe UI Semilight"/>
                <a:cs typeface="Segoe UI Semilight"/>
              </a:rPr>
              <a:t> </a:t>
            </a:r>
            <a:r>
              <a:rPr sz="1200" b="0" dirty="0">
                <a:solidFill>
                  <a:srgbClr val="505050"/>
                </a:solidFill>
                <a:latin typeface="Segoe UI Semilight"/>
                <a:cs typeface="Segoe UI Semilight"/>
              </a:rPr>
              <a:t>serverless</a:t>
            </a:r>
            <a:endParaRPr sz="1200">
              <a:latin typeface="Segoe UI Semilight"/>
              <a:cs typeface="Segoe UI Semilight"/>
            </a:endParaRPr>
          </a:p>
          <a:p>
            <a:pPr marL="318770" indent="-228600">
              <a:lnSpc>
                <a:spcPct val="100000"/>
              </a:lnSpc>
              <a:spcBef>
                <a:spcPts val="1000"/>
              </a:spcBef>
              <a:buFont typeface="Arial"/>
              <a:buChar char="•"/>
              <a:tabLst>
                <a:tab pos="318770" algn="l"/>
                <a:tab pos="319405" algn="l"/>
              </a:tabLst>
            </a:pPr>
            <a:r>
              <a:rPr sz="1200" b="0" spc="-5" dirty="0">
                <a:solidFill>
                  <a:srgbClr val="505050"/>
                </a:solidFill>
                <a:latin typeface="Segoe UI Semilight"/>
                <a:cs typeface="Segoe UI Semilight"/>
              </a:rPr>
              <a:t>Databricks managed</a:t>
            </a:r>
            <a:r>
              <a:rPr sz="1200" b="0" dirty="0">
                <a:solidFill>
                  <a:srgbClr val="505050"/>
                </a:solidFill>
                <a:latin typeface="Segoe UI Semilight"/>
                <a:cs typeface="Segoe UI Semilight"/>
              </a:rPr>
              <a:t> </a:t>
            </a:r>
            <a:r>
              <a:rPr sz="1200" b="0" spc="-5" dirty="0">
                <a:solidFill>
                  <a:srgbClr val="505050"/>
                </a:solidFill>
                <a:latin typeface="Segoe UI Semilight"/>
                <a:cs typeface="Segoe UI Semilight"/>
              </a:rPr>
              <a:t>Spark</a:t>
            </a:r>
            <a:endParaRPr sz="1200">
              <a:latin typeface="Segoe UI Semilight"/>
              <a:cs typeface="Segoe UI Semilight"/>
            </a:endParaRPr>
          </a:p>
        </p:txBody>
      </p:sp>
      <p:sp>
        <p:nvSpPr>
          <p:cNvPr id="11" name="object 11"/>
          <p:cNvSpPr/>
          <p:nvPr/>
        </p:nvSpPr>
        <p:spPr>
          <a:xfrm>
            <a:off x="4397502" y="3477005"/>
            <a:ext cx="3411220" cy="2689860"/>
          </a:xfrm>
          <a:custGeom>
            <a:avLst/>
            <a:gdLst/>
            <a:ahLst/>
            <a:cxnLst/>
            <a:rect l="l" t="t" r="r" b="b"/>
            <a:pathLst>
              <a:path w="3411220" h="2689860">
                <a:moveTo>
                  <a:pt x="0" y="2689860"/>
                </a:moveTo>
                <a:lnTo>
                  <a:pt x="3410711" y="2689860"/>
                </a:lnTo>
                <a:lnTo>
                  <a:pt x="3410711" y="0"/>
                </a:lnTo>
                <a:lnTo>
                  <a:pt x="0" y="0"/>
                </a:lnTo>
                <a:lnTo>
                  <a:pt x="0" y="2689860"/>
                </a:lnTo>
                <a:close/>
              </a:path>
            </a:pathLst>
          </a:custGeom>
          <a:ln w="10668">
            <a:solidFill>
              <a:srgbClr val="001F50"/>
            </a:solidFill>
          </a:ln>
        </p:spPr>
        <p:txBody>
          <a:bodyPr wrap="square" lIns="0" tIns="0" rIns="0" bIns="0" rtlCol="0"/>
          <a:lstStyle/>
          <a:p>
            <a:endParaRPr/>
          </a:p>
        </p:txBody>
      </p:sp>
      <p:sp>
        <p:nvSpPr>
          <p:cNvPr id="12" name="object 12"/>
          <p:cNvSpPr txBox="1"/>
          <p:nvPr/>
        </p:nvSpPr>
        <p:spPr>
          <a:xfrm>
            <a:off x="4397502" y="3524250"/>
            <a:ext cx="3411220" cy="2379345"/>
          </a:xfrm>
          <a:prstGeom prst="rect">
            <a:avLst/>
          </a:prstGeom>
        </p:spPr>
        <p:txBody>
          <a:bodyPr vert="horz" wrap="square" lIns="0" tIns="12700" rIns="0" bIns="0" rtlCol="0">
            <a:spAutoFit/>
          </a:bodyPr>
          <a:lstStyle/>
          <a:p>
            <a:pPr marL="90170">
              <a:lnSpc>
                <a:spcPct val="100000"/>
              </a:lnSpc>
              <a:spcBef>
                <a:spcPts val="100"/>
              </a:spcBef>
            </a:pPr>
            <a:r>
              <a:rPr sz="1200" b="1" spc="-5" dirty="0">
                <a:solidFill>
                  <a:srgbClr val="505050"/>
                </a:solidFill>
                <a:latin typeface="Segoe UI Semibold"/>
                <a:cs typeface="Segoe UI Semibold"/>
              </a:rPr>
              <a:t>Improved </a:t>
            </a:r>
            <a:r>
              <a:rPr sz="1200" b="1" dirty="0">
                <a:solidFill>
                  <a:srgbClr val="505050"/>
                </a:solidFill>
                <a:latin typeface="Segoe UI Semibold"/>
                <a:cs typeface="Segoe UI Semibold"/>
              </a:rPr>
              <a:t>ETL </a:t>
            </a:r>
            <a:r>
              <a:rPr sz="1200" b="1" spc="-5" dirty="0">
                <a:solidFill>
                  <a:srgbClr val="505050"/>
                </a:solidFill>
                <a:latin typeface="Segoe UI Semibold"/>
                <a:cs typeface="Segoe UI Semibold"/>
              </a:rPr>
              <a:t>performance</a:t>
            </a:r>
            <a:endParaRPr sz="1200">
              <a:latin typeface="Segoe UI Semibold"/>
              <a:cs typeface="Segoe UI Semibold"/>
            </a:endParaRPr>
          </a:p>
          <a:p>
            <a:pPr marL="318770" indent="-228600">
              <a:lnSpc>
                <a:spcPct val="100000"/>
              </a:lnSpc>
              <a:spcBef>
                <a:spcPts val="1005"/>
              </a:spcBef>
              <a:buFont typeface="Arial"/>
              <a:buChar char="•"/>
              <a:tabLst>
                <a:tab pos="318770" algn="l"/>
                <a:tab pos="319405" algn="l"/>
              </a:tabLst>
            </a:pPr>
            <a:r>
              <a:rPr sz="1200" b="0" spc="-5" dirty="0">
                <a:solidFill>
                  <a:srgbClr val="505050"/>
                </a:solidFill>
                <a:latin typeface="Segoe UI Semilight"/>
                <a:cs typeface="Segoe UI Semilight"/>
              </a:rPr>
              <a:t>Zero </a:t>
            </a:r>
            <a:r>
              <a:rPr sz="1200" b="0" spc="-10" dirty="0">
                <a:solidFill>
                  <a:srgbClr val="505050"/>
                </a:solidFill>
                <a:latin typeface="Segoe UI Semilight"/>
                <a:cs typeface="Segoe UI Semilight"/>
              </a:rPr>
              <a:t>management </a:t>
            </a:r>
            <a:r>
              <a:rPr sz="1200" b="0" spc="-5" dirty="0">
                <a:solidFill>
                  <a:srgbClr val="505050"/>
                </a:solidFill>
                <a:latin typeface="Segoe UI Semilight"/>
                <a:cs typeface="Segoe UI Semilight"/>
              </a:rPr>
              <a:t>clusters,</a:t>
            </a:r>
            <a:r>
              <a:rPr sz="1200" b="0" spc="15" dirty="0">
                <a:solidFill>
                  <a:srgbClr val="505050"/>
                </a:solidFill>
                <a:latin typeface="Segoe UI Semilight"/>
                <a:cs typeface="Segoe UI Semilight"/>
              </a:rPr>
              <a:t> </a:t>
            </a:r>
            <a:r>
              <a:rPr sz="1200" b="0" dirty="0">
                <a:solidFill>
                  <a:srgbClr val="505050"/>
                </a:solidFill>
                <a:latin typeface="Segoe UI Semilight"/>
                <a:cs typeface="Segoe UI Semilight"/>
              </a:rPr>
              <a:t>serverless</a:t>
            </a:r>
            <a:endParaRPr sz="1200">
              <a:latin typeface="Segoe UI Semilight"/>
              <a:cs typeface="Segoe UI Semilight"/>
            </a:endParaRPr>
          </a:p>
          <a:p>
            <a:pPr marL="90170" marR="1787525">
              <a:lnSpc>
                <a:spcPct val="169200"/>
              </a:lnSpc>
              <a:spcBef>
                <a:spcPts val="5"/>
              </a:spcBef>
            </a:pPr>
            <a:r>
              <a:rPr sz="1200" b="1" dirty="0">
                <a:solidFill>
                  <a:srgbClr val="505050"/>
                </a:solidFill>
                <a:latin typeface="Segoe UI Semibold"/>
                <a:cs typeface="Segoe UI Semibold"/>
              </a:rPr>
              <a:t>Easy </a:t>
            </a:r>
            <a:r>
              <a:rPr sz="1200" b="1" spc="-10" dirty="0">
                <a:solidFill>
                  <a:srgbClr val="505050"/>
                </a:solidFill>
                <a:latin typeface="Segoe UI Semibold"/>
                <a:cs typeface="Segoe UI Semibold"/>
              </a:rPr>
              <a:t>to </a:t>
            </a:r>
            <a:r>
              <a:rPr sz="1200" b="1" spc="-5" dirty="0">
                <a:solidFill>
                  <a:srgbClr val="505050"/>
                </a:solidFill>
                <a:latin typeface="Segoe UI Semibold"/>
                <a:cs typeface="Segoe UI Semibold"/>
              </a:rPr>
              <a:t>schedule jobs  </a:t>
            </a:r>
            <a:r>
              <a:rPr sz="1200" b="1" spc="-10" dirty="0">
                <a:solidFill>
                  <a:srgbClr val="505050"/>
                </a:solidFill>
                <a:latin typeface="Segoe UI Semibold"/>
                <a:cs typeface="Segoe UI Semibold"/>
              </a:rPr>
              <a:t>Automated</a:t>
            </a:r>
            <a:r>
              <a:rPr sz="1200" b="1" spc="-50" dirty="0">
                <a:solidFill>
                  <a:srgbClr val="505050"/>
                </a:solidFill>
                <a:latin typeface="Segoe UI Semibold"/>
                <a:cs typeface="Segoe UI Semibold"/>
              </a:rPr>
              <a:t> </a:t>
            </a:r>
            <a:r>
              <a:rPr sz="1200" b="1" spc="-5" dirty="0">
                <a:solidFill>
                  <a:srgbClr val="505050"/>
                </a:solidFill>
                <a:latin typeface="Segoe UI Semibold"/>
                <a:cs typeface="Segoe UI Semibold"/>
              </a:rPr>
              <a:t>workflows</a:t>
            </a:r>
            <a:endParaRPr sz="1200">
              <a:latin typeface="Segoe UI Semibold"/>
              <a:cs typeface="Segoe UI Semibold"/>
            </a:endParaRPr>
          </a:p>
          <a:p>
            <a:pPr marL="90170">
              <a:lnSpc>
                <a:spcPct val="100000"/>
              </a:lnSpc>
              <a:spcBef>
                <a:spcPts val="1005"/>
              </a:spcBef>
            </a:pPr>
            <a:r>
              <a:rPr sz="1200" b="1" spc="-5" dirty="0">
                <a:solidFill>
                  <a:srgbClr val="505050"/>
                </a:solidFill>
                <a:latin typeface="Segoe UI Semibold"/>
                <a:cs typeface="Segoe UI Semibold"/>
              </a:rPr>
              <a:t>Enhanced monitoring </a:t>
            </a:r>
            <a:r>
              <a:rPr sz="1200" b="1" dirty="0">
                <a:solidFill>
                  <a:srgbClr val="505050"/>
                </a:solidFill>
                <a:latin typeface="Segoe UI Semibold"/>
                <a:cs typeface="Segoe UI Semibold"/>
              </a:rPr>
              <a:t>&amp;</a:t>
            </a:r>
            <a:r>
              <a:rPr sz="1200" b="1" spc="5" dirty="0">
                <a:solidFill>
                  <a:srgbClr val="505050"/>
                </a:solidFill>
                <a:latin typeface="Segoe UI Semibold"/>
                <a:cs typeface="Segoe UI Semibold"/>
              </a:rPr>
              <a:t> </a:t>
            </a:r>
            <a:r>
              <a:rPr sz="1200" b="1" spc="-5" dirty="0">
                <a:solidFill>
                  <a:srgbClr val="505050"/>
                </a:solidFill>
                <a:latin typeface="Segoe UI Semibold"/>
                <a:cs typeface="Segoe UI Semibold"/>
              </a:rPr>
              <a:t>troubleshooting</a:t>
            </a:r>
            <a:endParaRPr sz="1200">
              <a:latin typeface="Segoe UI Semibold"/>
              <a:cs typeface="Segoe UI Semibold"/>
            </a:endParaRPr>
          </a:p>
          <a:p>
            <a:pPr marL="318770" indent="-228600">
              <a:lnSpc>
                <a:spcPct val="100000"/>
              </a:lnSpc>
              <a:spcBef>
                <a:spcPts val="994"/>
              </a:spcBef>
              <a:buFont typeface="Arial"/>
              <a:buChar char="•"/>
              <a:tabLst>
                <a:tab pos="318770" algn="l"/>
                <a:tab pos="319405" algn="l"/>
              </a:tabLst>
            </a:pPr>
            <a:r>
              <a:rPr sz="1200" b="0" spc="-10" dirty="0">
                <a:solidFill>
                  <a:srgbClr val="505050"/>
                </a:solidFill>
                <a:latin typeface="Segoe UI Semilight"/>
                <a:cs typeface="Segoe UI Semilight"/>
              </a:rPr>
              <a:t>Automated </a:t>
            </a:r>
            <a:r>
              <a:rPr sz="1200" b="0" dirty="0">
                <a:solidFill>
                  <a:srgbClr val="505050"/>
                </a:solidFill>
                <a:latin typeface="Segoe UI Semilight"/>
                <a:cs typeface="Segoe UI Semilight"/>
              </a:rPr>
              <a:t>alerts &amp; </a:t>
            </a:r>
            <a:r>
              <a:rPr sz="1200" b="0" spc="-5" dirty="0">
                <a:solidFill>
                  <a:srgbClr val="505050"/>
                </a:solidFill>
                <a:latin typeface="Segoe UI Semilight"/>
                <a:cs typeface="Segoe UI Semilight"/>
              </a:rPr>
              <a:t>easy access to</a:t>
            </a:r>
            <a:r>
              <a:rPr sz="1200" b="0" spc="-20" dirty="0">
                <a:solidFill>
                  <a:srgbClr val="505050"/>
                </a:solidFill>
                <a:latin typeface="Segoe UI Semilight"/>
                <a:cs typeface="Segoe UI Semilight"/>
              </a:rPr>
              <a:t> </a:t>
            </a:r>
            <a:r>
              <a:rPr sz="1200" b="0" spc="-5" dirty="0">
                <a:solidFill>
                  <a:srgbClr val="505050"/>
                </a:solidFill>
                <a:latin typeface="Segoe UI Semilight"/>
                <a:cs typeface="Segoe UI Semilight"/>
              </a:rPr>
              <a:t>logs</a:t>
            </a:r>
            <a:endParaRPr sz="1200">
              <a:latin typeface="Segoe UI Semilight"/>
              <a:cs typeface="Segoe UI Semilight"/>
            </a:endParaRPr>
          </a:p>
          <a:p>
            <a:pPr marL="90170">
              <a:lnSpc>
                <a:spcPct val="100000"/>
              </a:lnSpc>
              <a:spcBef>
                <a:spcPts val="1000"/>
              </a:spcBef>
            </a:pPr>
            <a:r>
              <a:rPr sz="1200" b="1" spc="-5" dirty="0">
                <a:solidFill>
                  <a:srgbClr val="505050"/>
                </a:solidFill>
                <a:latin typeface="Segoe UI Semibold"/>
                <a:cs typeface="Segoe UI Semibold"/>
              </a:rPr>
              <a:t>Zero Management</a:t>
            </a:r>
            <a:r>
              <a:rPr sz="1200" b="1" spc="5" dirty="0">
                <a:solidFill>
                  <a:srgbClr val="505050"/>
                </a:solidFill>
                <a:latin typeface="Segoe UI Semibold"/>
                <a:cs typeface="Segoe UI Semibold"/>
              </a:rPr>
              <a:t> </a:t>
            </a:r>
            <a:r>
              <a:rPr sz="1200" b="1" spc="-5" dirty="0">
                <a:solidFill>
                  <a:srgbClr val="505050"/>
                </a:solidFill>
                <a:latin typeface="Segoe UI Semibold"/>
                <a:cs typeface="Segoe UI Semibold"/>
              </a:rPr>
              <a:t>Spark</a:t>
            </a:r>
            <a:endParaRPr sz="1200">
              <a:latin typeface="Segoe UI Semibold"/>
              <a:cs typeface="Segoe UI Semibold"/>
            </a:endParaRPr>
          </a:p>
          <a:p>
            <a:pPr marL="90170">
              <a:lnSpc>
                <a:spcPct val="100000"/>
              </a:lnSpc>
              <a:spcBef>
                <a:spcPts val="1010"/>
              </a:spcBef>
            </a:pPr>
            <a:r>
              <a:rPr sz="1200" b="1" spc="-10" dirty="0">
                <a:solidFill>
                  <a:srgbClr val="505050"/>
                </a:solidFill>
                <a:latin typeface="Segoe UI Semibold"/>
                <a:cs typeface="Segoe UI Semibold"/>
              </a:rPr>
              <a:t>Cluster </a:t>
            </a:r>
            <a:r>
              <a:rPr sz="1200" b="1" spc="-5" dirty="0">
                <a:solidFill>
                  <a:srgbClr val="505050"/>
                </a:solidFill>
                <a:latin typeface="Segoe UI Semibold"/>
                <a:cs typeface="Segoe UI Semibold"/>
              </a:rPr>
              <a:t>democratization</a:t>
            </a:r>
            <a:r>
              <a:rPr sz="1200" b="1" spc="35" dirty="0">
                <a:solidFill>
                  <a:srgbClr val="505050"/>
                </a:solidFill>
                <a:latin typeface="Segoe UI Semibold"/>
                <a:cs typeface="Segoe UI Semibold"/>
              </a:rPr>
              <a:t> </a:t>
            </a:r>
            <a:r>
              <a:rPr sz="1200" b="1" dirty="0">
                <a:solidFill>
                  <a:srgbClr val="505050"/>
                </a:solidFill>
                <a:latin typeface="Segoe UI Semibold"/>
                <a:cs typeface="Segoe UI Semibold"/>
              </a:rPr>
              <a:t>(serverless)</a:t>
            </a:r>
            <a:endParaRPr sz="1200">
              <a:latin typeface="Segoe UI Semibold"/>
              <a:cs typeface="Segoe UI Semibold"/>
            </a:endParaRPr>
          </a:p>
        </p:txBody>
      </p:sp>
      <p:sp>
        <p:nvSpPr>
          <p:cNvPr id="13" name="object 13"/>
          <p:cNvSpPr/>
          <p:nvPr/>
        </p:nvSpPr>
        <p:spPr>
          <a:xfrm>
            <a:off x="8273033" y="3477005"/>
            <a:ext cx="3411220" cy="2689860"/>
          </a:xfrm>
          <a:custGeom>
            <a:avLst/>
            <a:gdLst/>
            <a:ahLst/>
            <a:cxnLst/>
            <a:rect l="l" t="t" r="r" b="b"/>
            <a:pathLst>
              <a:path w="3411220" h="2689860">
                <a:moveTo>
                  <a:pt x="0" y="2689860"/>
                </a:moveTo>
                <a:lnTo>
                  <a:pt x="3410712" y="2689860"/>
                </a:lnTo>
                <a:lnTo>
                  <a:pt x="3410712" y="0"/>
                </a:lnTo>
                <a:lnTo>
                  <a:pt x="0" y="0"/>
                </a:lnTo>
                <a:lnTo>
                  <a:pt x="0" y="2689860"/>
                </a:lnTo>
                <a:close/>
              </a:path>
            </a:pathLst>
          </a:custGeom>
          <a:ln w="10668">
            <a:solidFill>
              <a:srgbClr val="001F50"/>
            </a:solidFill>
          </a:ln>
        </p:spPr>
        <p:txBody>
          <a:bodyPr wrap="square" lIns="0" tIns="0" rIns="0" bIns="0" rtlCol="0"/>
          <a:lstStyle/>
          <a:p>
            <a:endParaRPr/>
          </a:p>
        </p:txBody>
      </p:sp>
      <p:sp>
        <p:nvSpPr>
          <p:cNvPr id="14" name="object 14"/>
          <p:cNvSpPr txBox="1"/>
          <p:nvPr/>
        </p:nvSpPr>
        <p:spPr>
          <a:xfrm>
            <a:off x="8273033" y="3524250"/>
            <a:ext cx="3411220" cy="2251075"/>
          </a:xfrm>
          <a:prstGeom prst="rect">
            <a:avLst/>
          </a:prstGeom>
        </p:spPr>
        <p:txBody>
          <a:bodyPr vert="horz" wrap="square" lIns="0" tIns="12700" rIns="0" bIns="0" rtlCol="0">
            <a:spAutoFit/>
          </a:bodyPr>
          <a:lstStyle/>
          <a:p>
            <a:pPr marL="90805" marR="790575">
              <a:lnSpc>
                <a:spcPct val="100000"/>
              </a:lnSpc>
              <a:spcBef>
                <a:spcPts val="100"/>
              </a:spcBef>
            </a:pPr>
            <a:r>
              <a:rPr sz="1200" b="1" spc="-10" dirty="0">
                <a:solidFill>
                  <a:srgbClr val="505050"/>
                </a:solidFill>
                <a:latin typeface="Segoe UI Semibold"/>
                <a:cs typeface="Segoe UI Semibold"/>
              </a:rPr>
              <a:t>Fast, </a:t>
            </a:r>
            <a:r>
              <a:rPr sz="1200" b="1" spc="-5" dirty="0">
                <a:solidFill>
                  <a:srgbClr val="505050"/>
                </a:solidFill>
                <a:latin typeface="Segoe UI Semibold"/>
                <a:cs typeface="Segoe UI Semibold"/>
              </a:rPr>
              <a:t>collaborative analytics platform  accelerating time </a:t>
            </a:r>
            <a:r>
              <a:rPr sz="1200" b="1" spc="-10" dirty="0">
                <a:solidFill>
                  <a:srgbClr val="505050"/>
                </a:solidFill>
                <a:latin typeface="Segoe UI Semibold"/>
                <a:cs typeface="Segoe UI Semibold"/>
              </a:rPr>
              <a:t>to</a:t>
            </a:r>
            <a:r>
              <a:rPr sz="1200" b="1" dirty="0">
                <a:solidFill>
                  <a:srgbClr val="505050"/>
                </a:solidFill>
                <a:latin typeface="Segoe UI Semibold"/>
                <a:cs typeface="Segoe UI Semibold"/>
              </a:rPr>
              <a:t> </a:t>
            </a:r>
            <a:r>
              <a:rPr sz="1200" b="1" spc="-10" dirty="0">
                <a:solidFill>
                  <a:srgbClr val="505050"/>
                </a:solidFill>
                <a:latin typeface="Segoe UI Semibold"/>
                <a:cs typeface="Segoe UI Semibold"/>
              </a:rPr>
              <a:t>market</a:t>
            </a:r>
            <a:endParaRPr sz="1200">
              <a:latin typeface="Segoe UI Semibold"/>
              <a:cs typeface="Segoe UI Semibold"/>
            </a:endParaRPr>
          </a:p>
          <a:p>
            <a:pPr marL="90805">
              <a:lnSpc>
                <a:spcPct val="100000"/>
              </a:lnSpc>
              <a:spcBef>
                <a:spcPts val="1005"/>
              </a:spcBef>
            </a:pPr>
            <a:r>
              <a:rPr sz="1200" b="1" spc="-5" dirty="0">
                <a:solidFill>
                  <a:srgbClr val="505050"/>
                </a:solidFill>
                <a:latin typeface="Segoe UI Semibold"/>
                <a:cs typeface="Segoe UI Semibold"/>
              </a:rPr>
              <a:t>No dev-ops</a:t>
            </a:r>
            <a:r>
              <a:rPr sz="1200" b="1" spc="-20" dirty="0">
                <a:solidFill>
                  <a:srgbClr val="505050"/>
                </a:solidFill>
                <a:latin typeface="Segoe UI Semibold"/>
                <a:cs typeface="Segoe UI Semibold"/>
              </a:rPr>
              <a:t> </a:t>
            </a:r>
            <a:r>
              <a:rPr sz="1200" b="1" spc="-10" dirty="0">
                <a:solidFill>
                  <a:srgbClr val="505050"/>
                </a:solidFill>
                <a:latin typeface="Segoe UI Semibold"/>
                <a:cs typeface="Segoe UI Semibold"/>
              </a:rPr>
              <a:t>required</a:t>
            </a:r>
            <a:endParaRPr sz="1200">
              <a:latin typeface="Segoe UI Semibold"/>
              <a:cs typeface="Segoe UI Semibold"/>
            </a:endParaRPr>
          </a:p>
          <a:p>
            <a:pPr marL="90805">
              <a:lnSpc>
                <a:spcPct val="100000"/>
              </a:lnSpc>
              <a:spcBef>
                <a:spcPts val="1000"/>
              </a:spcBef>
            </a:pPr>
            <a:r>
              <a:rPr sz="1200" b="1" spc="-5" dirty="0">
                <a:solidFill>
                  <a:srgbClr val="505050"/>
                </a:solidFill>
                <a:latin typeface="Segoe UI Semibold"/>
                <a:cs typeface="Segoe UI Semibold"/>
              </a:rPr>
              <a:t>Enterprise grade</a:t>
            </a:r>
            <a:r>
              <a:rPr sz="1200" b="1" spc="25" dirty="0">
                <a:solidFill>
                  <a:srgbClr val="505050"/>
                </a:solidFill>
                <a:latin typeface="Segoe UI Semibold"/>
                <a:cs typeface="Segoe UI Semibold"/>
              </a:rPr>
              <a:t> </a:t>
            </a:r>
            <a:r>
              <a:rPr sz="1200" b="1" spc="-10" dirty="0">
                <a:solidFill>
                  <a:srgbClr val="505050"/>
                </a:solidFill>
                <a:latin typeface="Segoe UI Semibold"/>
                <a:cs typeface="Segoe UI Semibold"/>
              </a:rPr>
              <a:t>security</a:t>
            </a:r>
            <a:endParaRPr sz="1200">
              <a:latin typeface="Segoe UI Semibold"/>
              <a:cs typeface="Segoe UI Semibold"/>
            </a:endParaRPr>
          </a:p>
          <a:p>
            <a:pPr marL="319405" indent="-228600">
              <a:lnSpc>
                <a:spcPct val="100000"/>
              </a:lnSpc>
              <a:spcBef>
                <a:spcPts val="994"/>
              </a:spcBef>
              <a:buFont typeface="Arial"/>
              <a:buChar char="•"/>
              <a:tabLst>
                <a:tab pos="319405" algn="l"/>
                <a:tab pos="320040" algn="l"/>
              </a:tabLst>
            </a:pPr>
            <a:r>
              <a:rPr sz="1200" b="0" dirty="0">
                <a:solidFill>
                  <a:srgbClr val="505050"/>
                </a:solidFill>
                <a:latin typeface="Segoe UI Semilight"/>
                <a:cs typeface="Segoe UI Semilight"/>
              </a:rPr>
              <a:t>Encryption</a:t>
            </a:r>
            <a:endParaRPr sz="1200">
              <a:latin typeface="Segoe UI Semilight"/>
              <a:cs typeface="Segoe UI Semilight"/>
            </a:endParaRPr>
          </a:p>
          <a:p>
            <a:pPr marL="319405" indent="-228600">
              <a:lnSpc>
                <a:spcPct val="100000"/>
              </a:lnSpc>
              <a:spcBef>
                <a:spcPts val="1010"/>
              </a:spcBef>
              <a:buFont typeface="Arial"/>
              <a:buChar char="•"/>
              <a:tabLst>
                <a:tab pos="319405" algn="l"/>
                <a:tab pos="320040" algn="l"/>
              </a:tabLst>
            </a:pPr>
            <a:r>
              <a:rPr sz="1200" b="0" spc="-5" dirty="0">
                <a:solidFill>
                  <a:srgbClr val="505050"/>
                </a:solidFill>
                <a:latin typeface="Segoe UI Semilight"/>
                <a:cs typeface="Segoe UI Semilight"/>
              </a:rPr>
              <a:t>End-to-end auditing</a:t>
            </a:r>
            <a:endParaRPr sz="1200">
              <a:latin typeface="Segoe UI Semilight"/>
              <a:cs typeface="Segoe UI Semilight"/>
            </a:endParaRPr>
          </a:p>
          <a:p>
            <a:pPr marL="319405" indent="-228600">
              <a:lnSpc>
                <a:spcPct val="100000"/>
              </a:lnSpc>
              <a:spcBef>
                <a:spcPts val="994"/>
              </a:spcBef>
              <a:buFont typeface="Arial"/>
              <a:buChar char="•"/>
              <a:tabLst>
                <a:tab pos="319405" algn="l"/>
                <a:tab pos="320040" algn="l"/>
              </a:tabLst>
            </a:pPr>
            <a:r>
              <a:rPr sz="1200" b="0" spc="-10" dirty="0">
                <a:solidFill>
                  <a:srgbClr val="505050"/>
                </a:solidFill>
                <a:latin typeface="Segoe UI Semilight"/>
                <a:cs typeface="Segoe UI Semilight"/>
              </a:rPr>
              <a:t>Role-based</a:t>
            </a:r>
            <a:r>
              <a:rPr sz="1200" b="0" spc="-30" dirty="0">
                <a:solidFill>
                  <a:srgbClr val="505050"/>
                </a:solidFill>
                <a:latin typeface="Segoe UI Semilight"/>
                <a:cs typeface="Segoe UI Semilight"/>
              </a:rPr>
              <a:t> </a:t>
            </a:r>
            <a:r>
              <a:rPr sz="1200" b="0" spc="-5" dirty="0">
                <a:solidFill>
                  <a:srgbClr val="505050"/>
                </a:solidFill>
                <a:latin typeface="Segoe UI Semilight"/>
                <a:cs typeface="Segoe UI Semilight"/>
              </a:rPr>
              <a:t>control</a:t>
            </a:r>
            <a:endParaRPr sz="1200">
              <a:latin typeface="Segoe UI Semilight"/>
              <a:cs typeface="Segoe UI Semilight"/>
            </a:endParaRPr>
          </a:p>
          <a:p>
            <a:pPr marL="319405" indent="-228600">
              <a:lnSpc>
                <a:spcPct val="100000"/>
              </a:lnSpc>
              <a:spcBef>
                <a:spcPts val="994"/>
              </a:spcBef>
              <a:buFont typeface="Arial"/>
              <a:buChar char="•"/>
              <a:tabLst>
                <a:tab pos="319405" algn="l"/>
                <a:tab pos="320040" algn="l"/>
              </a:tabLst>
            </a:pPr>
            <a:r>
              <a:rPr sz="1200" b="0" spc="-5" dirty="0">
                <a:solidFill>
                  <a:srgbClr val="505050"/>
                </a:solidFill>
                <a:latin typeface="Segoe UI Semilight"/>
                <a:cs typeface="Segoe UI Semilight"/>
              </a:rPr>
              <a:t>Compliance</a:t>
            </a:r>
            <a:endParaRPr sz="1200">
              <a:latin typeface="Segoe UI Semilight"/>
              <a:cs typeface="Segoe UI Semilight"/>
            </a:endParaRPr>
          </a:p>
        </p:txBody>
      </p:sp>
      <p:sp>
        <p:nvSpPr>
          <p:cNvPr id="15" name="object 15"/>
          <p:cNvSpPr txBox="1"/>
          <p:nvPr/>
        </p:nvSpPr>
        <p:spPr>
          <a:xfrm>
            <a:off x="520445" y="3142488"/>
            <a:ext cx="3411220" cy="347980"/>
          </a:xfrm>
          <a:prstGeom prst="rect">
            <a:avLst/>
          </a:prstGeom>
          <a:solidFill>
            <a:srgbClr val="001F50"/>
          </a:solidFill>
        </p:spPr>
        <p:txBody>
          <a:bodyPr vert="horz" wrap="square" lIns="0" tIns="45085" rIns="0" bIns="0" rtlCol="0">
            <a:spAutoFit/>
          </a:bodyPr>
          <a:lstStyle/>
          <a:p>
            <a:pPr marL="1085850">
              <a:lnSpc>
                <a:spcPct val="100000"/>
              </a:lnSpc>
              <a:spcBef>
                <a:spcPts val="355"/>
              </a:spcBef>
            </a:pPr>
            <a:r>
              <a:rPr sz="1600" b="1" spc="-10" dirty="0">
                <a:solidFill>
                  <a:srgbClr val="FFFFFF"/>
                </a:solidFill>
                <a:latin typeface="Segoe UI Semibold"/>
                <a:cs typeface="Segoe UI Semibold"/>
              </a:rPr>
              <a:t>Data</a:t>
            </a:r>
            <a:r>
              <a:rPr sz="1600" b="1" spc="15" dirty="0">
                <a:solidFill>
                  <a:srgbClr val="FFFFFF"/>
                </a:solidFill>
                <a:latin typeface="Segoe UI Semibold"/>
                <a:cs typeface="Segoe UI Semibold"/>
              </a:rPr>
              <a:t> </a:t>
            </a:r>
            <a:r>
              <a:rPr sz="1600" b="1" spc="-5" dirty="0">
                <a:solidFill>
                  <a:srgbClr val="FFFFFF"/>
                </a:solidFill>
                <a:latin typeface="Segoe UI Semibold"/>
                <a:cs typeface="Segoe UI Semibold"/>
              </a:rPr>
              <a:t>scientist</a:t>
            </a:r>
            <a:endParaRPr sz="1600">
              <a:latin typeface="Segoe UI Semibold"/>
              <a:cs typeface="Segoe UI Semibold"/>
            </a:endParaRPr>
          </a:p>
        </p:txBody>
      </p:sp>
      <p:sp>
        <p:nvSpPr>
          <p:cNvPr id="16" name="object 16"/>
          <p:cNvSpPr txBox="1"/>
          <p:nvPr/>
        </p:nvSpPr>
        <p:spPr>
          <a:xfrm>
            <a:off x="4397502" y="3142488"/>
            <a:ext cx="3411220" cy="347980"/>
          </a:xfrm>
          <a:prstGeom prst="rect">
            <a:avLst/>
          </a:prstGeom>
          <a:solidFill>
            <a:srgbClr val="001F50"/>
          </a:solidFill>
        </p:spPr>
        <p:txBody>
          <a:bodyPr vert="horz" wrap="square" lIns="0" tIns="45085" rIns="0" bIns="0" rtlCol="0">
            <a:spAutoFit/>
          </a:bodyPr>
          <a:lstStyle/>
          <a:p>
            <a:pPr marL="1054100">
              <a:lnSpc>
                <a:spcPct val="100000"/>
              </a:lnSpc>
              <a:spcBef>
                <a:spcPts val="355"/>
              </a:spcBef>
            </a:pPr>
            <a:r>
              <a:rPr sz="1600" b="1" spc="-10" dirty="0">
                <a:solidFill>
                  <a:srgbClr val="FFFFFF"/>
                </a:solidFill>
                <a:latin typeface="Segoe UI Semibold"/>
                <a:cs typeface="Segoe UI Semibold"/>
              </a:rPr>
              <a:t>Data</a:t>
            </a:r>
            <a:r>
              <a:rPr sz="1600" b="1" spc="15" dirty="0">
                <a:solidFill>
                  <a:srgbClr val="FFFFFF"/>
                </a:solidFill>
                <a:latin typeface="Segoe UI Semibold"/>
                <a:cs typeface="Segoe UI Semibold"/>
              </a:rPr>
              <a:t> </a:t>
            </a:r>
            <a:r>
              <a:rPr sz="1600" b="1" spc="-5" dirty="0">
                <a:solidFill>
                  <a:srgbClr val="FFFFFF"/>
                </a:solidFill>
                <a:latin typeface="Segoe UI Semibold"/>
                <a:cs typeface="Segoe UI Semibold"/>
              </a:rPr>
              <a:t>engineer</a:t>
            </a:r>
            <a:endParaRPr sz="1600">
              <a:latin typeface="Segoe UI Semibold"/>
              <a:cs typeface="Segoe UI Semibold"/>
            </a:endParaRPr>
          </a:p>
        </p:txBody>
      </p:sp>
      <p:sp>
        <p:nvSpPr>
          <p:cNvPr id="17" name="object 17"/>
          <p:cNvSpPr txBox="1"/>
          <p:nvPr/>
        </p:nvSpPr>
        <p:spPr>
          <a:xfrm>
            <a:off x="8273033" y="3142488"/>
            <a:ext cx="3411220" cy="347980"/>
          </a:xfrm>
          <a:prstGeom prst="rect">
            <a:avLst/>
          </a:prstGeom>
          <a:solidFill>
            <a:srgbClr val="001F50"/>
          </a:solidFill>
        </p:spPr>
        <p:txBody>
          <a:bodyPr vert="horz" wrap="square" lIns="0" tIns="45085" rIns="0" bIns="0" rtlCol="0">
            <a:spAutoFit/>
          </a:bodyPr>
          <a:lstStyle/>
          <a:p>
            <a:pPr marL="772160">
              <a:lnSpc>
                <a:spcPct val="100000"/>
              </a:lnSpc>
              <a:spcBef>
                <a:spcPts val="355"/>
              </a:spcBef>
            </a:pPr>
            <a:r>
              <a:rPr sz="1600" b="1" spc="-25" dirty="0">
                <a:solidFill>
                  <a:srgbClr val="FFFFFF"/>
                </a:solidFill>
                <a:latin typeface="Segoe UI Semibold"/>
                <a:cs typeface="Segoe UI Semibold"/>
              </a:rPr>
              <a:t>CDO, </a:t>
            </a:r>
            <a:r>
              <a:rPr sz="1600" b="1" spc="-5" dirty="0">
                <a:solidFill>
                  <a:srgbClr val="FFFFFF"/>
                </a:solidFill>
                <a:latin typeface="Segoe UI Semibold"/>
                <a:cs typeface="Segoe UI Semibold"/>
              </a:rPr>
              <a:t>VP </a:t>
            </a:r>
            <a:r>
              <a:rPr sz="1600" b="1" spc="-15" dirty="0">
                <a:solidFill>
                  <a:srgbClr val="FFFFFF"/>
                </a:solidFill>
                <a:latin typeface="Segoe UI Semibold"/>
                <a:cs typeface="Segoe UI Semibold"/>
              </a:rPr>
              <a:t>of</a:t>
            </a:r>
            <a:r>
              <a:rPr sz="1600" b="1" spc="20" dirty="0">
                <a:solidFill>
                  <a:srgbClr val="FFFFFF"/>
                </a:solidFill>
                <a:latin typeface="Segoe UI Semibold"/>
                <a:cs typeface="Segoe UI Semibold"/>
              </a:rPr>
              <a:t> </a:t>
            </a:r>
            <a:r>
              <a:rPr sz="1600" b="1" spc="-5" dirty="0">
                <a:solidFill>
                  <a:srgbClr val="FFFFFF"/>
                </a:solidFill>
                <a:latin typeface="Segoe UI Semibold"/>
                <a:cs typeface="Segoe UI Semibold"/>
              </a:rPr>
              <a:t>analytics</a:t>
            </a:r>
            <a:endParaRPr sz="1600">
              <a:latin typeface="Segoe UI Semibold"/>
              <a:cs typeface="Segoe UI Semibold"/>
            </a:endParaRPr>
          </a:p>
        </p:txBody>
      </p:sp>
      <p:sp>
        <p:nvSpPr>
          <p:cNvPr id="18" name="object 18"/>
          <p:cNvSpPr txBox="1"/>
          <p:nvPr/>
        </p:nvSpPr>
        <p:spPr>
          <a:xfrm>
            <a:off x="195173" y="6582257"/>
            <a:ext cx="2792730" cy="177800"/>
          </a:xfrm>
          <a:prstGeom prst="rect">
            <a:avLst/>
          </a:prstGeom>
        </p:spPr>
        <p:txBody>
          <a:bodyPr vert="horz" wrap="square" lIns="0" tIns="12065" rIns="0" bIns="0" rtlCol="0">
            <a:spAutoFit/>
          </a:bodyPr>
          <a:lstStyle/>
          <a:p>
            <a:pPr marL="12700">
              <a:lnSpc>
                <a:spcPct val="100000"/>
              </a:lnSpc>
              <a:spcBef>
                <a:spcPts val="95"/>
              </a:spcBef>
            </a:pPr>
            <a:r>
              <a:rPr sz="1000" spc="-5" dirty="0">
                <a:solidFill>
                  <a:srgbClr val="505050"/>
                </a:solidFill>
                <a:latin typeface="Segoe UI"/>
                <a:cs typeface="Segoe UI"/>
              </a:rPr>
              <a:t>Provided by Microsoft and </a:t>
            </a:r>
            <a:r>
              <a:rPr sz="1000" spc="-10" dirty="0">
                <a:solidFill>
                  <a:srgbClr val="505050"/>
                </a:solidFill>
                <a:latin typeface="Segoe UI"/>
                <a:cs typeface="Segoe UI"/>
              </a:rPr>
              <a:t>Databricks </a:t>
            </a:r>
            <a:r>
              <a:rPr sz="1000" spc="-5" dirty="0">
                <a:solidFill>
                  <a:srgbClr val="505050"/>
                </a:solidFill>
                <a:latin typeface="Segoe UI"/>
                <a:cs typeface="Segoe UI"/>
              </a:rPr>
              <a:t>under</a:t>
            </a:r>
            <a:r>
              <a:rPr sz="1000" spc="100" dirty="0">
                <a:solidFill>
                  <a:srgbClr val="505050"/>
                </a:solidFill>
                <a:latin typeface="Segoe UI"/>
                <a:cs typeface="Segoe UI"/>
              </a:rPr>
              <a:t> </a:t>
            </a:r>
            <a:r>
              <a:rPr sz="1000" spc="-5" dirty="0">
                <a:solidFill>
                  <a:srgbClr val="505050"/>
                </a:solidFill>
                <a:latin typeface="Segoe UI"/>
                <a:cs typeface="Segoe UI"/>
              </a:rPr>
              <a:t>NDA</a:t>
            </a:r>
            <a:endParaRPr sz="1000">
              <a:latin typeface="Segoe UI"/>
              <a:cs typeface="Segoe UI"/>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990594" y="505790"/>
            <a:ext cx="1332230" cy="391795"/>
          </a:xfrm>
          <a:prstGeom prst="rect">
            <a:avLst/>
          </a:prstGeom>
        </p:spPr>
        <p:txBody>
          <a:bodyPr vert="horz" wrap="square" lIns="0" tIns="12700" rIns="0" bIns="0" rtlCol="0">
            <a:spAutoFit/>
          </a:bodyPr>
          <a:lstStyle/>
          <a:p>
            <a:pPr marL="12700">
              <a:lnSpc>
                <a:spcPct val="100000"/>
              </a:lnSpc>
              <a:spcBef>
                <a:spcPts val="100"/>
              </a:spcBef>
            </a:pPr>
            <a:r>
              <a:rPr sz="2400" b="0" dirty="0">
                <a:solidFill>
                  <a:srgbClr val="0078D6"/>
                </a:solidFill>
                <a:latin typeface="Segoe UI Light"/>
                <a:cs typeface="Segoe UI Light"/>
              </a:rPr>
              <a:t>A Z U R</a:t>
            </a:r>
            <a:r>
              <a:rPr sz="2400" b="0" spc="-75" dirty="0">
                <a:solidFill>
                  <a:srgbClr val="0078D6"/>
                </a:solidFill>
                <a:latin typeface="Segoe UI Light"/>
                <a:cs typeface="Segoe UI Light"/>
              </a:rPr>
              <a:t> </a:t>
            </a:r>
            <a:r>
              <a:rPr sz="2400" b="0" dirty="0">
                <a:solidFill>
                  <a:srgbClr val="0078D6"/>
                </a:solidFill>
                <a:latin typeface="Segoe UI Light"/>
                <a:cs typeface="Segoe UI Light"/>
              </a:rPr>
              <a:t>E</a:t>
            </a:r>
            <a:endParaRPr sz="2400">
              <a:latin typeface="Segoe UI Light"/>
              <a:cs typeface="Segoe UI Light"/>
            </a:endParaRPr>
          </a:p>
        </p:txBody>
      </p:sp>
      <p:sp>
        <p:nvSpPr>
          <p:cNvPr id="3" name="object 3"/>
          <p:cNvSpPr txBox="1"/>
          <p:nvPr/>
        </p:nvSpPr>
        <p:spPr>
          <a:xfrm>
            <a:off x="5579579" y="505790"/>
            <a:ext cx="2516505" cy="391795"/>
          </a:xfrm>
          <a:prstGeom prst="rect">
            <a:avLst/>
          </a:prstGeom>
        </p:spPr>
        <p:txBody>
          <a:bodyPr vert="horz" wrap="square" lIns="0" tIns="12700" rIns="0" bIns="0" rtlCol="0">
            <a:spAutoFit/>
          </a:bodyPr>
          <a:lstStyle/>
          <a:p>
            <a:pPr marL="12700">
              <a:lnSpc>
                <a:spcPct val="100000"/>
              </a:lnSpc>
              <a:spcBef>
                <a:spcPts val="100"/>
              </a:spcBef>
            </a:pPr>
            <a:r>
              <a:rPr sz="2400" b="0" dirty="0">
                <a:solidFill>
                  <a:srgbClr val="0078D6"/>
                </a:solidFill>
                <a:latin typeface="Segoe UI Light"/>
                <a:cs typeface="Segoe UI Light"/>
              </a:rPr>
              <a:t>D A T A B R I C K</a:t>
            </a:r>
            <a:r>
              <a:rPr sz="2400" b="0" spc="580" dirty="0">
                <a:solidFill>
                  <a:srgbClr val="0078D6"/>
                </a:solidFill>
                <a:latin typeface="Segoe UI Light"/>
                <a:cs typeface="Segoe UI Light"/>
              </a:rPr>
              <a:t> </a:t>
            </a:r>
            <a:r>
              <a:rPr sz="2400" b="0" dirty="0">
                <a:solidFill>
                  <a:srgbClr val="0078D6"/>
                </a:solidFill>
                <a:latin typeface="Segoe UI Light"/>
                <a:cs typeface="Segoe UI Light"/>
              </a:rPr>
              <a:t>S</a:t>
            </a:r>
            <a:endParaRPr sz="2400">
              <a:latin typeface="Segoe UI Light"/>
              <a:cs typeface="Segoe UI Light"/>
            </a:endParaRPr>
          </a:p>
        </p:txBody>
      </p:sp>
      <p:sp>
        <p:nvSpPr>
          <p:cNvPr id="4" name="object 4"/>
          <p:cNvSpPr/>
          <p:nvPr/>
        </p:nvSpPr>
        <p:spPr>
          <a:xfrm>
            <a:off x="516623" y="1595723"/>
            <a:ext cx="53340" cy="53340"/>
          </a:xfrm>
          <a:custGeom>
            <a:avLst/>
            <a:gdLst/>
            <a:ahLst/>
            <a:cxnLst/>
            <a:rect l="l" t="t" r="r" b="b"/>
            <a:pathLst>
              <a:path w="53340" h="53339">
                <a:moveTo>
                  <a:pt x="0" y="52863"/>
                </a:moveTo>
                <a:lnTo>
                  <a:pt x="52863" y="52863"/>
                </a:lnTo>
                <a:lnTo>
                  <a:pt x="52863" y="0"/>
                </a:lnTo>
                <a:lnTo>
                  <a:pt x="0" y="0"/>
                </a:lnTo>
                <a:lnTo>
                  <a:pt x="0" y="52863"/>
                </a:lnTo>
                <a:close/>
              </a:path>
            </a:pathLst>
          </a:custGeom>
          <a:solidFill>
            <a:srgbClr val="0078D3"/>
          </a:solidFill>
        </p:spPr>
        <p:txBody>
          <a:bodyPr wrap="square" lIns="0" tIns="0" rIns="0" bIns="0" rtlCol="0"/>
          <a:lstStyle/>
          <a:p>
            <a:endParaRPr/>
          </a:p>
        </p:txBody>
      </p:sp>
      <p:sp>
        <p:nvSpPr>
          <p:cNvPr id="5" name="object 5"/>
          <p:cNvSpPr/>
          <p:nvPr/>
        </p:nvSpPr>
        <p:spPr>
          <a:xfrm>
            <a:off x="789863" y="1538224"/>
            <a:ext cx="1842465" cy="152400"/>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2706242" y="1535811"/>
            <a:ext cx="940435" cy="200025"/>
          </a:xfrm>
          <a:custGeom>
            <a:avLst/>
            <a:gdLst/>
            <a:ahLst/>
            <a:cxnLst/>
            <a:rect l="l" t="t" r="r" b="b"/>
            <a:pathLst>
              <a:path w="940435" h="200025">
                <a:moveTo>
                  <a:pt x="653932" y="69850"/>
                </a:moveTo>
                <a:lnTo>
                  <a:pt x="623061" y="69850"/>
                </a:lnTo>
                <a:lnTo>
                  <a:pt x="629031" y="75437"/>
                </a:lnTo>
                <a:lnTo>
                  <a:pt x="629031" y="86487"/>
                </a:lnTo>
                <a:lnTo>
                  <a:pt x="586283" y="94005"/>
                </a:lnTo>
                <a:lnTo>
                  <a:pt x="566673" y="124205"/>
                </a:lnTo>
                <a:lnTo>
                  <a:pt x="566673" y="133603"/>
                </a:lnTo>
                <a:lnTo>
                  <a:pt x="569468" y="140969"/>
                </a:lnTo>
                <a:lnTo>
                  <a:pt x="575056" y="146558"/>
                </a:lnTo>
                <a:lnTo>
                  <a:pt x="580770" y="152146"/>
                </a:lnTo>
                <a:lnTo>
                  <a:pt x="588518" y="154939"/>
                </a:lnTo>
                <a:lnTo>
                  <a:pt x="598296" y="154939"/>
                </a:lnTo>
                <a:lnTo>
                  <a:pt x="607681" y="153870"/>
                </a:lnTo>
                <a:lnTo>
                  <a:pt x="615838" y="150669"/>
                </a:lnTo>
                <a:lnTo>
                  <a:pt x="622782" y="145349"/>
                </a:lnTo>
                <a:lnTo>
                  <a:pt x="628522" y="137922"/>
                </a:lnTo>
                <a:lnTo>
                  <a:pt x="658494" y="137922"/>
                </a:lnTo>
                <a:lnTo>
                  <a:pt x="658494" y="132714"/>
                </a:lnTo>
                <a:lnTo>
                  <a:pt x="604901" y="132714"/>
                </a:lnTo>
                <a:lnTo>
                  <a:pt x="601598" y="131572"/>
                </a:lnTo>
                <a:lnTo>
                  <a:pt x="599185" y="129286"/>
                </a:lnTo>
                <a:lnTo>
                  <a:pt x="596645" y="127126"/>
                </a:lnTo>
                <a:lnTo>
                  <a:pt x="595376" y="124205"/>
                </a:lnTo>
                <a:lnTo>
                  <a:pt x="595376" y="112775"/>
                </a:lnTo>
                <a:lnTo>
                  <a:pt x="600456" y="108203"/>
                </a:lnTo>
                <a:lnTo>
                  <a:pt x="629031" y="104393"/>
                </a:lnTo>
                <a:lnTo>
                  <a:pt x="658494" y="104393"/>
                </a:lnTo>
                <a:lnTo>
                  <a:pt x="658494" y="91821"/>
                </a:lnTo>
                <a:lnTo>
                  <a:pt x="655780" y="72911"/>
                </a:lnTo>
                <a:lnTo>
                  <a:pt x="653932" y="69850"/>
                </a:lnTo>
                <a:close/>
              </a:path>
              <a:path w="940435" h="200025">
                <a:moveTo>
                  <a:pt x="658494" y="137922"/>
                </a:moveTo>
                <a:lnTo>
                  <a:pt x="628904" y="137922"/>
                </a:lnTo>
                <a:lnTo>
                  <a:pt x="628904" y="152400"/>
                </a:lnTo>
                <a:lnTo>
                  <a:pt x="658494" y="152400"/>
                </a:lnTo>
                <a:lnTo>
                  <a:pt x="658494" y="137922"/>
                </a:lnTo>
                <a:close/>
              </a:path>
              <a:path w="940435" h="200025">
                <a:moveTo>
                  <a:pt x="658494" y="104393"/>
                </a:moveTo>
                <a:lnTo>
                  <a:pt x="629031" y="104393"/>
                </a:lnTo>
                <a:lnTo>
                  <a:pt x="629031" y="117475"/>
                </a:lnTo>
                <a:lnTo>
                  <a:pt x="627253" y="122554"/>
                </a:lnTo>
                <a:lnTo>
                  <a:pt x="619886" y="130683"/>
                </a:lnTo>
                <a:lnTo>
                  <a:pt x="615060" y="132714"/>
                </a:lnTo>
                <a:lnTo>
                  <a:pt x="658494" y="132714"/>
                </a:lnTo>
                <a:lnTo>
                  <a:pt x="658494" y="104393"/>
                </a:lnTo>
                <a:close/>
              </a:path>
              <a:path w="940435" h="200025">
                <a:moveTo>
                  <a:pt x="615060" y="48640"/>
                </a:moveTo>
                <a:lnTo>
                  <a:pt x="608965" y="48640"/>
                </a:lnTo>
                <a:lnTo>
                  <a:pt x="601980" y="49529"/>
                </a:lnTo>
                <a:lnTo>
                  <a:pt x="594486" y="51180"/>
                </a:lnTo>
                <a:lnTo>
                  <a:pt x="586994" y="52959"/>
                </a:lnTo>
                <a:lnTo>
                  <a:pt x="581024" y="54863"/>
                </a:lnTo>
                <a:lnTo>
                  <a:pt x="576580" y="57150"/>
                </a:lnTo>
                <a:lnTo>
                  <a:pt x="576580" y="80644"/>
                </a:lnTo>
                <a:lnTo>
                  <a:pt x="584870" y="75957"/>
                </a:lnTo>
                <a:lnTo>
                  <a:pt x="593375" y="72580"/>
                </a:lnTo>
                <a:lnTo>
                  <a:pt x="602118" y="70536"/>
                </a:lnTo>
                <a:lnTo>
                  <a:pt x="611123" y="69850"/>
                </a:lnTo>
                <a:lnTo>
                  <a:pt x="653932" y="69850"/>
                </a:lnTo>
                <a:lnTo>
                  <a:pt x="647636" y="59420"/>
                </a:lnTo>
                <a:lnTo>
                  <a:pt x="634063" y="51333"/>
                </a:lnTo>
                <a:lnTo>
                  <a:pt x="615060" y="48640"/>
                </a:lnTo>
                <a:close/>
              </a:path>
              <a:path w="940435" h="200025">
                <a:moveTo>
                  <a:pt x="480440" y="51053"/>
                </a:moveTo>
                <a:lnTo>
                  <a:pt x="449199" y="51053"/>
                </a:lnTo>
                <a:lnTo>
                  <a:pt x="449199" y="199009"/>
                </a:lnTo>
                <a:lnTo>
                  <a:pt x="480440" y="199009"/>
                </a:lnTo>
                <a:lnTo>
                  <a:pt x="480440" y="140715"/>
                </a:lnTo>
                <a:lnTo>
                  <a:pt x="540894" y="140715"/>
                </a:lnTo>
                <a:lnTo>
                  <a:pt x="542036" y="139573"/>
                </a:lnTo>
                <a:lnTo>
                  <a:pt x="547536" y="131312"/>
                </a:lnTo>
                <a:lnTo>
                  <a:pt x="547691" y="130937"/>
                </a:lnTo>
                <a:lnTo>
                  <a:pt x="494030" y="130937"/>
                </a:lnTo>
                <a:lnTo>
                  <a:pt x="489204" y="128777"/>
                </a:lnTo>
                <a:lnTo>
                  <a:pt x="481838" y="119887"/>
                </a:lnTo>
                <a:lnTo>
                  <a:pt x="479932" y="114173"/>
                </a:lnTo>
                <a:lnTo>
                  <a:pt x="479932" y="91059"/>
                </a:lnTo>
                <a:lnTo>
                  <a:pt x="481964" y="84709"/>
                </a:lnTo>
                <a:lnTo>
                  <a:pt x="490093" y="75056"/>
                </a:lnTo>
                <a:lnTo>
                  <a:pt x="495300" y="72643"/>
                </a:lnTo>
                <a:lnTo>
                  <a:pt x="549793" y="72643"/>
                </a:lnTo>
                <a:lnTo>
                  <a:pt x="548554" y="69482"/>
                </a:lnTo>
                <a:lnTo>
                  <a:pt x="546506" y="66293"/>
                </a:lnTo>
                <a:lnTo>
                  <a:pt x="480440" y="66293"/>
                </a:lnTo>
                <a:lnTo>
                  <a:pt x="480440" y="51053"/>
                </a:lnTo>
                <a:close/>
              </a:path>
              <a:path w="940435" h="200025">
                <a:moveTo>
                  <a:pt x="540894" y="140715"/>
                </a:moveTo>
                <a:lnTo>
                  <a:pt x="480821" y="140715"/>
                </a:lnTo>
                <a:lnTo>
                  <a:pt x="486205" y="146903"/>
                </a:lnTo>
                <a:lnTo>
                  <a:pt x="492648" y="151352"/>
                </a:lnTo>
                <a:lnTo>
                  <a:pt x="500163" y="154039"/>
                </a:lnTo>
                <a:lnTo>
                  <a:pt x="508762" y="154939"/>
                </a:lnTo>
                <a:lnTo>
                  <a:pt x="518640" y="153985"/>
                </a:lnTo>
                <a:lnTo>
                  <a:pt x="527494" y="151114"/>
                </a:lnTo>
                <a:lnTo>
                  <a:pt x="535301" y="146313"/>
                </a:lnTo>
                <a:lnTo>
                  <a:pt x="540894" y="140715"/>
                </a:lnTo>
                <a:close/>
              </a:path>
              <a:path w="940435" h="200025">
                <a:moveTo>
                  <a:pt x="549793" y="72643"/>
                </a:moveTo>
                <a:lnTo>
                  <a:pt x="501776" y="72643"/>
                </a:lnTo>
                <a:lnTo>
                  <a:pt x="510851" y="74310"/>
                </a:lnTo>
                <a:lnTo>
                  <a:pt x="517318" y="79311"/>
                </a:lnTo>
                <a:lnTo>
                  <a:pt x="521190" y="87645"/>
                </a:lnTo>
                <a:lnTo>
                  <a:pt x="522435" y="98933"/>
                </a:lnTo>
                <a:lnTo>
                  <a:pt x="522477" y="109347"/>
                </a:lnTo>
                <a:lnTo>
                  <a:pt x="520573" y="117221"/>
                </a:lnTo>
                <a:lnTo>
                  <a:pt x="516636" y="122681"/>
                </a:lnTo>
                <a:lnTo>
                  <a:pt x="512699" y="128269"/>
                </a:lnTo>
                <a:lnTo>
                  <a:pt x="507238" y="130937"/>
                </a:lnTo>
                <a:lnTo>
                  <a:pt x="547691" y="130937"/>
                </a:lnTo>
                <a:lnTo>
                  <a:pt x="551465" y="121777"/>
                </a:lnTo>
                <a:lnTo>
                  <a:pt x="553823" y="110980"/>
                </a:lnTo>
                <a:lnTo>
                  <a:pt x="554608" y="98933"/>
                </a:lnTo>
                <a:lnTo>
                  <a:pt x="553940" y="87909"/>
                </a:lnTo>
                <a:lnTo>
                  <a:pt x="551926" y="78089"/>
                </a:lnTo>
                <a:lnTo>
                  <a:pt x="549793" y="72643"/>
                </a:lnTo>
                <a:close/>
              </a:path>
              <a:path w="940435" h="200025">
                <a:moveTo>
                  <a:pt x="513461" y="48640"/>
                </a:moveTo>
                <a:lnTo>
                  <a:pt x="503503" y="49738"/>
                </a:lnTo>
                <a:lnTo>
                  <a:pt x="494760" y="53038"/>
                </a:lnTo>
                <a:lnTo>
                  <a:pt x="487207" y="58552"/>
                </a:lnTo>
                <a:lnTo>
                  <a:pt x="480821" y="66293"/>
                </a:lnTo>
                <a:lnTo>
                  <a:pt x="546506" y="66293"/>
                </a:lnTo>
                <a:lnTo>
                  <a:pt x="513461" y="48640"/>
                </a:lnTo>
                <a:close/>
              </a:path>
              <a:path w="940435" h="200025">
                <a:moveTo>
                  <a:pt x="835786" y="172592"/>
                </a:moveTo>
                <a:lnTo>
                  <a:pt x="835786" y="197485"/>
                </a:lnTo>
                <a:lnTo>
                  <a:pt x="840612" y="199136"/>
                </a:lnTo>
                <a:lnTo>
                  <a:pt x="846962" y="200025"/>
                </a:lnTo>
                <a:lnTo>
                  <a:pt x="854456" y="200025"/>
                </a:lnTo>
                <a:lnTo>
                  <a:pt x="868477" y="197568"/>
                </a:lnTo>
                <a:lnTo>
                  <a:pt x="880618" y="190182"/>
                </a:lnTo>
                <a:lnTo>
                  <a:pt x="890853" y="177843"/>
                </a:lnTo>
                <a:lnTo>
                  <a:pt x="891666" y="176149"/>
                </a:lnTo>
                <a:lnTo>
                  <a:pt x="844422" y="176149"/>
                </a:lnTo>
                <a:lnTo>
                  <a:pt x="839978" y="175005"/>
                </a:lnTo>
                <a:lnTo>
                  <a:pt x="835786" y="172592"/>
                </a:lnTo>
                <a:close/>
              </a:path>
              <a:path w="940435" h="200025">
                <a:moveTo>
                  <a:pt x="864996" y="51053"/>
                </a:moveTo>
                <a:lnTo>
                  <a:pt x="830326" y="51053"/>
                </a:lnTo>
                <a:lnTo>
                  <a:pt x="871473" y="152273"/>
                </a:lnTo>
                <a:lnTo>
                  <a:pt x="866140" y="164846"/>
                </a:lnTo>
                <a:lnTo>
                  <a:pt x="862965" y="172465"/>
                </a:lnTo>
                <a:lnTo>
                  <a:pt x="857377" y="176149"/>
                </a:lnTo>
                <a:lnTo>
                  <a:pt x="891666" y="176149"/>
                </a:lnTo>
                <a:lnTo>
                  <a:pt x="899159" y="160527"/>
                </a:lnTo>
                <a:lnTo>
                  <a:pt x="912040" y="126364"/>
                </a:lnTo>
                <a:lnTo>
                  <a:pt x="886714" y="126364"/>
                </a:lnTo>
                <a:lnTo>
                  <a:pt x="885952" y="121158"/>
                </a:lnTo>
                <a:lnTo>
                  <a:pt x="885062" y="116586"/>
                </a:lnTo>
                <a:lnTo>
                  <a:pt x="883919" y="112775"/>
                </a:lnTo>
                <a:lnTo>
                  <a:pt x="864996" y="51053"/>
                </a:lnTo>
                <a:close/>
              </a:path>
              <a:path w="940435" h="200025">
                <a:moveTo>
                  <a:pt x="940434" y="51053"/>
                </a:moveTo>
                <a:lnTo>
                  <a:pt x="909446" y="51053"/>
                </a:lnTo>
                <a:lnTo>
                  <a:pt x="890269" y="112902"/>
                </a:lnTo>
                <a:lnTo>
                  <a:pt x="888745" y="117983"/>
                </a:lnTo>
                <a:lnTo>
                  <a:pt x="887603" y="122554"/>
                </a:lnTo>
                <a:lnTo>
                  <a:pt x="887094" y="126364"/>
                </a:lnTo>
                <a:lnTo>
                  <a:pt x="912040" y="126364"/>
                </a:lnTo>
                <a:lnTo>
                  <a:pt x="940434" y="51053"/>
                </a:lnTo>
                <a:close/>
              </a:path>
              <a:path w="940435" h="200025">
                <a:moveTo>
                  <a:pt x="117729" y="51053"/>
                </a:moveTo>
                <a:lnTo>
                  <a:pt x="86487" y="51053"/>
                </a:lnTo>
                <a:lnTo>
                  <a:pt x="86487" y="152400"/>
                </a:lnTo>
                <a:lnTo>
                  <a:pt x="117729" y="152400"/>
                </a:lnTo>
                <a:lnTo>
                  <a:pt x="117729" y="51053"/>
                </a:lnTo>
                <a:close/>
              </a:path>
              <a:path w="940435" h="200025">
                <a:moveTo>
                  <a:pt x="715136" y="51053"/>
                </a:moveTo>
                <a:lnTo>
                  <a:pt x="683894" y="51053"/>
                </a:lnTo>
                <a:lnTo>
                  <a:pt x="683894" y="152400"/>
                </a:lnTo>
                <a:lnTo>
                  <a:pt x="715136" y="152400"/>
                </a:lnTo>
                <a:lnTo>
                  <a:pt x="715136" y="95503"/>
                </a:lnTo>
                <a:lnTo>
                  <a:pt x="717042" y="88646"/>
                </a:lnTo>
                <a:lnTo>
                  <a:pt x="724661" y="78739"/>
                </a:lnTo>
                <a:lnTo>
                  <a:pt x="729995" y="76200"/>
                </a:lnTo>
                <a:lnTo>
                  <a:pt x="749934" y="76200"/>
                </a:lnTo>
                <a:lnTo>
                  <a:pt x="749934" y="69850"/>
                </a:lnTo>
                <a:lnTo>
                  <a:pt x="715136" y="69850"/>
                </a:lnTo>
                <a:lnTo>
                  <a:pt x="715136" y="51053"/>
                </a:lnTo>
                <a:close/>
              </a:path>
              <a:path w="940435" h="200025">
                <a:moveTo>
                  <a:pt x="749934" y="76200"/>
                </a:moveTo>
                <a:lnTo>
                  <a:pt x="741807" y="76200"/>
                </a:lnTo>
                <a:lnTo>
                  <a:pt x="746252" y="77215"/>
                </a:lnTo>
                <a:lnTo>
                  <a:pt x="749934" y="79248"/>
                </a:lnTo>
                <a:lnTo>
                  <a:pt x="749934" y="76200"/>
                </a:lnTo>
                <a:close/>
              </a:path>
              <a:path w="940435" h="200025">
                <a:moveTo>
                  <a:pt x="745617" y="49275"/>
                </a:moveTo>
                <a:lnTo>
                  <a:pt x="742315" y="49275"/>
                </a:lnTo>
                <a:lnTo>
                  <a:pt x="733359" y="50561"/>
                </a:lnTo>
                <a:lnTo>
                  <a:pt x="725916" y="54419"/>
                </a:lnTo>
                <a:lnTo>
                  <a:pt x="719972" y="60848"/>
                </a:lnTo>
                <a:lnTo>
                  <a:pt x="715518" y="69850"/>
                </a:lnTo>
                <a:lnTo>
                  <a:pt x="749934" y="69850"/>
                </a:lnTo>
                <a:lnTo>
                  <a:pt x="749934" y="50546"/>
                </a:lnTo>
                <a:lnTo>
                  <a:pt x="748157" y="49656"/>
                </a:lnTo>
                <a:lnTo>
                  <a:pt x="745617" y="49275"/>
                </a:lnTo>
                <a:close/>
              </a:path>
              <a:path w="940435" h="200025">
                <a:moveTo>
                  <a:pt x="175640" y="51053"/>
                </a:moveTo>
                <a:lnTo>
                  <a:pt x="144399" y="51053"/>
                </a:lnTo>
                <a:lnTo>
                  <a:pt x="144399" y="152400"/>
                </a:lnTo>
                <a:lnTo>
                  <a:pt x="175640" y="152400"/>
                </a:lnTo>
                <a:lnTo>
                  <a:pt x="175640" y="95503"/>
                </a:lnTo>
                <a:lnTo>
                  <a:pt x="177545" y="88646"/>
                </a:lnTo>
                <a:lnTo>
                  <a:pt x="185165" y="78739"/>
                </a:lnTo>
                <a:lnTo>
                  <a:pt x="190500" y="76200"/>
                </a:lnTo>
                <a:lnTo>
                  <a:pt x="210438" y="76200"/>
                </a:lnTo>
                <a:lnTo>
                  <a:pt x="210438" y="69850"/>
                </a:lnTo>
                <a:lnTo>
                  <a:pt x="175640" y="69850"/>
                </a:lnTo>
                <a:lnTo>
                  <a:pt x="175640" y="51053"/>
                </a:lnTo>
                <a:close/>
              </a:path>
              <a:path w="940435" h="200025">
                <a:moveTo>
                  <a:pt x="210438" y="76200"/>
                </a:moveTo>
                <a:lnTo>
                  <a:pt x="202311" y="76200"/>
                </a:lnTo>
                <a:lnTo>
                  <a:pt x="206756" y="77215"/>
                </a:lnTo>
                <a:lnTo>
                  <a:pt x="210438" y="79248"/>
                </a:lnTo>
                <a:lnTo>
                  <a:pt x="210438" y="76200"/>
                </a:lnTo>
                <a:close/>
              </a:path>
              <a:path w="940435" h="200025">
                <a:moveTo>
                  <a:pt x="206120" y="49275"/>
                </a:moveTo>
                <a:lnTo>
                  <a:pt x="202819" y="49275"/>
                </a:lnTo>
                <a:lnTo>
                  <a:pt x="193863" y="50561"/>
                </a:lnTo>
                <a:lnTo>
                  <a:pt x="186420" y="54419"/>
                </a:lnTo>
                <a:lnTo>
                  <a:pt x="180476" y="60848"/>
                </a:lnTo>
                <a:lnTo>
                  <a:pt x="176021" y="69850"/>
                </a:lnTo>
                <a:lnTo>
                  <a:pt x="210438" y="69850"/>
                </a:lnTo>
                <a:lnTo>
                  <a:pt x="210438" y="50546"/>
                </a:lnTo>
                <a:lnTo>
                  <a:pt x="208661" y="49656"/>
                </a:lnTo>
                <a:lnTo>
                  <a:pt x="206120" y="49275"/>
                </a:lnTo>
                <a:close/>
              </a:path>
              <a:path w="940435" h="200025">
                <a:moveTo>
                  <a:pt x="218567" y="124460"/>
                </a:moveTo>
                <a:lnTo>
                  <a:pt x="218567" y="149733"/>
                </a:lnTo>
                <a:lnTo>
                  <a:pt x="225802" y="151993"/>
                </a:lnTo>
                <a:lnTo>
                  <a:pt x="233394" y="153622"/>
                </a:lnTo>
                <a:lnTo>
                  <a:pt x="241319" y="154608"/>
                </a:lnTo>
                <a:lnTo>
                  <a:pt x="249555" y="154939"/>
                </a:lnTo>
                <a:lnTo>
                  <a:pt x="255524" y="154939"/>
                </a:lnTo>
                <a:lnTo>
                  <a:pt x="261365" y="154304"/>
                </a:lnTo>
                <a:lnTo>
                  <a:pt x="267081" y="153035"/>
                </a:lnTo>
                <a:lnTo>
                  <a:pt x="272669" y="151891"/>
                </a:lnTo>
                <a:lnTo>
                  <a:pt x="277749" y="149987"/>
                </a:lnTo>
                <a:lnTo>
                  <a:pt x="282067" y="147192"/>
                </a:lnTo>
                <a:lnTo>
                  <a:pt x="286384" y="144525"/>
                </a:lnTo>
                <a:lnTo>
                  <a:pt x="289813" y="141097"/>
                </a:lnTo>
                <a:lnTo>
                  <a:pt x="292354" y="136905"/>
                </a:lnTo>
                <a:lnTo>
                  <a:pt x="294393" y="133603"/>
                </a:lnTo>
                <a:lnTo>
                  <a:pt x="243839" y="133603"/>
                </a:lnTo>
                <a:lnTo>
                  <a:pt x="239013" y="132841"/>
                </a:lnTo>
                <a:lnTo>
                  <a:pt x="228854" y="129793"/>
                </a:lnTo>
                <a:lnTo>
                  <a:pt x="223646" y="127508"/>
                </a:lnTo>
                <a:lnTo>
                  <a:pt x="218567" y="124460"/>
                </a:lnTo>
                <a:close/>
              </a:path>
              <a:path w="940435" h="200025">
                <a:moveTo>
                  <a:pt x="267334" y="48640"/>
                </a:moveTo>
                <a:lnTo>
                  <a:pt x="257175" y="48640"/>
                </a:lnTo>
                <a:lnTo>
                  <a:pt x="251587" y="49275"/>
                </a:lnTo>
                <a:lnTo>
                  <a:pt x="246252" y="50418"/>
                </a:lnTo>
                <a:lnTo>
                  <a:pt x="240919" y="51688"/>
                </a:lnTo>
                <a:lnTo>
                  <a:pt x="236219" y="53593"/>
                </a:lnTo>
                <a:lnTo>
                  <a:pt x="232156" y="56261"/>
                </a:lnTo>
                <a:lnTo>
                  <a:pt x="227964" y="58800"/>
                </a:lnTo>
                <a:lnTo>
                  <a:pt x="224662" y="62102"/>
                </a:lnTo>
                <a:lnTo>
                  <a:pt x="222250" y="66293"/>
                </a:lnTo>
                <a:lnTo>
                  <a:pt x="219709" y="70358"/>
                </a:lnTo>
                <a:lnTo>
                  <a:pt x="218717" y="74549"/>
                </a:lnTo>
                <a:lnTo>
                  <a:pt x="218639" y="85598"/>
                </a:lnTo>
                <a:lnTo>
                  <a:pt x="219075" y="88646"/>
                </a:lnTo>
                <a:lnTo>
                  <a:pt x="220218" y="91693"/>
                </a:lnTo>
                <a:lnTo>
                  <a:pt x="221233" y="94741"/>
                </a:lnTo>
                <a:lnTo>
                  <a:pt x="253745" y="114173"/>
                </a:lnTo>
                <a:lnTo>
                  <a:pt x="256286" y="115062"/>
                </a:lnTo>
                <a:lnTo>
                  <a:pt x="258571" y="116077"/>
                </a:lnTo>
                <a:lnTo>
                  <a:pt x="260857" y="116966"/>
                </a:lnTo>
                <a:lnTo>
                  <a:pt x="262636" y="118110"/>
                </a:lnTo>
                <a:lnTo>
                  <a:pt x="265556" y="120776"/>
                </a:lnTo>
                <a:lnTo>
                  <a:pt x="266319" y="122427"/>
                </a:lnTo>
                <a:lnTo>
                  <a:pt x="266319" y="127508"/>
                </a:lnTo>
                <a:lnTo>
                  <a:pt x="264668" y="129793"/>
                </a:lnTo>
                <a:lnTo>
                  <a:pt x="258318" y="132841"/>
                </a:lnTo>
                <a:lnTo>
                  <a:pt x="254000" y="133603"/>
                </a:lnTo>
                <a:lnTo>
                  <a:pt x="294393" y="133603"/>
                </a:lnTo>
                <a:lnTo>
                  <a:pt x="295020" y="132587"/>
                </a:lnTo>
                <a:lnTo>
                  <a:pt x="296290" y="127508"/>
                </a:lnTo>
                <a:lnTo>
                  <a:pt x="296247" y="116966"/>
                </a:lnTo>
                <a:lnTo>
                  <a:pt x="280162" y="96265"/>
                </a:lnTo>
                <a:lnTo>
                  <a:pt x="276859" y="94487"/>
                </a:lnTo>
                <a:lnTo>
                  <a:pt x="273050" y="92963"/>
                </a:lnTo>
                <a:lnTo>
                  <a:pt x="268858" y="91439"/>
                </a:lnTo>
                <a:lnTo>
                  <a:pt x="264287" y="89915"/>
                </a:lnTo>
                <a:lnTo>
                  <a:pt x="261874" y="89153"/>
                </a:lnTo>
                <a:lnTo>
                  <a:pt x="259587" y="88391"/>
                </a:lnTo>
                <a:lnTo>
                  <a:pt x="249046" y="80263"/>
                </a:lnTo>
                <a:lnTo>
                  <a:pt x="249148" y="76835"/>
                </a:lnTo>
                <a:lnTo>
                  <a:pt x="262127" y="69850"/>
                </a:lnTo>
                <a:lnTo>
                  <a:pt x="290194" y="69850"/>
                </a:lnTo>
                <a:lnTo>
                  <a:pt x="290194" y="52704"/>
                </a:lnTo>
                <a:lnTo>
                  <a:pt x="285750" y="51308"/>
                </a:lnTo>
                <a:lnTo>
                  <a:pt x="281177" y="50418"/>
                </a:lnTo>
                <a:lnTo>
                  <a:pt x="276479" y="49656"/>
                </a:lnTo>
                <a:lnTo>
                  <a:pt x="271906" y="49022"/>
                </a:lnTo>
                <a:lnTo>
                  <a:pt x="267334" y="48640"/>
                </a:lnTo>
                <a:close/>
              </a:path>
              <a:path w="940435" h="200025">
                <a:moveTo>
                  <a:pt x="290194" y="69850"/>
                </a:moveTo>
                <a:lnTo>
                  <a:pt x="268477" y="69850"/>
                </a:lnTo>
                <a:lnTo>
                  <a:pt x="272923" y="70485"/>
                </a:lnTo>
                <a:lnTo>
                  <a:pt x="281939" y="72771"/>
                </a:lnTo>
                <a:lnTo>
                  <a:pt x="286257" y="74549"/>
                </a:lnTo>
                <a:lnTo>
                  <a:pt x="290194" y="76835"/>
                </a:lnTo>
                <a:lnTo>
                  <a:pt x="290194" y="69850"/>
                </a:lnTo>
                <a:close/>
              </a:path>
              <a:path w="940435" h="200025">
                <a:moveTo>
                  <a:pt x="803147" y="74167"/>
                </a:moveTo>
                <a:lnTo>
                  <a:pt x="772032" y="74167"/>
                </a:lnTo>
                <a:lnTo>
                  <a:pt x="772032" y="120523"/>
                </a:lnTo>
                <a:lnTo>
                  <a:pt x="774084" y="135598"/>
                </a:lnTo>
                <a:lnTo>
                  <a:pt x="780256" y="146351"/>
                </a:lnTo>
                <a:lnTo>
                  <a:pt x="790571" y="152794"/>
                </a:lnTo>
                <a:lnTo>
                  <a:pt x="805053" y="154939"/>
                </a:lnTo>
                <a:lnTo>
                  <a:pt x="814323" y="154939"/>
                </a:lnTo>
                <a:lnTo>
                  <a:pt x="821308" y="153669"/>
                </a:lnTo>
                <a:lnTo>
                  <a:pt x="825881" y="151256"/>
                </a:lnTo>
                <a:lnTo>
                  <a:pt x="825881" y="130937"/>
                </a:lnTo>
                <a:lnTo>
                  <a:pt x="807339" y="130937"/>
                </a:lnTo>
                <a:lnTo>
                  <a:pt x="803147" y="125729"/>
                </a:lnTo>
                <a:lnTo>
                  <a:pt x="803147" y="74167"/>
                </a:lnTo>
                <a:close/>
              </a:path>
              <a:path w="940435" h="200025">
                <a:moveTo>
                  <a:pt x="825881" y="128142"/>
                </a:moveTo>
                <a:lnTo>
                  <a:pt x="822452" y="130048"/>
                </a:lnTo>
                <a:lnTo>
                  <a:pt x="819022" y="130937"/>
                </a:lnTo>
                <a:lnTo>
                  <a:pt x="825881" y="130937"/>
                </a:lnTo>
                <a:lnTo>
                  <a:pt x="825881" y="128142"/>
                </a:lnTo>
                <a:close/>
              </a:path>
              <a:path w="940435" h="200025">
                <a:moveTo>
                  <a:pt x="825881" y="51053"/>
                </a:moveTo>
                <a:lnTo>
                  <a:pt x="755522" y="51053"/>
                </a:lnTo>
                <a:lnTo>
                  <a:pt x="755522" y="74167"/>
                </a:lnTo>
                <a:lnTo>
                  <a:pt x="825881" y="74167"/>
                </a:lnTo>
                <a:lnTo>
                  <a:pt x="825881" y="51053"/>
                </a:lnTo>
                <a:close/>
              </a:path>
              <a:path w="940435" h="200025">
                <a:moveTo>
                  <a:pt x="803147" y="20319"/>
                </a:moveTo>
                <a:lnTo>
                  <a:pt x="772032" y="29210"/>
                </a:lnTo>
                <a:lnTo>
                  <a:pt x="772032" y="51053"/>
                </a:lnTo>
                <a:lnTo>
                  <a:pt x="803147" y="51053"/>
                </a:lnTo>
                <a:lnTo>
                  <a:pt x="803147" y="20319"/>
                </a:lnTo>
                <a:close/>
              </a:path>
              <a:path w="940435" h="200025">
                <a:moveTo>
                  <a:pt x="353568" y="74167"/>
                </a:moveTo>
                <a:lnTo>
                  <a:pt x="322452" y="74167"/>
                </a:lnTo>
                <a:lnTo>
                  <a:pt x="322452" y="120523"/>
                </a:lnTo>
                <a:lnTo>
                  <a:pt x="324504" y="135598"/>
                </a:lnTo>
                <a:lnTo>
                  <a:pt x="330676" y="146351"/>
                </a:lnTo>
                <a:lnTo>
                  <a:pt x="340991" y="152794"/>
                </a:lnTo>
                <a:lnTo>
                  <a:pt x="355473" y="154939"/>
                </a:lnTo>
                <a:lnTo>
                  <a:pt x="364744" y="154939"/>
                </a:lnTo>
                <a:lnTo>
                  <a:pt x="371729" y="153669"/>
                </a:lnTo>
                <a:lnTo>
                  <a:pt x="376300" y="151256"/>
                </a:lnTo>
                <a:lnTo>
                  <a:pt x="376300" y="130937"/>
                </a:lnTo>
                <a:lnTo>
                  <a:pt x="357758" y="130937"/>
                </a:lnTo>
                <a:lnTo>
                  <a:pt x="353568" y="125729"/>
                </a:lnTo>
                <a:lnTo>
                  <a:pt x="353568" y="74167"/>
                </a:lnTo>
                <a:close/>
              </a:path>
              <a:path w="940435" h="200025">
                <a:moveTo>
                  <a:pt x="376300" y="128142"/>
                </a:moveTo>
                <a:lnTo>
                  <a:pt x="372871" y="130048"/>
                </a:lnTo>
                <a:lnTo>
                  <a:pt x="369443" y="130937"/>
                </a:lnTo>
                <a:lnTo>
                  <a:pt x="376300" y="130937"/>
                </a:lnTo>
                <a:lnTo>
                  <a:pt x="376300" y="128142"/>
                </a:lnTo>
                <a:close/>
              </a:path>
              <a:path w="940435" h="200025">
                <a:moveTo>
                  <a:pt x="376300" y="51053"/>
                </a:moveTo>
                <a:lnTo>
                  <a:pt x="305943" y="51053"/>
                </a:lnTo>
                <a:lnTo>
                  <a:pt x="305943" y="74167"/>
                </a:lnTo>
                <a:lnTo>
                  <a:pt x="376300" y="74167"/>
                </a:lnTo>
                <a:lnTo>
                  <a:pt x="376300" y="51053"/>
                </a:lnTo>
                <a:close/>
              </a:path>
              <a:path w="940435" h="200025">
                <a:moveTo>
                  <a:pt x="353568" y="20319"/>
                </a:moveTo>
                <a:lnTo>
                  <a:pt x="322452" y="29210"/>
                </a:lnTo>
                <a:lnTo>
                  <a:pt x="322452" y="51053"/>
                </a:lnTo>
                <a:lnTo>
                  <a:pt x="353568" y="51053"/>
                </a:lnTo>
                <a:lnTo>
                  <a:pt x="353568" y="20319"/>
                </a:lnTo>
                <a:close/>
              </a:path>
              <a:path w="940435" h="200025">
                <a:moveTo>
                  <a:pt x="107695" y="2921"/>
                </a:moveTo>
                <a:lnTo>
                  <a:pt x="97027" y="2921"/>
                </a:lnTo>
                <a:lnTo>
                  <a:pt x="92709" y="4444"/>
                </a:lnTo>
                <a:lnTo>
                  <a:pt x="89281" y="7365"/>
                </a:lnTo>
                <a:lnTo>
                  <a:pt x="85979" y="10287"/>
                </a:lnTo>
                <a:lnTo>
                  <a:pt x="84327" y="14097"/>
                </a:lnTo>
                <a:lnTo>
                  <a:pt x="84438" y="23622"/>
                </a:lnTo>
                <a:lnTo>
                  <a:pt x="85979" y="27177"/>
                </a:lnTo>
                <a:lnTo>
                  <a:pt x="89281" y="30352"/>
                </a:lnTo>
                <a:lnTo>
                  <a:pt x="92709" y="33527"/>
                </a:lnTo>
                <a:lnTo>
                  <a:pt x="97027" y="35051"/>
                </a:lnTo>
                <a:lnTo>
                  <a:pt x="107695" y="35051"/>
                </a:lnTo>
                <a:lnTo>
                  <a:pt x="112013" y="33527"/>
                </a:lnTo>
                <a:lnTo>
                  <a:pt x="118618" y="27431"/>
                </a:lnTo>
                <a:lnTo>
                  <a:pt x="120268" y="23622"/>
                </a:lnTo>
                <a:lnTo>
                  <a:pt x="120268" y="14097"/>
                </a:lnTo>
                <a:lnTo>
                  <a:pt x="118618" y="10287"/>
                </a:lnTo>
                <a:lnTo>
                  <a:pt x="112013" y="4444"/>
                </a:lnTo>
                <a:lnTo>
                  <a:pt x="107695" y="2921"/>
                </a:lnTo>
                <a:close/>
              </a:path>
              <a:path w="940435" h="200025">
                <a:moveTo>
                  <a:pt x="48259" y="74167"/>
                </a:moveTo>
                <a:lnTo>
                  <a:pt x="17018" y="74167"/>
                </a:lnTo>
                <a:lnTo>
                  <a:pt x="17018" y="152400"/>
                </a:lnTo>
                <a:lnTo>
                  <a:pt x="48259" y="152400"/>
                </a:lnTo>
                <a:lnTo>
                  <a:pt x="48259" y="74167"/>
                </a:lnTo>
                <a:close/>
              </a:path>
              <a:path w="940435" h="200025">
                <a:moveTo>
                  <a:pt x="71374" y="51053"/>
                </a:moveTo>
                <a:lnTo>
                  <a:pt x="0" y="51053"/>
                </a:lnTo>
                <a:lnTo>
                  <a:pt x="0" y="74167"/>
                </a:lnTo>
                <a:lnTo>
                  <a:pt x="71374" y="74167"/>
                </a:lnTo>
                <a:lnTo>
                  <a:pt x="71374" y="51053"/>
                </a:lnTo>
                <a:close/>
              </a:path>
              <a:path w="940435" h="200025">
                <a:moveTo>
                  <a:pt x="65405" y="0"/>
                </a:moveTo>
                <a:lnTo>
                  <a:pt x="59055" y="0"/>
                </a:lnTo>
                <a:lnTo>
                  <a:pt x="49841" y="666"/>
                </a:lnTo>
                <a:lnTo>
                  <a:pt x="17730" y="30295"/>
                </a:lnTo>
                <a:lnTo>
                  <a:pt x="17018" y="38480"/>
                </a:lnTo>
                <a:lnTo>
                  <a:pt x="17018" y="51053"/>
                </a:lnTo>
                <a:lnTo>
                  <a:pt x="48259" y="51053"/>
                </a:lnTo>
                <a:lnTo>
                  <a:pt x="48259" y="29463"/>
                </a:lnTo>
                <a:lnTo>
                  <a:pt x="53212" y="24002"/>
                </a:lnTo>
                <a:lnTo>
                  <a:pt x="74802" y="24002"/>
                </a:lnTo>
                <a:lnTo>
                  <a:pt x="74802" y="2031"/>
                </a:lnTo>
                <a:lnTo>
                  <a:pt x="70612" y="635"/>
                </a:lnTo>
                <a:lnTo>
                  <a:pt x="65405" y="0"/>
                </a:lnTo>
                <a:close/>
              </a:path>
              <a:path w="940435" h="200025">
                <a:moveTo>
                  <a:pt x="74802" y="24002"/>
                </a:moveTo>
                <a:lnTo>
                  <a:pt x="66929" y="24002"/>
                </a:lnTo>
                <a:lnTo>
                  <a:pt x="70865" y="24764"/>
                </a:lnTo>
                <a:lnTo>
                  <a:pt x="74802" y="26415"/>
                </a:lnTo>
                <a:lnTo>
                  <a:pt x="74802" y="24002"/>
                </a:lnTo>
                <a:close/>
              </a:path>
            </a:pathLst>
          </a:custGeom>
          <a:solidFill>
            <a:srgbClr val="393939"/>
          </a:solidFill>
        </p:spPr>
        <p:txBody>
          <a:bodyPr wrap="square" lIns="0" tIns="0" rIns="0" bIns="0" rtlCol="0"/>
          <a:lstStyle/>
          <a:p>
            <a:endParaRPr/>
          </a:p>
        </p:txBody>
      </p:sp>
      <p:sp>
        <p:nvSpPr>
          <p:cNvPr id="7" name="object 7"/>
          <p:cNvSpPr/>
          <p:nvPr/>
        </p:nvSpPr>
        <p:spPr>
          <a:xfrm>
            <a:off x="3713353" y="1540128"/>
            <a:ext cx="1490599" cy="150495"/>
          </a:xfrm>
          <a:prstGeom prst="rect">
            <a:avLst/>
          </a:prstGeom>
          <a:blipFill>
            <a:blip r:embed="rId3" cstate="print"/>
            <a:stretch>
              <a:fillRect/>
            </a:stretch>
          </a:blipFill>
        </p:spPr>
        <p:txBody>
          <a:bodyPr wrap="square" lIns="0" tIns="0" rIns="0" bIns="0" rtlCol="0"/>
          <a:lstStyle/>
          <a:p>
            <a:endParaRPr/>
          </a:p>
        </p:txBody>
      </p:sp>
      <p:sp>
        <p:nvSpPr>
          <p:cNvPr id="8" name="object 8"/>
          <p:cNvSpPr/>
          <p:nvPr/>
        </p:nvSpPr>
        <p:spPr>
          <a:xfrm>
            <a:off x="738289" y="1886711"/>
            <a:ext cx="40005" cy="40005"/>
          </a:xfrm>
          <a:custGeom>
            <a:avLst/>
            <a:gdLst/>
            <a:ahLst/>
            <a:cxnLst/>
            <a:rect l="l" t="t" r="r" b="b"/>
            <a:pathLst>
              <a:path w="40004" h="40005">
                <a:moveTo>
                  <a:pt x="25234" y="0"/>
                </a:moveTo>
                <a:lnTo>
                  <a:pt x="14350" y="0"/>
                </a:lnTo>
                <a:lnTo>
                  <a:pt x="9702" y="1904"/>
                </a:lnTo>
                <a:lnTo>
                  <a:pt x="5816" y="5841"/>
                </a:lnTo>
                <a:lnTo>
                  <a:pt x="1943" y="9651"/>
                </a:lnTo>
                <a:lnTo>
                  <a:pt x="0" y="14350"/>
                </a:lnTo>
                <a:lnTo>
                  <a:pt x="0" y="25273"/>
                </a:lnTo>
                <a:lnTo>
                  <a:pt x="1943" y="29972"/>
                </a:lnTo>
                <a:lnTo>
                  <a:pt x="5816" y="33782"/>
                </a:lnTo>
                <a:lnTo>
                  <a:pt x="9702" y="37718"/>
                </a:lnTo>
                <a:lnTo>
                  <a:pt x="14350" y="39624"/>
                </a:lnTo>
                <a:lnTo>
                  <a:pt x="25234" y="39624"/>
                </a:lnTo>
                <a:lnTo>
                  <a:pt x="29908" y="37718"/>
                </a:lnTo>
                <a:lnTo>
                  <a:pt x="33794" y="33782"/>
                </a:lnTo>
                <a:lnTo>
                  <a:pt x="37668" y="29972"/>
                </a:lnTo>
                <a:lnTo>
                  <a:pt x="39611" y="25273"/>
                </a:lnTo>
                <a:lnTo>
                  <a:pt x="39611" y="14350"/>
                </a:lnTo>
                <a:lnTo>
                  <a:pt x="37668" y="9651"/>
                </a:lnTo>
                <a:lnTo>
                  <a:pt x="33794" y="5841"/>
                </a:lnTo>
                <a:lnTo>
                  <a:pt x="29908" y="1904"/>
                </a:lnTo>
                <a:lnTo>
                  <a:pt x="25234" y="0"/>
                </a:lnTo>
                <a:close/>
              </a:path>
            </a:pathLst>
          </a:custGeom>
          <a:solidFill>
            <a:srgbClr val="0078D3"/>
          </a:solidFill>
        </p:spPr>
        <p:txBody>
          <a:bodyPr wrap="square" lIns="0" tIns="0" rIns="0" bIns="0" rtlCol="0"/>
          <a:lstStyle/>
          <a:p>
            <a:endParaRPr/>
          </a:p>
        </p:txBody>
      </p:sp>
      <p:sp>
        <p:nvSpPr>
          <p:cNvPr id="9" name="object 9"/>
          <p:cNvSpPr/>
          <p:nvPr/>
        </p:nvSpPr>
        <p:spPr>
          <a:xfrm>
            <a:off x="922527" y="1821307"/>
            <a:ext cx="4921250" cy="375284"/>
          </a:xfrm>
          <a:prstGeom prst="rect">
            <a:avLst/>
          </a:prstGeom>
          <a:blipFill>
            <a:blip r:embed="rId4" cstate="print"/>
            <a:stretch>
              <a:fillRect/>
            </a:stretch>
          </a:blipFill>
        </p:spPr>
        <p:txBody>
          <a:bodyPr wrap="square" lIns="0" tIns="0" rIns="0" bIns="0" rtlCol="0"/>
          <a:lstStyle/>
          <a:p>
            <a:endParaRPr/>
          </a:p>
        </p:txBody>
      </p:sp>
      <p:sp>
        <p:nvSpPr>
          <p:cNvPr id="10" name="object 10"/>
          <p:cNvSpPr/>
          <p:nvPr/>
        </p:nvSpPr>
        <p:spPr>
          <a:xfrm>
            <a:off x="516623" y="2427827"/>
            <a:ext cx="53340" cy="53340"/>
          </a:xfrm>
          <a:custGeom>
            <a:avLst/>
            <a:gdLst/>
            <a:ahLst/>
            <a:cxnLst/>
            <a:rect l="l" t="t" r="r" b="b"/>
            <a:pathLst>
              <a:path w="53340" h="53339">
                <a:moveTo>
                  <a:pt x="0" y="52863"/>
                </a:moveTo>
                <a:lnTo>
                  <a:pt x="52863" y="52863"/>
                </a:lnTo>
                <a:lnTo>
                  <a:pt x="52863" y="0"/>
                </a:lnTo>
                <a:lnTo>
                  <a:pt x="0" y="0"/>
                </a:lnTo>
                <a:lnTo>
                  <a:pt x="0" y="52863"/>
                </a:lnTo>
                <a:close/>
              </a:path>
            </a:pathLst>
          </a:custGeom>
          <a:solidFill>
            <a:srgbClr val="0078D3"/>
          </a:solidFill>
        </p:spPr>
        <p:txBody>
          <a:bodyPr wrap="square" lIns="0" tIns="0" rIns="0" bIns="0" rtlCol="0"/>
          <a:lstStyle/>
          <a:p>
            <a:endParaRPr/>
          </a:p>
        </p:txBody>
      </p:sp>
      <p:sp>
        <p:nvSpPr>
          <p:cNvPr id="11" name="object 11"/>
          <p:cNvSpPr/>
          <p:nvPr/>
        </p:nvSpPr>
        <p:spPr>
          <a:xfrm>
            <a:off x="789863" y="2370327"/>
            <a:ext cx="5468696" cy="197738"/>
          </a:xfrm>
          <a:prstGeom prst="rect">
            <a:avLst/>
          </a:prstGeom>
          <a:blipFill>
            <a:blip r:embed="rId5" cstate="print"/>
            <a:stretch>
              <a:fillRect/>
            </a:stretch>
          </a:blipFill>
        </p:spPr>
        <p:txBody>
          <a:bodyPr wrap="square" lIns="0" tIns="0" rIns="0" bIns="0" rtlCol="0"/>
          <a:lstStyle/>
          <a:p>
            <a:endParaRPr/>
          </a:p>
        </p:txBody>
      </p:sp>
      <p:sp>
        <p:nvSpPr>
          <p:cNvPr id="12" name="object 12"/>
          <p:cNvSpPr/>
          <p:nvPr/>
        </p:nvSpPr>
        <p:spPr>
          <a:xfrm>
            <a:off x="738289" y="2718816"/>
            <a:ext cx="40005" cy="40005"/>
          </a:xfrm>
          <a:custGeom>
            <a:avLst/>
            <a:gdLst/>
            <a:ahLst/>
            <a:cxnLst/>
            <a:rect l="l" t="t" r="r" b="b"/>
            <a:pathLst>
              <a:path w="40004" h="40005">
                <a:moveTo>
                  <a:pt x="25234" y="0"/>
                </a:moveTo>
                <a:lnTo>
                  <a:pt x="14350" y="0"/>
                </a:lnTo>
                <a:lnTo>
                  <a:pt x="9702" y="1905"/>
                </a:lnTo>
                <a:lnTo>
                  <a:pt x="5816" y="5842"/>
                </a:lnTo>
                <a:lnTo>
                  <a:pt x="1943" y="9651"/>
                </a:lnTo>
                <a:lnTo>
                  <a:pt x="0" y="14350"/>
                </a:lnTo>
                <a:lnTo>
                  <a:pt x="0" y="25273"/>
                </a:lnTo>
                <a:lnTo>
                  <a:pt x="1943" y="29972"/>
                </a:lnTo>
                <a:lnTo>
                  <a:pt x="5816" y="33782"/>
                </a:lnTo>
                <a:lnTo>
                  <a:pt x="9702" y="37719"/>
                </a:lnTo>
                <a:lnTo>
                  <a:pt x="14350" y="39624"/>
                </a:lnTo>
                <a:lnTo>
                  <a:pt x="25234" y="39624"/>
                </a:lnTo>
                <a:lnTo>
                  <a:pt x="29908" y="37719"/>
                </a:lnTo>
                <a:lnTo>
                  <a:pt x="33794" y="33782"/>
                </a:lnTo>
                <a:lnTo>
                  <a:pt x="37668" y="29972"/>
                </a:lnTo>
                <a:lnTo>
                  <a:pt x="39611" y="25273"/>
                </a:lnTo>
                <a:lnTo>
                  <a:pt x="39611" y="14350"/>
                </a:lnTo>
                <a:lnTo>
                  <a:pt x="37668" y="9651"/>
                </a:lnTo>
                <a:lnTo>
                  <a:pt x="33794" y="5842"/>
                </a:lnTo>
                <a:lnTo>
                  <a:pt x="29908" y="1905"/>
                </a:lnTo>
                <a:lnTo>
                  <a:pt x="25234" y="0"/>
                </a:lnTo>
                <a:close/>
              </a:path>
            </a:pathLst>
          </a:custGeom>
          <a:solidFill>
            <a:srgbClr val="0078D3"/>
          </a:solidFill>
        </p:spPr>
        <p:txBody>
          <a:bodyPr wrap="square" lIns="0" tIns="0" rIns="0" bIns="0" rtlCol="0"/>
          <a:lstStyle/>
          <a:p>
            <a:endParaRPr/>
          </a:p>
        </p:txBody>
      </p:sp>
      <p:sp>
        <p:nvSpPr>
          <p:cNvPr id="13" name="object 13"/>
          <p:cNvSpPr/>
          <p:nvPr/>
        </p:nvSpPr>
        <p:spPr>
          <a:xfrm>
            <a:off x="909993" y="2662682"/>
            <a:ext cx="990600" cy="134620"/>
          </a:xfrm>
          <a:custGeom>
            <a:avLst/>
            <a:gdLst/>
            <a:ahLst/>
            <a:cxnLst/>
            <a:rect l="l" t="t" r="r" b="b"/>
            <a:pathLst>
              <a:path w="990600" h="134619">
                <a:moveTo>
                  <a:pt x="983449" y="114300"/>
                </a:moveTo>
                <a:lnTo>
                  <a:pt x="977988" y="114300"/>
                </a:lnTo>
                <a:lnTo>
                  <a:pt x="975702" y="115315"/>
                </a:lnTo>
                <a:lnTo>
                  <a:pt x="973797" y="117220"/>
                </a:lnTo>
                <a:lnTo>
                  <a:pt x="971892" y="119252"/>
                </a:lnTo>
                <a:lnTo>
                  <a:pt x="971003" y="121538"/>
                </a:lnTo>
                <a:lnTo>
                  <a:pt x="971003" y="126872"/>
                </a:lnTo>
                <a:lnTo>
                  <a:pt x="971892" y="129158"/>
                </a:lnTo>
                <a:lnTo>
                  <a:pt x="975702" y="132968"/>
                </a:lnTo>
                <a:lnTo>
                  <a:pt x="977988" y="133857"/>
                </a:lnTo>
                <a:lnTo>
                  <a:pt x="983449" y="133857"/>
                </a:lnTo>
                <a:lnTo>
                  <a:pt x="985735" y="132968"/>
                </a:lnTo>
                <a:lnTo>
                  <a:pt x="989545" y="129158"/>
                </a:lnTo>
                <a:lnTo>
                  <a:pt x="990561" y="126872"/>
                </a:lnTo>
                <a:lnTo>
                  <a:pt x="990561" y="121538"/>
                </a:lnTo>
                <a:lnTo>
                  <a:pt x="989545" y="119252"/>
                </a:lnTo>
                <a:lnTo>
                  <a:pt x="987640" y="117220"/>
                </a:lnTo>
                <a:lnTo>
                  <a:pt x="985735" y="115315"/>
                </a:lnTo>
                <a:lnTo>
                  <a:pt x="983449" y="114300"/>
                </a:lnTo>
                <a:close/>
              </a:path>
              <a:path w="990600" h="134619">
                <a:moveTo>
                  <a:pt x="899722" y="52831"/>
                </a:moveTo>
                <a:lnTo>
                  <a:pt x="872705" y="52831"/>
                </a:lnTo>
                <a:lnTo>
                  <a:pt x="880780" y="54238"/>
                </a:lnTo>
                <a:lnTo>
                  <a:pt x="886533" y="58467"/>
                </a:lnTo>
                <a:lnTo>
                  <a:pt x="889975" y="65530"/>
                </a:lnTo>
                <a:lnTo>
                  <a:pt x="891120" y="75437"/>
                </a:lnTo>
                <a:lnTo>
                  <a:pt x="864450" y="79247"/>
                </a:lnTo>
                <a:lnTo>
                  <a:pt x="851542" y="82577"/>
                </a:lnTo>
                <a:lnTo>
                  <a:pt x="842337" y="88550"/>
                </a:lnTo>
                <a:lnTo>
                  <a:pt x="836820" y="97154"/>
                </a:lnTo>
                <a:lnTo>
                  <a:pt x="834986" y="108330"/>
                </a:lnTo>
                <a:lnTo>
                  <a:pt x="834986" y="116077"/>
                </a:lnTo>
                <a:lnTo>
                  <a:pt x="837526" y="122300"/>
                </a:lnTo>
                <a:lnTo>
                  <a:pt x="842479" y="127000"/>
                </a:lnTo>
                <a:lnTo>
                  <a:pt x="847559" y="131698"/>
                </a:lnTo>
                <a:lnTo>
                  <a:pt x="854417" y="134112"/>
                </a:lnTo>
                <a:lnTo>
                  <a:pt x="863307" y="134112"/>
                </a:lnTo>
                <a:lnTo>
                  <a:pt x="871808" y="133111"/>
                </a:lnTo>
                <a:lnTo>
                  <a:pt x="879214" y="130111"/>
                </a:lnTo>
                <a:lnTo>
                  <a:pt x="885524" y="125110"/>
                </a:lnTo>
                <a:lnTo>
                  <a:pt x="887807" y="122046"/>
                </a:lnTo>
                <a:lnTo>
                  <a:pt x="861529" y="122046"/>
                </a:lnTo>
                <a:lnTo>
                  <a:pt x="857338" y="120650"/>
                </a:lnTo>
                <a:lnTo>
                  <a:pt x="851115" y="115188"/>
                </a:lnTo>
                <a:lnTo>
                  <a:pt x="849591" y="111632"/>
                </a:lnTo>
                <a:lnTo>
                  <a:pt x="849591" y="101345"/>
                </a:lnTo>
                <a:lnTo>
                  <a:pt x="891120" y="86867"/>
                </a:lnTo>
                <a:lnTo>
                  <a:pt x="905471" y="86867"/>
                </a:lnTo>
                <a:lnTo>
                  <a:pt x="905471" y="74040"/>
                </a:lnTo>
                <a:lnTo>
                  <a:pt x="903497" y="59465"/>
                </a:lnTo>
                <a:lnTo>
                  <a:pt x="899722" y="52831"/>
                </a:lnTo>
                <a:close/>
              </a:path>
              <a:path w="990600" h="134619">
                <a:moveTo>
                  <a:pt x="905471" y="118109"/>
                </a:moveTo>
                <a:lnTo>
                  <a:pt x="891120" y="118109"/>
                </a:lnTo>
                <a:lnTo>
                  <a:pt x="891120" y="131952"/>
                </a:lnTo>
                <a:lnTo>
                  <a:pt x="905471" y="131952"/>
                </a:lnTo>
                <a:lnTo>
                  <a:pt x="905471" y="118109"/>
                </a:lnTo>
                <a:close/>
              </a:path>
              <a:path w="990600" h="134619">
                <a:moveTo>
                  <a:pt x="905471" y="86867"/>
                </a:moveTo>
                <a:lnTo>
                  <a:pt x="891120" y="86867"/>
                </a:lnTo>
                <a:lnTo>
                  <a:pt x="891120" y="103377"/>
                </a:lnTo>
                <a:lnTo>
                  <a:pt x="888834" y="109727"/>
                </a:lnTo>
                <a:lnTo>
                  <a:pt x="884262" y="114680"/>
                </a:lnTo>
                <a:lnTo>
                  <a:pt x="879563" y="119633"/>
                </a:lnTo>
                <a:lnTo>
                  <a:pt x="873721" y="122046"/>
                </a:lnTo>
                <a:lnTo>
                  <a:pt x="887807" y="122046"/>
                </a:lnTo>
                <a:lnTo>
                  <a:pt x="890739" y="118109"/>
                </a:lnTo>
                <a:lnTo>
                  <a:pt x="905471" y="118109"/>
                </a:lnTo>
                <a:lnTo>
                  <a:pt x="905471" y="86867"/>
                </a:lnTo>
                <a:close/>
              </a:path>
              <a:path w="990600" h="134619">
                <a:moveTo>
                  <a:pt x="873975" y="40766"/>
                </a:moveTo>
                <a:lnTo>
                  <a:pt x="865643" y="41290"/>
                </a:lnTo>
                <a:lnTo>
                  <a:pt x="857799" y="42862"/>
                </a:lnTo>
                <a:lnTo>
                  <a:pt x="850455" y="45481"/>
                </a:lnTo>
                <a:lnTo>
                  <a:pt x="843622" y="49148"/>
                </a:lnTo>
                <a:lnTo>
                  <a:pt x="843622" y="63753"/>
                </a:lnTo>
                <a:lnTo>
                  <a:pt x="850363" y="58939"/>
                </a:lnTo>
                <a:lnTo>
                  <a:pt x="857450" y="55530"/>
                </a:lnTo>
                <a:lnTo>
                  <a:pt x="864893" y="53502"/>
                </a:lnTo>
                <a:lnTo>
                  <a:pt x="872705" y="52831"/>
                </a:lnTo>
                <a:lnTo>
                  <a:pt x="899722" y="52831"/>
                </a:lnTo>
                <a:lnTo>
                  <a:pt x="897582" y="49069"/>
                </a:lnTo>
                <a:lnTo>
                  <a:pt x="887737" y="42840"/>
                </a:lnTo>
                <a:lnTo>
                  <a:pt x="873975" y="40766"/>
                </a:lnTo>
                <a:close/>
              </a:path>
              <a:path w="990600" h="134619">
                <a:moveTo>
                  <a:pt x="652360" y="40766"/>
                </a:moveTo>
                <a:lnTo>
                  <a:pt x="613806" y="60319"/>
                </a:lnTo>
                <a:lnTo>
                  <a:pt x="606894" y="88518"/>
                </a:lnTo>
                <a:lnTo>
                  <a:pt x="607633" y="98303"/>
                </a:lnTo>
                <a:lnTo>
                  <a:pt x="632501" y="130968"/>
                </a:lnTo>
                <a:lnTo>
                  <a:pt x="650201" y="134112"/>
                </a:lnTo>
                <a:lnTo>
                  <a:pt x="659869" y="133304"/>
                </a:lnTo>
                <a:lnTo>
                  <a:pt x="668489" y="130889"/>
                </a:lnTo>
                <a:lnTo>
                  <a:pt x="676062" y="126878"/>
                </a:lnTo>
                <a:lnTo>
                  <a:pt x="681698" y="122046"/>
                </a:lnTo>
                <a:lnTo>
                  <a:pt x="642200" y="122046"/>
                </a:lnTo>
                <a:lnTo>
                  <a:pt x="634961" y="118998"/>
                </a:lnTo>
                <a:lnTo>
                  <a:pt x="621534" y="88518"/>
                </a:lnTo>
                <a:lnTo>
                  <a:pt x="621556" y="87121"/>
                </a:lnTo>
                <a:lnTo>
                  <a:pt x="642073" y="52831"/>
                </a:lnTo>
                <a:lnTo>
                  <a:pt x="683187" y="52831"/>
                </a:lnTo>
                <a:lnTo>
                  <a:pt x="677328" y="47678"/>
                </a:lnTo>
                <a:lnTo>
                  <a:pt x="670109" y="43830"/>
                </a:lnTo>
                <a:lnTo>
                  <a:pt x="661794" y="41530"/>
                </a:lnTo>
                <a:lnTo>
                  <a:pt x="652360" y="40766"/>
                </a:lnTo>
                <a:close/>
              </a:path>
              <a:path w="990600" h="134619">
                <a:moveTo>
                  <a:pt x="683187" y="52831"/>
                </a:moveTo>
                <a:lnTo>
                  <a:pt x="660488" y="52831"/>
                </a:lnTo>
                <a:lnTo>
                  <a:pt x="667600" y="55752"/>
                </a:lnTo>
                <a:lnTo>
                  <a:pt x="672553" y="61848"/>
                </a:lnTo>
                <a:lnTo>
                  <a:pt x="675814" y="66823"/>
                </a:lnTo>
                <a:lnTo>
                  <a:pt x="678157" y="72786"/>
                </a:lnTo>
                <a:lnTo>
                  <a:pt x="679572" y="79726"/>
                </a:lnTo>
                <a:lnTo>
                  <a:pt x="680016" y="87121"/>
                </a:lnTo>
                <a:lnTo>
                  <a:pt x="679992" y="88518"/>
                </a:lnTo>
                <a:lnTo>
                  <a:pt x="660488" y="122046"/>
                </a:lnTo>
                <a:lnTo>
                  <a:pt x="681698" y="122046"/>
                </a:lnTo>
                <a:lnTo>
                  <a:pt x="694651" y="87121"/>
                </a:lnTo>
                <a:lnTo>
                  <a:pt x="693959" y="76785"/>
                </a:lnTo>
                <a:lnTo>
                  <a:pt x="691873" y="67675"/>
                </a:lnTo>
                <a:lnTo>
                  <a:pt x="688383" y="59779"/>
                </a:lnTo>
                <a:lnTo>
                  <a:pt x="683475" y="53085"/>
                </a:lnTo>
                <a:lnTo>
                  <a:pt x="683187" y="52831"/>
                </a:lnTo>
                <a:close/>
              </a:path>
              <a:path w="990600" h="134619">
                <a:moveTo>
                  <a:pt x="405726" y="40766"/>
                </a:moveTo>
                <a:lnTo>
                  <a:pt x="371222" y="60896"/>
                </a:lnTo>
                <a:lnTo>
                  <a:pt x="364578" y="87756"/>
                </a:lnTo>
                <a:lnTo>
                  <a:pt x="365247" y="98167"/>
                </a:lnTo>
                <a:lnTo>
                  <a:pt x="388232" y="131063"/>
                </a:lnTo>
                <a:lnTo>
                  <a:pt x="405091" y="134112"/>
                </a:lnTo>
                <a:lnTo>
                  <a:pt x="414257" y="133568"/>
                </a:lnTo>
                <a:lnTo>
                  <a:pt x="422506" y="131953"/>
                </a:lnTo>
                <a:lnTo>
                  <a:pt x="429827" y="129289"/>
                </a:lnTo>
                <a:lnTo>
                  <a:pt x="436206" y="125602"/>
                </a:lnTo>
                <a:lnTo>
                  <a:pt x="436206" y="122046"/>
                </a:lnTo>
                <a:lnTo>
                  <a:pt x="399503" y="122046"/>
                </a:lnTo>
                <a:lnTo>
                  <a:pt x="392518" y="119379"/>
                </a:lnTo>
                <a:lnTo>
                  <a:pt x="387438" y="113918"/>
                </a:lnTo>
                <a:lnTo>
                  <a:pt x="382231" y="108584"/>
                </a:lnTo>
                <a:lnTo>
                  <a:pt x="379564" y="100964"/>
                </a:lnTo>
                <a:lnTo>
                  <a:pt x="379437" y="91058"/>
                </a:lnTo>
                <a:lnTo>
                  <a:pt x="442302" y="91058"/>
                </a:lnTo>
                <a:lnTo>
                  <a:pt x="442302" y="83565"/>
                </a:lnTo>
                <a:lnTo>
                  <a:pt x="442009" y="78866"/>
                </a:lnTo>
                <a:lnTo>
                  <a:pt x="379564" y="78866"/>
                </a:lnTo>
                <a:lnTo>
                  <a:pt x="380707" y="71119"/>
                </a:lnTo>
                <a:lnTo>
                  <a:pt x="383501" y="64769"/>
                </a:lnTo>
                <a:lnTo>
                  <a:pt x="393026" y="55244"/>
                </a:lnTo>
                <a:lnTo>
                  <a:pt x="398741" y="52831"/>
                </a:lnTo>
                <a:lnTo>
                  <a:pt x="433290" y="52831"/>
                </a:lnTo>
                <a:lnTo>
                  <a:pt x="432777" y="52069"/>
                </a:lnTo>
                <a:lnTo>
                  <a:pt x="427497" y="47142"/>
                </a:lnTo>
                <a:lnTo>
                  <a:pt x="421205" y="43608"/>
                </a:lnTo>
                <a:lnTo>
                  <a:pt x="413936" y="41479"/>
                </a:lnTo>
                <a:lnTo>
                  <a:pt x="405726" y="40766"/>
                </a:lnTo>
                <a:close/>
              </a:path>
              <a:path w="990600" h="134619">
                <a:moveTo>
                  <a:pt x="436206" y="112140"/>
                </a:moveTo>
                <a:lnTo>
                  <a:pt x="429702" y="116474"/>
                </a:lnTo>
                <a:lnTo>
                  <a:pt x="422935" y="119570"/>
                </a:lnTo>
                <a:lnTo>
                  <a:pt x="415882" y="121427"/>
                </a:lnTo>
                <a:lnTo>
                  <a:pt x="408520" y="122046"/>
                </a:lnTo>
                <a:lnTo>
                  <a:pt x="436206" y="122046"/>
                </a:lnTo>
                <a:lnTo>
                  <a:pt x="436206" y="112140"/>
                </a:lnTo>
                <a:close/>
              </a:path>
              <a:path w="990600" h="134619">
                <a:moveTo>
                  <a:pt x="433290" y="52831"/>
                </a:moveTo>
                <a:lnTo>
                  <a:pt x="412330" y="52831"/>
                </a:lnTo>
                <a:lnTo>
                  <a:pt x="417791" y="55117"/>
                </a:lnTo>
                <a:lnTo>
                  <a:pt x="425665" y="64262"/>
                </a:lnTo>
                <a:lnTo>
                  <a:pt x="427697" y="70612"/>
                </a:lnTo>
                <a:lnTo>
                  <a:pt x="427697" y="78866"/>
                </a:lnTo>
                <a:lnTo>
                  <a:pt x="442009" y="78866"/>
                </a:lnTo>
                <a:lnTo>
                  <a:pt x="441707" y="74019"/>
                </a:lnTo>
                <a:lnTo>
                  <a:pt x="439921" y="65579"/>
                </a:lnTo>
                <a:lnTo>
                  <a:pt x="436945" y="58259"/>
                </a:lnTo>
                <a:lnTo>
                  <a:pt x="433290" y="52831"/>
                </a:lnTo>
                <a:close/>
              </a:path>
              <a:path w="990600" h="134619">
                <a:moveTo>
                  <a:pt x="219887" y="42798"/>
                </a:moveTo>
                <a:lnTo>
                  <a:pt x="205689" y="42798"/>
                </a:lnTo>
                <a:lnTo>
                  <a:pt x="205689" y="96138"/>
                </a:lnTo>
                <a:lnTo>
                  <a:pt x="207681" y="112734"/>
                </a:lnTo>
                <a:lnTo>
                  <a:pt x="213658" y="124602"/>
                </a:lnTo>
                <a:lnTo>
                  <a:pt x="223616" y="131732"/>
                </a:lnTo>
                <a:lnTo>
                  <a:pt x="237553" y="134112"/>
                </a:lnTo>
                <a:lnTo>
                  <a:pt x="246266" y="133090"/>
                </a:lnTo>
                <a:lnTo>
                  <a:pt x="253757" y="130032"/>
                </a:lnTo>
                <a:lnTo>
                  <a:pt x="260025" y="124950"/>
                </a:lnTo>
                <a:lnTo>
                  <a:pt x="262091" y="122046"/>
                </a:lnTo>
                <a:lnTo>
                  <a:pt x="241477" y="122046"/>
                </a:lnTo>
                <a:lnTo>
                  <a:pt x="232033" y="120284"/>
                </a:lnTo>
                <a:lnTo>
                  <a:pt x="225286" y="114998"/>
                </a:lnTo>
                <a:lnTo>
                  <a:pt x="221237" y="106187"/>
                </a:lnTo>
                <a:lnTo>
                  <a:pt x="219887" y="93852"/>
                </a:lnTo>
                <a:lnTo>
                  <a:pt x="219887" y="42798"/>
                </a:lnTo>
                <a:close/>
              </a:path>
              <a:path w="990600" h="134619">
                <a:moveTo>
                  <a:pt x="279704" y="117855"/>
                </a:moveTo>
                <a:lnTo>
                  <a:pt x="265417" y="117855"/>
                </a:lnTo>
                <a:lnTo>
                  <a:pt x="265417" y="131952"/>
                </a:lnTo>
                <a:lnTo>
                  <a:pt x="279704" y="131952"/>
                </a:lnTo>
                <a:lnTo>
                  <a:pt x="279704" y="117855"/>
                </a:lnTo>
                <a:close/>
              </a:path>
              <a:path w="990600" h="134619">
                <a:moveTo>
                  <a:pt x="279704" y="42798"/>
                </a:moveTo>
                <a:lnTo>
                  <a:pt x="265417" y="42798"/>
                </a:lnTo>
                <a:lnTo>
                  <a:pt x="265417" y="102488"/>
                </a:lnTo>
                <a:lnTo>
                  <a:pt x="263169" y="109219"/>
                </a:lnTo>
                <a:lnTo>
                  <a:pt x="258673" y="114426"/>
                </a:lnTo>
                <a:lnTo>
                  <a:pt x="254177" y="119506"/>
                </a:lnTo>
                <a:lnTo>
                  <a:pt x="248437" y="122046"/>
                </a:lnTo>
                <a:lnTo>
                  <a:pt x="262091" y="122046"/>
                </a:lnTo>
                <a:lnTo>
                  <a:pt x="265074" y="117855"/>
                </a:lnTo>
                <a:lnTo>
                  <a:pt x="279704" y="117855"/>
                </a:lnTo>
                <a:lnTo>
                  <a:pt x="279704" y="42798"/>
                </a:lnTo>
                <a:close/>
              </a:path>
              <a:path w="990600" h="134619">
                <a:moveTo>
                  <a:pt x="189001" y="42798"/>
                </a:moveTo>
                <a:lnTo>
                  <a:pt x="120218" y="42798"/>
                </a:lnTo>
                <a:lnTo>
                  <a:pt x="120218" y="54990"/>
                </a:lnTo>
                <a:lnTo>
                  <a:pt x="168020" y="54990"/>
                </a:lnTo>
                <a:lnTo>
                  <a:pt x="115252" y="127507"/>
                </a:lnTo>
                <a:lnTo>
                  <a:pt x="115252" y="131952"/>
                </a:lnTo>
                <a:lnTo>
                  <a:pt x="188480" y="131952"/>
                </a:lnTo>
                <a:lnTo>
                  <a:pt x="188480" y="119760"/>
                </a:lnTo>
                <a:lnTo>
                  <a:pt x="136245" y="119760"/>
                </a:lnTo>
                <a:lnTo>
                  <a:pt x="189001" y="46989"/>
                </a:lnTo>
                <a:lnTo>
                  <a:pt x="189001" y="42798"/>
                </a:lnTo>
                <a:close/>
              </a:path>
              <a:path w="990600" h="134619">
                <a:moveTo>
                  <a:pt x="732370" y="42798"/>
                </a:moveTo>
                <a:lnTo>
                  <a:pt x="718146" y="42798"/>
                </a:lnTo>
                <a:lnTo>
                  <a:pt x="718146" y="131952"/>
                </a:lnTo>
                <a:lnTo>
                  <a:pt x="732370" y="131952"/>
                </a:lnTo>
                <a:lnTo>
                  <a:pt x="732370" y="76580"/>
                </a:lnTo>
                <a:lnTo>
                  <a:pt x="734529" y="68833"/>
                </a:lnTo>
                <a:lnTo>
                  <a:pt x="738593" y="62991"/>
                </a:lnTo>
                <a:lnTo>
                  <a:pt x="739858" y="61213"/>
                </a:lnTo>
                <a:lnTo>
                  <a:pt x="732370" y="61213"/>
                </a:lnTo>
                <a:lnTo>
                  <a:pt x="732370" y="42798"/>
                </a:lnTo>
                <a:close/>
              </a:path>
              <a:path w="990600" h="134619">
                <a:moveTo>
                  <a:pt x="759802" y="41275"/>
                </a:moveTo>
                <a:lnTo>
                  <a:pt x="750912" y="41275"/>
                </a:lnTo>
                <a:lnTo>
                  <a:pt x="746213" y="43052"/>
                </a:lnTo>
                <a:lnTo>
                  <a:pt x="742149" y="46608"/>
                </a:lnTo>
                <a:lnTo>
                  <a:pt x="737958" y="50037"/>
                </a:lnTo>
                <a:lnTo>
                  <a:pt x="734783" y="54990"/>
                </a:lnTo>
                <a:lnTo>
                  <a:pt x="732751" y="61213"/>
                </a:lnTo>
                <a:lnTo>
                  <a:pt x="739858" y="61213"/>
                </a:lnTo>
                <a:lnTo>
                  <a:pt x="742657" y="57276"/>
                </a:lnTo>
                <a:lnTo>
                  <a:pt x="747737" y="54482"/>
                </a:lnTo>
                <a:lnTo>
                  <a:pt x="764628" y="54482"/>
                </a:lnTo>
                <a:lnTo>
                  <a:pt x="764628" y="42544"/>
                </a:lnTo>
                <a:lnTo>
                  <a:pt x="762723" y="41655"/>
                </a:lnTo>
                <a:lnTo>
                  <a:pt x="759802" y="41275"/>
                </a:lnTo>
                <a:close/>
              </a:path>
              <a:path w="990600" h="134619">
                <a:moveTo>
                  <a:pt x="764628" y="54482"/>
                </a:moveTo>
                <a:lnTo>
                  <a:pt x="758532" y="54482"/>
                </a:lnTo>
                <a:lnTo>
                  <a:pt x="762088" y="55371"/>
                </a:lnTo>
                <a:lnTo>
                  <a:pt x="764628" y="57276"/>
                </a:lnTo>
                <a:lnTo>
                  <a:pt x="764628" y="54482"/>
                </a:lnTo>
                <a:close/>
              </a:path>
              <a:path w="990600" h="134619">
                <a:moveTo>
                  <a:pt x="322478" y="42798"/>
                </a:moveTo>
                <a:lnTo>
                  <a:pt x="308190" y="42798"/>
                </a:lnTo>
                <a:lnTo>
                  <a:pt x="308190" y="131952"/>
                </a:lnTo>
                <a:lnTo>
                  <a:pt x="322478" y="131952"/>
                </a:lnTo>
                <a:lnTo>
                  <a:pt x="322478" y="76580"/>
                </a:lnTo>
                <a:lnTo>
                  <a:pt x="324523" y="68833"/>
                </a:lnTo>
                <a:lnTo>
                  <a:pt x="328612" y="62991"/>
                </a:lnTo>
                <a:lnTo>
                  <a:pt x="329884" y="61213"/>
                </a:lnTo>
                <a:lnTo>
                  <a:pt x="322478" y="61213"/>
                </a:lnTo>
                <a:lnTo>
                  <a:pt x="322478" y="42798"/>
                </a:lnTo>
                <a:close/>
              </a:path>
              <a:path w="990600" h="134619">
                <a:moveTo>
                  <a:pt x="349872" y="41275"/>
                </a:moveTo>
                <a:lnTo>
                  <a:pt x="340982" y="41275"/>
                </a:lnTo>
                <a:lnTo>
                  <a:pt x="336321" y="43052"/>
                </a:lnTo>
                <a:lnTo>
                  <a:pt x="332130" y="46608"/>
                </a:lnTo>
                <a:lnTo>
                  <a:pt x="327952" y="50037"/>
                </a:lnTo>
                <a:lnTo>
                  <a:pt x="324853" y="54990"/>
                </a:lnTo>
                <a:lnTo>
                  <a:pt x="322821" y="61213"/>
                </a:lnTo>
                <a:lnTo>
                  <a:pt x="329884" y="61213"/>
                </a:lnTo>
                <a:lnTo>
                  <a:pt x="332701" y="57276"/>
                </a:lnTo>
                <a:lnTo>
                  <a:pt x="337794" y="54482"/>
                </a:lnTo>
                <a:lnTo>
                  <a:pt x="354685" y="54482"/>
                </a:lnTo>
                <a:lnTo>
                  <a:pt x="354685" y="42544"/>
                </a:lnTo>
                <a:lnTo>
                  <a:pt x="352717" y="41655"/>
                </a:lnTo>
                <a:lnTo>
                  <a:pt x="349872" y="41275"/>
                </a:lnTo>
                <a:close/>
              </a:path>
              <a:path w="990600" h="134619">
                <a:moveTo>
                  <a:pt x="354685" y="54482"/>
                </a:moveTo>
                <a:lnTo>
                  <a:pt x="348589" y="54482"/>
                </a:lnTo>
                <a:lnTo>
                  <a:pt x="352196" y="55371"/>
                </a:lnTo>
                <a:lnTo>
                  <a:pt x="354685" y="57276"/>
                </a:lnTo>
                <a:lnTo>
                  <a:pt x="354685" y="54482"/>
                </a:lnTo>
                <a:close/>
              </a:path>
              <a:path w="990600" h="134619">
                <a:moveTo>
                  <a:pt x="983449" y="40893"/>
                </a:moveTo>
                <a:lnTo>
                  <a:pt x="977988" y="40893"/>
                </a:lnTo>
                <a:lnTo>
                  <a:pt x="975702" y="41909"/>
                </a:lnTo>
                <a:lnTo>
                  <a:pt x="973797" y="43687"/>
                </a:lnTo>
                <a:lnTo>
                  <a:pt x="971892" y="45592"/>
                </a:lnTo>
                <a:lnTo>
                  <a:pt x="971003" y="47878"/>
                </a:lnTo>
                <a:lnTo>
                  <a:pt x="971003" y="53212"/>
                </a:lnTo>
                <a:lnTo>
                  <a:pt x="971892" y="55498"/>
                </a:lnTo>
                <a:lnTo>
                  <a:pt x="975702" y="59308"/>
                </a:lnTo>
                <a:lnTo>
                  <a:pt x="977988" y="60325"/>
                </a:lnTo>
                <a:lnTo>
                  <a:pt x="983449" y="60325"/>
                </a:lnTo>
                <a:lnTo>
                  <a:pt x="985735" y="59308"/>
                </a:lnTo>
                <a:lnTo>
                  <a:pt x="989545" y="55498"/>
                </a:lnTo>
                <a:lnTo>
                  <a:pt x="990561" y="53212"/>
                </a:lnTo>
                <a:lnTo>
                  <a:pt x="990561" y="47878"/>
                </a:lnTo>
                <a:lnTo>
                  <a:pt x="989545" y="45592"/>
                </a:lnTo>
                <a:lnTo>
                  <a:pt x="987640" y="43687"/>
                </a:lnTo>
                <a:lnTo>
                  <a:pt x="985735" y="41909"/>
                </a:lnTo>
                <a:lnTo>
                  <a:pt x="983449" y="40893"/>
                </a:lnTo>
                <a:close/>
              </a:path>
              <a:path w="990600" h="134619">
                <a:moveTo>
                  <a:pt x="63030" y="7112"/>
                </a:moveTo>
                <a:lnTo>
                  <a:pt x="47891" y="7112"/>
                </a:lnTo>
                <a:lnTo>
                  <a:pt x="0" y="131952"/>
                </a:lnTo>
                <a:lnTo>
                  <a:pt x="16281" y="131952"/>
                </a:lnTo>
                <a:lnTo>
                  <a:pt x="28727" y="97027"/>
                </a:lnTo>
                <a:lnTo>
                  <a:pt x="97651" y="97027"/>
                </a:lnTo>
                <a:lnTo>
                  <a:pt x="92566" y="83819"/>
                </a:lnTo>
                <a:lnTo>
                  <a:pt x="33604" y="83819"/>
                </a:lnTo>
                <a:lnTo>
                  <a:pt x="53771" y="28575"/>
                </a:lnTo>
                <a:lnTo>
                  <a:pt x="54444" y="25780"/>
                </a:lnTo>
                <a:lnTo>
                  <a:pt x="55029" y="22351"/>
                </a:lnTo>
                <a:lnTo>
                  <a:pt x="68898" y="22351"/>
                </a:lnTo>
                <a:lnTo>
                  <a:pt x="63030" y="7112"/>
                </a:lnTo>
                <a:close/>
              </a:path>
              <a:path w="990600" h="134619">
                <a:moveTo>
                  <a:pt x="97651" y="97027"/>
                </a:moveTo>
                <a:lnTo>
                  <a:pt x="81660" y="97027"/>
                </a:lnTo>
                <a:lnTo>
                  <a:pt x="94894" y="131952"/>
                </a:lnTo>
                <a:lnTo>
                  <a:pt x="111099" y="131952"/>
                </a:lnTo>
                <a:lnTo>
                  <a:pt x="97651" y="97027"/>
                </a:lnTo>
                <a:close/>
              </a:path>
              <a:path w="990600" h="134619">
                <a:moveTo>
                  <a:pt x="68898" y="22351"/>
                </a:moveTo>
                <a:lnTo>
                  <a:pt x="55371" y="22351"/>
                </a:lnTo>
                <a:lnTo>
                  <a:pt x="56006" y="26162"/>
                </a:lnTo>
                <a:lnTo>
                  <a:pt x="56654" y="28955"/>
                </a:lnTo>
                <a:lnTo>
                  <a:pt x="57289" y="30606"/>
                </a:lnTo>
                <a:lnTo>
                  <a:pt x="76873" y="83819"/>
                </a:lnTo>
                <a:lnTo>
                  <a:pt x="92566" y="83819"/>
                </a:lnTo>
                <a:lnTo>
                  <a:pt x="68898" y="22351"/>
                </a:lnTo>
                <a:close/>
              </a:path>
              <a:path w="990600" h="134619">
                <a:moveTo>
                  <a:pt x="548601" y="7112"/>
                </a:moveTo>
                <a:lnTo>
                  <a:pt x="514311" y="7112"/>
                </a:lnTo>
                <a:lnTo>
                  <a:pt x="514311" y="131952"/>
                </a:lnTo>
                <a:lnTo>
                  <a:pt x="528916" y="131952"/>
                </a:lnTo>
                <a:lnTo>
                  <a:pt x="528916" y="84835"/>
                </a:lnTo>
                <a:lnTo>
                  <a:pt x="545426" y="84835"/>
                </a:lnTo>
                <a:lnTo>
                  <a:pt x="580113" y="71627"/>
                </a:lnTo>
                <a:lnTo>
                  <a:pt x="528916" y="71627"/>
                </a:lnTo>
                <a:lnTo>
                  <a:pt x="528916" y="20446"/>
                </a:lnTo>
                <a:lnTo>
                  <a:pt x="582875" y="20446"/>
                </a:lnTo>
                <a:lnTo>
                  <a:pt x="579716" y="16890"/>
                </a:lnTo>
                <a:lnTo>
                  <a:pt x="573622" y="12630"/>
                </a:lnTo>
                <a:lnTo>
                  <a:pt x="566397" y="9572"/>
                </a:lnTo>
                <a:lnTo>
                  <a:pt x="558053" y="7729"/>
                </a:lnTo>
                <a:lnTo>
                  <a:pt x="548601" y="7112"/>
                </a:lnTo>
                <a:close/>
              </a:path>
              <a:path w="990600" h="134619">
                <a:moveTo>
                  <a:pt x="582875" y="20446"/>
                </a:moveTo>
                <a:lnTo>
                  <a:pt x="546061" y="20446"/>
                </a:lnTo>
                <a:lnTo>
                  <a:pt x="558896" y="21974"/>
                </a:lnTo>
                <a:lnTo>
                  <a:pt x="568064" y="26574"/>
                </a:lnTo>
                <a:lnTo>
                  <a:pt x="573565" y="34270"/>
                </a:lnTo>
                <a:lnTo>
                  <a:pt x="575291" y="44450"/>
                </a:lnTo>
                <a:lnTo>
                  <a:pt x="575398" y="53466"/>
                </a:lnTo>
                <a:lnTo>
                  <a:pt x="572731" y="60070"/>
                </a:lnTo>
                <a:lnTo>
                  <a:pt x="562063" y="69214"/>
                </a:lnTo>
                <a:lnTo>
                  <a:pt x="554316" y="71627"/>
                </a:lnTo>
                <a:lnTo>
                  <a:pt x="580113" y="71627"/>
                </a:lnTo>
                <a:lnTo>
                  <a:pt x="583780" y="67435"/>
                </a:lnTo>
                <a:lnTo>
                  <a:pt x="587590" y="60563"/>
                </a:lnTo>
                <a:lnTo>
                  <a:pt x="589876" y="52905"/>
                </a:lnTo>
                <a:lnTo>
                  <a:pt x="590638" y="44450"/>
                </a:lnTo>
                <a:lnTo>
                  <a:pt x="589950" y="36018"/>
                </a:lnTo>
                <a:lnTo>
                  <a:pt x="587892" y="28622"/>
                </a:lnTo>
                <a:lnTo>
                  <a:pt x="584477" y="22250"/>
                </a:lnTo>
                <a:lnTo>
                  <a:pt x="582875" y="20446"/>
                </a:lnTo>
                <a:close/>
              </a:path>
              <a:path w="990600" h="134619">
                <a:moveTo>
                  <a:pt x="799553" y="54990"/>
                </a:moveTo>
                <a:lnTo>
                  <a:pt x="785202" y="54990"/>
                </a:lnTo>
                <a:lnTo>
                  <a:pt x="785202" y="107822"/>
                </a:lnTo>
                <a:lnTo>
                  <a:pt x="786677" y="119231"/>
                </a:lnTo>
                <a:lnTo>
                  <a:pt x="791092" y="127365"/>
                </a:lnTo>
                <a:lnTo>
                  <a:pt x="798436" y="132236"/>
                </a:lnTo>
                <a:lnTo>
                  <a:pt x="808697" y="133857"/>
                </a:lnTo>
                <a:lnTo>
                  <a:pt x="814158" y="133857"/>
                </a:lnTo>
                <a:lnTo>
                  <a:pt x="818603" y="132968"/>
                </a:lnTo>
                <a:lnTo>
                  <a:pt x="822032" y="131190"/>
                </a:lnTo>
                <a:lnTo>
                  <a:pt x="822032" y="121919"/>
                </a:lnTo>
                <a:lnTo>
                  <a:pt x="807935" y="121919"/>
                </a:lnTo>
                <a:lnTo>
                  <a:pt x="804633" y="120650"/>
                </a:lnTo>
                <a:lnTo>
                  <a:pt x="800569" y="115569"/>
                </a:lnTo>
                <a:lnTo>
                  <a:pt x="799553" y="111251"/>
                </a:lnTo>
                <a:lnTo>
                  <a:pt x="799553" y="54990"/>
                </a:lnTo>
                <a:close/>
              </a:path>
              <a:path w="990600" h="134619">
                <a:moveTo>
                  <a:pt x="822032" y="118998"/>
                </a:moveTo>
                <a:lnTo>
                  <a:pt x="819365" y="120903"/>
                </a:lnTo>
                <a:lnTo>
                  <a:pt x="816317" y="121919"/>
                </a:lnTo>
                <a:lnTo>
                  <a:pt x="822032" y="121919"/>
                </a:lnTo>
                <a:lnTo>
                  <a:pt x="822032" y="118998"/>
                </a:lnTo>
                <a:close/>
              </a:path>
              <a:path w="990600" h="134619">
                <a:moveTo>
                  <a:pt x="822032" y="42798"/>
                </a:moveTo>
                <a:lnTo>
                  <a:pt x="769962" y="42798"/>
                </a:lnTo>
                <a:lnTo>
                  <a:pt x="769962" y="54990"/>
                </a:lnTo>
                <a:lnTo>
                  <a:pt x="822032" y="54990"/>
                </a:lnTo>
                <a:lnTo>
                  <a:pt x="822032" y="42798"/>
                </a:lnTo>
                <a:close/>
              </a:path>
              <a:path w="990600" h="134619">
                <a:moveTo>
                  <a:pt x="799553" y="16509"/>
                </a:moveTo>
                <a:lnTo>
                  <a:pt x="785202" y="21081"/>
                </a:lnTo>
                <a:lnTo>
                  <a:pt x="785202" y="42798"/>
                </a:lnTo>
                <a:lnTo>
                  <a:pt x="799553" y="42798"/>
                </a:lnTo>
                <a:lnTo>
                  <a:pt x="799553" y="16509"/>
                </a:lnTo>
                <a:close/>
              </a:path>
              <a:path w="990600" h="134619">
                <a:moveTo>
                  <a:pt x="947254" y="0"/>
                </a:moveTo>
                <a:lnTo>
                  <a:pt x="933030" y="0"/>
                </a:lnTo>
                <a:lnTo>
                  <a:pt x="933030" y="131952"/>
                </a:lnTo>
                <a:lnTo>
                  <a:pt x="947254" y="131952"/>
                </a:lnTo>
                <a:lnTo>
                  <a:pt x="947254" y="0"/>
                </a:lnTo>
                <a:close/>
              </a:path>
            </a:pathLst>
          </a:custGeom>
          <a:solidFill>
            <a:srgbClr val="006FC0"/>
          </a:solidFill>
        </p:spPr>
        <p:txBody>
          <a:bodyPr wrap="square" lIns="0" tIns="0" rIns="0" bIns="0" rtlCol="0"/>
          <a:lstStyle/>
          <a:p>
            <a:endParaRPr/>
          </a:p>
        </p:txBody>
      </p:sp>
      <p:sp>
        <p:nvSpPr>
          <p:cNvPr id="14" name="object 14"/>
          <p:cNvSpPr/>
          <p:nvPr/>
        </p:nvSpPr>
        <p:spPr>
          <a:xfrm>
            <a:off x="1965579" y="2660776"/>
            <a:ext cx="3843401" cy="175895"/>
          </a:xfrm>
          <a:prstGeom prst="rect">
            <a:avLst/>
          </a:prstGeom>
          <a:blipFill>
            <a:blip r:embed="rId6" cstate="print"/>
            <a:stretch>
              <a:fillRect/>
            </a:stretch>
          </a:blipFill>
        </p:spPr>
        <p:txBody>
          <a:bodyPr wrap="square" lIns="0" tIns="0" rIns="0" bIns="0" rtlCol="0"/>
          <a:lstStyle/>
          <a:p>
            <a:endParaRPr/>
          </a:p>
        </p:txBody>
      </p:sp>
      <p:sp>
        <p:nvSpPr>
          <p:cNvPr id="15" name="object 15"/>
          <p:cNvSpPr/>
          <p:nvPr/>
        </p:nvSpPr>
        <p:spPr>
          <a:xfrm>
            <a:off x="738289" y="3063239"/>
            <a:ext cx="40005" cy="40005"/>
          </a:xfrm>
          <a:custGeom>
            <a:avLst/>
            <a:gdLst/>
            <a:ahLst/>
            <a:cxnLst/>
            <a:rect l="l" t="t" r="r" b="b"/>
            <a:pathLst>
              <a:path w="40004" h="40005">
                <a:moveTo>
                  <a:pt x="25234" y="0"/>
                </a:moveTo>
                <a:lnTo>
                  <a:pt x="14350" y="0"/>
                </a:lnTo>
                <a:lnTo>
                  <a:pt x="9702" y="1905"/>
                </a:lnTo>
                <a:lnTo>
                  <a:pt x="5816" y="5842"/>
                </a:lnTo>
                <a:lnTo>
                  <a:pt x="1943" y="9651"/>
                </a:lnTo>
                <a:lnTo>
                  <a:pt x="0" y="14350"/>
                </a:lnTo>
                <a:lnTo>
                  <a:pt x="0" y="25273"/>
                </a:lnTo>
                <a:lnTo>
                  <a:pt x="1943" y="29972"/>
                </a:lnTo>
                <a:lnTo>
                  <a:pt x="5816" y="33782"/>
                </a:lnTo>
                <a:lnTo>
                  <a:pt x="9702" y="37719"/>
                </a:lnTo>
                <a:lnTo>
                  <a:pt x="14350" y="39624"/>
                </a:lnTo>
                <a:lnTo>
                  <a:pt x="25234" y="39624"/>
                </a:lnTo>
                <a:lnTo>
                  <a:pt x="29908" y="37719"/>
                </a:lnTo>
                <a:lnTo>
                  <a:pt x="33794" y="33782"/>
                </a:lnTo>
                <a:lnTo>
                  <a:pt x="37668" y="29972"/>
                </a:lnTo>
                <a:lnTo>
                  <a:pt x="39611" y="25273"/>
                </a:lnTo>
                <a:lnTo>
                  <a:pt x="39611" y="14350"/>
                </a:lnTo>
                <a:lnTo>
                  <a:pt x="37668" y="9651"/>
                </a:lnTo>
                <a:lnTo>
                  <a:pt x="33794" y="5842"/>
                </a:lnTo>
                <a:lnTo>
                  <a:pt x="29908" y="1905"/>
                </a:lnTo>
                <a:lnTo>
                  <a:pt x="25234" y="0"/>
                </a:lnTo>
                <a:close/>
              </a:path>
            </a:pathLst>
          </a:custGeom>
          <a:solidFill>
            <a:srgbClr val="0078D3"/>
          </a:solidFill>
        </p:spPr>
        <p:txBody>
          <a:bodyPr wrap="square" lIns="0" tIns="0" rIns="0" bIns="0" rtlCol="0"/>
          <a:lstStyle/>
          <a:p>
            <a:endParaRPr/>
          </a:p>
        </p:txBody>
      </p:sp>
      <p:sp>
        <p:nvSpPr>
          <p:cNvPr id="16" name="object 16"/>
          <p:cNvSpPr/>
          <p:nvPr/>
        </p:nvSpPr>
        <p:spPr>
          <a:xfrm>
            <a:off x="909993" y="3007105"/>
            <a:ext cx="5169750" cy="326136"/>
          </a:xfrm>
          <a:prstGeom prst="rect">
            <a:avLst/>
          </a:prstGeom>
          <a:blipFill>
            <a:blip r:embed="rId7" cstate="print"/>
            <a:stretch>
              <a:fillRect/>
            </a:stretch>
          </a:blipFill>
        </p:spPr>
        <p:txBody>
          <a:bodyPr wrap="square" lIns="0" tIns="0" rIns="0" bIns="0" rtlCol="0"/>
          <a:lstStyle/>
          <a:p>
            <a:endParaRPr/>
          </a:p>
        </p:txBody>
      </p:sp>
      <p:sp>
        <p:nvSpPr>
          <p:cNvPr id="17" name="object 17"/>
          <p:cNvSpPr/>
          <p:nvPr/>
        </p:nvSpPr>
        <p:spPr>
          <a:xfrm>
            <a:off x="738289" y="3599688"/>
            <a:ext cx="40005" cy="40005"/>
          </a:xfrm>
          <a:custGeom>
            <a:avLst/>
            <a:gdLst/>
            <a:ahLst/>
            <a:cxnLst/>
            <a:rect l="l" t="t" r="r" b="b"/>
            <a:pathLst>
              <a:path w="40004" h="40004">
                <a:moveTo>
                  <a:pt x="25234" y="0"/>
                </a:moveTo>
                <a:lnTo>
                  <a:pt x="14350" y="0"/>
                </a:lnTo>
                <a:lnTo>
                  <a:pt x="9702" y="1904"/>
                </a:lnTo>
                <a:lnTo>
                  <a:pt x="5816" y="5841"/>
                </a:lnTo>
                <a:lnTo>
                  <a:pt x="1943" y="9651"/>
                </a:lnTo>
                <a:lnTo>
                  <a:pt x="0" y="14350"/>
                </a:lnTo>
                <a:lnTo>
                  <a:pt x="0" y="25273"/>
                </a:lnTo>
                <a:lnTo>
                  <a:pt x="1943" y="29972"/>
                </a:lnTo>
                <a:lnTo>
                  <a:pt x="5816" y="33781"/>
                </a:lnTo>
                <a:lnTo>
                  <a:pt x="9702" y="37718"/>
                </a:lnTo>
                <a:lnTo>
                  <a:pt x="14350" y="39624"/>
                </a:lnTo>
                <a:lnTo>
                  <a:pt x="25234" y="39624"/>
                </a:lnTo>
                <a:lnTo>
                  <a:pt x="29908" y="37718"/>
                </a:lnTo>
                <a:lnTo>
                  <a:pt x="33794" y="33781"/>
                </a:lnTo>
                <a:lnTo>
                  <a:pt x="37668" y="29972"/>
                </a:lnTo>
                <a:lnTo>
                  <a:pt x="39611" y="25273"/>
                </a:lnTo>
                <a:lnTo>
                  <a:pt x="39611" y="14350"/>
                </a:lnTo>
                <a:lnTo>
                  <a:pt x="37668" y="9651"/>
                </a:lnTo>
                <a:lnTo>
                  <a:pt x="33794" y="5841"/>
                </a:lnTo>
                <a:lnTo>
                  <a:pt x="29908" y="1904"/>
                </a:lnTo>
                <a:lnTo>
                  <a:pt x="25234" y="0"/>
                </a:lnTo>
                <a:close/>
              </a:path>
            </a:pathLst>
          </a:custGeom>
          <a:solidFill>
            <a:srgbClr val="0078D3"/>
          </a:solidFill>
        </p:spPr>
        <p:txBody>
          <a:bodyPr wrap="square" lIns="0" tIns="0" rIns="0" bIns="0" rtlCol="0"/>
          <a:lstStyle/>
          <a:p>
            <a:endParaRPr/>
          </a:p>
        </p:txBody>
      </p:sp>
      <p:sp>
        <p:nvSpPr>
          <p:cNvPr id="18" name="object 18"/>
          <p:cNvSpPr/>
          <p:nvPr/>
        </p:nvSpPr>
        <p:spPr>
          <a:xfrm>
            <a:off x="909993" y="3543553"/>
            <a:ext cx="5335739" cy="364998"/>
          </a:xfrm>
          <a:prstGeom prst="rect">
            <a:avLst/>
          </a:prstGeom>
          <a:blipFill>
            <a:blip r:embed="rId8" cstate="print"/>
            <a:stretch>
              <a:fillRect/>
            </a:stretch>
          </a:blipFill>
        </p:spPr>
        <p:txBody>
          <a:bodyPr wrap="square" lIns="0" tIns="0" rIns="0" bIns="0" rtlCol="0"/>
          <a:lstStyle/>
          <a:p>
            <a:endParaRPr/>
          </a:p>
        </p:txBody>
      </p:sp>
      <p:sp>
        <p:nvSpPr>
          <p:cNvPr id="19" name="object 19"/>
          <p:cNvSpPr/>
          <p:nvPr/>
        </p:nvSpPr>
        <p:spPr>
          <a:xfrm>
            <a:off x="738289" y="4136135"/>
            <a:ext cx="40005" cy="40005"/>
          </a:xfrm>
          <a:custGeom>
            <a:avLst/>
            <a:gdLst/>
            <a:ahLst/>
            <a:cxnLst/>
            <a:rect l="l" t="t" r="r" b="b"/>
            <a:pathLst>
              <a:path w="40004" h="40004">
                <a:moveTo>
                  <a:pt x="25234" y="0"/>
                </a:moveTo>
                <a:lnTo>
                  <a:pt x="14350" y="0"/>
                </a:lnTo>
                <a:lnTo>
                  <a:pt x="9702" y="1905"/>
                </a:lnTo>
                <a:lnTo>
                  <a:pt x="5816" y="5841"/>
                </a:lnTo>
                <a:lnTo>
                  <a:pt x="1943" y="9651"/>
                </a:lnTo>
                <a:lnTo>
                  <a:pt x="0" y="14350"/>
                </a:lnTo>
                <a:lnTo>
                  <a:pt x="0" y="25272"/>
                </a:lnTo>
                <a:lnTo>
                  <a:pt x="1943" y="29971"/>
                </a:lnTo>
                <a:lnTo>
                  <a:pt x="5816" y="33781"/>
                </a:lnTo>
                <a:lnTo>
                  <a:pt x="9702" y="37718"/>
                </a:lnTo>
                <a:lnTo>
                  <a:pt x="14350" y="39624"/>
                </a:lnTo>
                <a:lnTo>
                  <a:pt x="25234" y="39624"/>
                </a:lnTo>
                <a:lnTo>
                  <a:pt x="29908" y="37718"/>
                </a:lnTo>
                <a:lnTo>
                  <a:pt x="33794" y="33781"/>
                </a:lnTo>
                <a:lnTo>
                  <a:pt x="37668" y="29971"/>
                </a:lnTo>
                <a:lnTo>
                  <a:pt x="39611" y="25272"/>
                </a:lnTo>
                <a:lnTo>
                  <a:pt x="39611" y="14350"/>
                </a:lnTo>
                <a:lnTo>
                  <a:pt x="37668" y="9651"/>
                </a:lnTo>
                <a:lnTo>
                  <a:pt x="33794" y="5841"/>
                </a:lnTo>
                <a:lnTo>
                  <a:pt x="29908" y="1905"/>
                </a:lnTo>
                <a:lnTo>
                  <a:pt x="25234" y="0"/>
                </a:lnTo>
                <a:close/>
              </a:path>
            </a:pathLst>
          </a:custGeom>
          <a:solidFill>
            <a:srgbClr val="0078D3"/>
          </a:solidFill>
        </p:spPr>
        <p:txBody>
          <a:bodyPr wrap="square" lIns="0" tIns="0" rIns="0" bIns="0" rtlCol="0"/>
          <a:lstStyle/>
          <a:p>
            <a:endParaRPr/>
          </a:p>
        </p:txBody>
      </p:sp>
      <p:sp>
        <p:nvSpPr>
          <p:cNvPr id="20" name="object 20"/>
          <p:cNvSpPr/>
          <p:nvPr/>
        </p:nvSpPr>
        <p:spPr>
          <a:xfrm>
            <a:off x="909993" y="4085082"/>
            <a:ext cx="1150620" cy="144145"/>
          </a:xfrm>
          <a:custGeom>
            <a:avLst/>
            <a:gdLst/>
            <a:ahLst/>
            <a:cxnLst/>
            <a:rect l="l" t="t" r="r" b="b"/>
            <a:pathLst>
              <a:path w="1150620" h="144145">
                <a:moveTo>
                  <a:pt x="405726" y="35687"/>
                </a:moveTo>
                <a:lnTo>
                  <a:pt x="371222" y="55816"/>
                </a:lnTo>
                <a:lnTo>
                  <a:pt x="364578" y="82677"/>
                </a:lnTo>
                <a:lnTo>
                  <a:pt x="365247" y="93087"/>
                </a:lnTo>
                <a:lnTo>
                  <a:pt x="388232" y="125984"/>
                </a:lnTo>
                <a:lnTo>
                  <a:pt x="405091" y="129032"/>
                </a:lnTo>
                <a:lnTo>
                  <a:pt x="414257" y="128488"/>
                </a:lnTo>
                <a:lnTo>
                  <a:pt x="422506" y="126873"/>
                </a:lnTo>
                <a:lnTo>
                  <a:pt x="429827" y="124209"/>
                </a:lnTo>
                <a:lnTo>
                  <a:pt x="436206" y="120523"/>
                </a:lnTo>
                <a:lnTo>
                  <a:pt x="436206" y="116967"/>
                </a:lnTo>
                <a:lnTo>
                  <a:pt x="399503" y="116967"/>
                </a:lnTo>
                <a:lnTo>
                  <a:pt x="392518" y="114300"/>
                </a:lnTo>
                <a:lnTo>
                  <a:pt x="387438" y="108839"/>
                </a:lnTo>
                <a:lnTo>
                  <a:pt x="382231" y="103505"/>
                </a:lnTo>
                <a:lnTo>
                  <a:pt x="379564" y="95885"/>
                </a:lnTo>
                <a:lnTo>
                  <a:pt x="379437" y="85852"/>
                </a:lnTo>
                <a:lnTo>
                  <a:pt x="442302" y="85852"/>
                </a:lnTo>
                <a:lnTo>
                  <a:pt x="442302" y="78486"/>
                </a:lnTo>
                <a:lnTo>
                  <a:pt x="442009" y="73787"/>
                </a:lnTo>
                <a:lnTo>
                  <a:pt x="379564" y="73787"/>
                </a:lnTo>
                <a:lnTo>
                  <a:pt x="380707" y="66040"/>
                </a:lnTo>
                <a:lnTo>
                  <a:pt x="383501" y="59690"/>
                </a:lnTo>
                <a:lnTo>
                  <a:pt x="393026" y="50165"/>
                </a:lnTo>
                <a:lnTo>
                  <a:pt x="398741" y="47752"/>
                </a:lnTo>
                <a:lnTo>
                  <a:pt x="433290" y="47752"/>
                </a:lnTo>
                <a:lnTo>
                  <a:pt x="432777" y="46990"/>
                </a:lnTo>
                <a:lnTo>
                  <a:pt x="427497" y="42062"/>
                </a:lnTo>
                <a:lnTo>
                  <a:pt x="421205" y="38528"/>
                </a:lnTo>
                <a:lnTo>
                  <a:pt x="413936" y="36399"/>
                </a:lnTo>
                <a:lnTo>
                  <a:pt x="405726" y="35687"/>
                </a:lnTo>
                <a:close/>
              </a:path>
              <a:path w="1150620" h="144145">
                <a:moveTo>
                  <a:pt x="436206" y="107061"/>
                </a:moveTo>
                <a:lnTo>
                  <a:pt x="429702" y="111394"/>
                </a:lnTo>
                <a:lnTo>
                  <a:pt x="422935" y="114490"/>
                </a:lnTo>
                <a:lnTo>
                  <a:pt x="415882" y="116347"/>
                </a:lnTo>
                <a:lnTo>
                  <a:pt x="408520" y="116967"/>
                </a:lnTo>
                <a:lnTo>
                  <a:pt x="436206" y="116967"/>
                </a:lnTo>
                <a:lnTo>
                  <a:pt x="436206" y="107061"/>
                </a:lnTo>
                <a:close/>
              </a:path>
              <a:path w="1150620" h="144145">
                <a:moveTo>
                  <a:pt x="433290" y="47752"/>
                </a:moveTo>
                <a:lnTo>
                  <a:pt x="412330" y="47752"/>
                </a:lnTo>
                <a:lnTo>
                  <a:pt x="417791" y="50038"/>
                </a:lnTo>
                <a:lnTo>
                  <a:pt x="425665" y="59182"/>
                </a:lnTo>
                <a:lnTo>
                  <a:pt x="427697" y="65532"/>
                </a:lnTo>
                <a:lnTo>
                  <a:pt x="427697" y="73787"/>
                </a:lnTo>
                <a:lnTo>
                  <a:pt x="442009" y="73787"/>
                </a:lnTo>
                <a:lnTo>
                  <a:pt x="441707" y="68939"/>
                </a:lnTo>
                <a:lnTo>
                  <a:pt x="439921" y="60499"/>
                </a:lnTo>
                <a:lnTo>
                  <a:pt x="436945" y="53179"/>
                </a:lnTo>
                <a:lnTo>
                  <a:pt x="433290" y="47752"/>
                </a:lnTo>
                <a:close/>
              </a:path>
              <a:path w="1150620" h="144145">
                <a:moveTo>
                  <a:pt x="219887" y="37719"/>
                </a:moveTo>
                <a:lnTo>
                  <a:pt x="205689" y="37719"/>
                </a:lnTo>
                <a:lnTo>
                  <a:pt x="205689" y="91059"/>
                </a:lnTo>
                <a:lnTo>
                  <a:pt x="207681" y="107654"/>
                </a:lnTo>
                <a:lnTo>
                  <a:pt x="213658" y="119522"/>
                </a:lnTo>
                <a:lnTo>
                  <a:pt x="223616" y="126652"/>
                </a:lnTo>
                <a:lnTo>
                  <a:pt x="237553" y="129032"/>
                </a:lnTo>
                <a:lnTo>
                  <a:pt x="246266" y="128010"/>
                </a:lnTo>
                <a:lnTo>
                  <a:pt x="253757" y="124952"/>
                </a:lnTo>
                <a:lnTo>
                  <a:pt x="260025" y="119870"/>
                </a:lnTo>
                <a:lnTo>
                  <a:pt x="262091" y="116967"/>
                </a:lnTo>
                <a:lnTo>
                  <a:pt x="241477" y="116967"/>
                </a:lnTo>
                <a:lnTo>
                  <a:pt x="232033" y="115204"/>
                </a:lnTo>
                <a:lnTo>
                  <a:pt x="225286" y="109918"/>
                </a:lnTo>
                <a:lnTo>
                  <a:pt x="221237" y="101107"/>
                </a:lnTo>
                <a:lnTo>
                  <a:pt x="219887" y="88773"/>
                </a:lnTo>
                <a:lnTo>
                  <a:pt x="219887" y="37719"/>
                </a:lnTo>
                <a:close/>
              </a:path>
              <a:path w="1150620" h="144145">
                <a:moveTo>
                  <a:pt x="279704" y="112776"/>
                </a:moveTo>
                <a:lnTo>
                  <a:pt x="265417" y="112776"/>
                </a:lnTo>
                <a:lnTo>
                  <a:pt x="265417" y="126873"/>
                </a:lnTo>
                <a:lnTo>
                  <a:pt x="279704" y="126873"/>
                </a:lnTo>
                <a:lnTo>
                  <a:pt x="279704" y="112776"/>
                </a:lnTo>
                <a:close/>
              </a:path>
              <a:path w="1150620" h="144145">
                <a:moveTo>
                  <a:pt x="279704" y="37719"/>
                </a:moveTo>
                <a:lnTo>
                  <a:pt x="265417" y="37719"/>
                </a:lnTo>
                <a:lnTo>
                  <a:pt x="265417" y="97409"/>
                </a:lnTo>
                <a:lnTo>
                  <a:pt x="263169" y="104140"/>
                </a:lnTo>
                <a:lnTo>
                  <a:pt x="258673" y="109347"/>
                </a:lnTo>
                <a:lnTo>
                  <a:pt x="254177" y="114427"/>
                </a:lnTo>
                <a:lnTo>
                  <a:pt x="248437" y="116967"/>
                </a:lnTo>
                <a:lnTo>
                  <a:pt x="262091" y="116967"/>
                </a:lnTo>
                <a:lnTo>
                  <a:pt x="265074" y="112776"/>
                </a:lnTo>
                <a:lnTo>
                  <a:pt x="279704" y="112776"/>
                </a:lnTo>
                <a:lnTo>
                  <a:pt x="279704" y="37719"/>
                </a:lnTo>
                <a:close/>
              </a:path>
              <a:path w="1150620" h="144145">
                <a:moveTo>
                  <a:pt x="189001" y="37719"/>
                </a:moveTo>
                <a:lnTo>
                  <a:pt x="120218" y="37719"/>
                </a:lnTo>
                <a:lnTo>
                  <a:pt x="120218" y="49911"/>
                </a:lnTo>
                <a:lnTo>
                  <a:pt x="168020" y="49911"/>
                </a:lnTo>
                <a:lnTo>
                  <a:pt x="115252" y="122428"/>
                </a:lnTo>
                <a:lnTo>
                  <a:pt x="115252" y="126873"/>
                </a:lnTo>
                <a:lnTo>
                  <a:pt x="188480" y="126873"/>
                </a:lnTo>
                <a:lnTo>
                  <a:pt x="188480" y="114681"/>
                </a:lnTo>
                <a:lnTo>
                  <a:pt x="136245" y="114681"/>
                </a:lnTo>
                <a:lnTo>
                  <a:pt x="189001" y="41910"/>
                </a:lnTo>
                <a:lnTo>
                  <a:pt x="189001" y="37719"/>
                </a:lnTo>
                <a:close/>
              </a:path>
              <a:path w="1150620" h="144145">
                <a:moveTo>
                  <a:pt x="322478" y="37719"/>
                </a:moveTo>
                <a:lnTo>
                  <a:pt x="308190" y="37719"/>
                </a:lnTo>
                <a:lnTo>
                  <a:pt x="308190" y="126873"/>
                </a:lnTo>
                <a:lnTo>
                  <a:pt x="322478" y="126873"/>
                </a:lnTo>
                <a:lnTo>
                  <a:pt x="322478" y="71501"/>
                </a:lnTo>
                <a:lnTo>
                  <a:pt x="324523" y="63754"/>
                </a:lnTo>
                <a:lnTo>
                  <a:pt x="328612" y="57912"/>
                </a:lnTo>
                <a:lnTo>
                  <a:pt x="329884" y="56134"/>
                </a:lnTo>
                <a:lnTo>
                  <a:pt x="322478" y="56134"/>
                </a:lnTo>
                <a:lnTo>
                  <a:pt x="322478" y="37719"/>
                </a:lnTo>
                <a:close/>
              </a:path>
              <a:path w="1150620" h="144145">
                <a:moveTo>
                  <a:pt x="349872" y="36195"/>
                </a:moveTo>
                <a:lnTo>
                  <a:pt x="340982" y="36195"/>
                </a:lnTo>
                <a:lnTo>
                  <a:pt x="336321" y="37973"/>
                </a:lnTo>
                <a:lnTo>
                  <a:pt x="332130" y="41529"/>
                </a:lnTo>
                <a:lnTo>
                  <a:pt x="327952" y="44958"/>
                </a:lnTo>
                <a:lnTo>
                  <a:pt x="324853" y="49911"/>
                </a:lnTo>
                <a:lnTo>
                  <a:pt x="322821" y="56134"/>
                </a:lnTo>
                <a:lnTo>
                  <a:pt x="329884" y="56134"/>
                </a:lnTo>
                <a:lnTo>
                  <a:pt x="332701" y="52197"/>
                </a:lnTo>
                <a:lnTo>
                  <a:pt x="337794" y="49403"/>
                </a:lnTo>
                <a:lnTo>
                  <a:pt x="354685" y="49403"/>
                </a:lnTo>
                <a:lnTo>
                  <a:pt x="354685" y="37465"/>
                </a:lnTo>
                <a:lnTo>
                  <a:pt x="352717" y="36576"/>
                </a:lnTo>
                <a:lnTo>
                  <a:pt x="349872" y="36195"/>
                </a:lnTo>
                <a:close/>
              </a:path>
              <a:path w="1150620" h="144145">
                <a:moveTo>
                  <a:pt x="354685" y="49403"/>
                </a:moveTo>
                <a:lnTo>
                  <a:pt x="348589" y="49403"/>
                </a:lnTo>
                <a:lnTo>
                  <a:pt x="352196" y="50292"/>
                </a:lnTo>
                <a:lnTo>
                  <a:pt x="354685" y="52197"/>
                </a:lnTo>
                <a:lnTo>
                  <a:pt x="354685" y="49403"/>
                </a:lnTo>
                <a:close/>
              </a:path>
              <a:path w="1150620" h="144145">
                <a:moveTo>
                  <a:pt x="63030" y="2032"/>
                </a:moveTo>
                <a:lnTo>
                  <a:pt x="47891" y="2032"/>
                </a:lnTo>
                <a:lnTo>
                  <a:pt x="0" y="126873"/>
                </a:lnTo>
                <a:lnTo>
                  <a:pt x="16281" y="126873"/>
                </a:lnTo>
                <a:lnTo>
                  <a:pt x="28727" y="91948"/>
                </a:lnTo>
                <a:lnTo>
                  <a:pt x="97651" y="91948"/>
                </a:lnTo>
                <a:lnTo>
                  <a:pt x="92566" y="78740"/>
                </a:lnTo>
                <a:lnTo>
                  <a:pt x="33604" y="78740"/>
                </a:lnTo>
                <a:lnTo>
                  <a:pt x="53771" y="23495"/>
                </a:lnTo>
                <a:lnTo>
                  <a:pt x="54444" y="20701"/>
                </a:lnTo>
                <a:lnTo>
                  <a:pt x="55029" y="17272"/>
                </a:lnTo>
                <a:lnTo>
                  <a:pt x="68898" y="17272"/>
                </a:lnTo>
                <a:lnTo>
                  <a:pt x="63030" y="2032"/>
                </a:lnTo>
                <a:close/>
              </a:path>
              <a:path w="1150620" h="144145">
                <a:moveTo>
                  <a:pt x="97651" y="91948"/>
                </a:moveTo>
                <a:lnTo>
                  <a:pt x="81660" y="91948"/>
                </a:lnTo>
                <a:lnTo>
                  <a:pt x="94894" y="126873"/>
                </a:lnTo>
                <a:lnTo>
                  <a:pt x="111099" y="126873"/>
                </a:lnTo>
                <a:lnTo>
                  <a:pt x="97651" y="91948"/>
                </a:lnTo>
                <a:close/>
              </a:path>
              <a:path w="1150620" h="144145">
                <a:moveTo>
                  <a:pt x="68898" y="17272"/>
                </a:moveTo>
                <a:lnTo>
                  <a:pt x="55371" y="17272"/>
                </a:lnTo>
                <a:lnTo>
                  <a:pt x="56006" y="21082"/>
                </a:lnTo>
                <a:lnTo>
                  <a:pt x="56654" y="23876"/>
                </a:lnTo>
                <a:lnTo>
                  <a:pt x="57289" y="25527"/>
                </a:lnTo>
                <a:lnTo>
                  <a:pt x="76873" y="78740"/>
                </a:lnTo>
                <a:lnTo>
                  <a:pt x="92566" y="78740"/>
                </a:lnTo>
                <a:lnTo>
                  <a:pt x="68898" y="17272"/>
                </a:lnTo>
                <a:close/>
              </a:path>
              <a:path w="1150620" h="144145">
                <a:moveTo>
                  <a:pt x="911567" y="2032"/>
                </a:moveTo>
                <a:lnTo>
                  <a:pt x="877023" y="2032"/>
                </a:lnTo>
                <a:lnTo>
                  <a:pt x="877023" y="126873"/>
                </a:lnTo>
                <a:lnTo>
                  <a:pt x="910170" y="126873"/>
                </a:lnTo>
                <a:lnTo>
                  <a:pt x="924742" y="125777"/>
                </a:lnTo>
                <a:lnTo>
                  <a:pt x="937777" y="122491"/>
                </a:lnTo>
                <a:lnTo>
                  <a:pt x="949265" y="117014"/>
                </a:lnTo>
                <a:lnTo>
                  <a:pt x="953602" y="113665"/>
                </a:lnTo>
                <a:lnTo>
                  <a:pt x="891628" y="113665"/>
                </a:lnTo>
                <a:lnTo>
                  <a:pt x="891628" y="15367"/>
                </a:lnTo>
                <a:lnTo>
                  <a:pt x="957569" y="15367"/>
                </a:lnTo>
                <a:lnTo>
                  <a:pt x="940404" y="5842"/>
                </a:lnTo>
                <a:lnTo>
                  <a:pt x="911567" y="2032"/>
                </a:lnTo>
                <a:close/>
              </a:path>
              <a:path w="1150620" h="144145">
                <a:moveTo>
                  <a:pt x="957569" y="15367"/>
                </a:moveTo>
                <a:lnTo>
                  <a:pt x="911186" y="15367"/>
                </a:lnTo>
                <a:lnTo>
                  <a:pt x="933523" y="18347"/>
                </a:lnTo>
                <a:lnTo>
                  <a:pt x="949477" y="27305"/>
                </a:lnTo>
                <a:lnTo>
                  <a:pt x="959050" y="42263"/>
                </a:lnTo>
                <a:lnTo>
                  <a:pt x="962240" y="63246"/>
                </a:lnTo>
                <a:lnTo>
                  <a:pt x="961383" y="74652"/>
                </a:lnTo>
                <a:lnTo>
                  <a:pt x="932126" y="110410"/>
                </a:lnTo>
                <a:lnTo>
                  <a:pt x="910297" y="113665"/>
                </a:lnTo>
                <a:lnTo>
                  <a:pt x="953602" y="113665"/>
                </a:lnTo>
                <a:lnTo>
                  <a:pt x="976337" y="76682"/>
                </a:lnTo>
                <a:lnTo>
                  <a:pt x="977480" y="62992"/>
                </a:lnTo>
                <a:lnTo>
                  <a:pt x="973361" y="36322"/>
                </a:lnTo>
                <a:lnTo>
                  <a:pt x="961002" y="17272"/>
                </a:lnTo>
                <a:lnTo>
                  <a:pt x="957569" y="15367"/>
                </a:lnTo>
                <a:close/>
              </a:path>
              <a:path w="1150620" h="144145">
                <a:moveTo>
                  <a:pt x="704753" y="126111"/>
                </a:moveTo>
                <a:lnTo>
                  <a:pt x="679284" y="126111"/>
                </a:lnTo>
                <a:lnTo>
                  <a:pt x="702779" y="143764"/>
                </a:lnTo>
                <a:lnTo>
                  <a:pt x="729449" y="143764"/>
                </a:lnTo>
                <a:lnTo>
                  <a:pt x="704753" y="126111"/>
                </a:lnTo>
                <a:close/>
              </a:path>
              <a:path w="1150620" h="144145">
                <a:moveTo>
                  <a:pt x="661250" y="0"/>
                </a:moveTo>
                <a:lnTo>
                  <a:pt x="616927" y="17907"/>
                </a:lnTo>
                <a:lnTo>
                  <a:pt x="600671" y="66040"/>
                </a:lnTo>
                <a:lnTo>
                  <a:pt x="601652" y="79376"/>
                </a:lnTo>
                <a:lnTo>
                  <a:pt x="625266" y="119173"/>
                </a:lnTo>
                <a:lnTo>
                  <a:pt x="659091" y="129032"/>
                </a:lnTo>
                <a:lnTo>
                  <a:pt x="666457" y="129032"/>
                </a:lnTo>
                <a:lnTo>
                  <a:pt x="673188" y="128016"/>
                </a:lnTo>
                <a:lnTo>
                  <a:pt x="679284" y="126111"/>
                </a:lnTo>
                <a:lnTo>
                  <a:pt x="704753" y="126111"/>
                </a:lnTo>
                <a:lnTo>
                  <a:pt x="694270" y="118618"/>
                </a:lnTo>
                <a:lnTo>
                  <a:pt x="697191" y="116586"/>
                </a:lnTo>
                <a:lnTo>
                  <a:pt x="698030" y="115824"/>
                </a:lnTo>
                <a:lnTo>
                  <a:pt x="659091" y="115824"/>
                </a:lnTo>
                <a:lnTo>
                  <a:pt x="649924" y="114962"/>
                </a:lnTo>
                <a:lnTo>
                  <a:pt x="618928" y="85439"/>
                </a:lnTo>
                <a:lnTo>
                  <a:pt x="616008" y="66040"/>
                </a:lnTo>
                <a:lnTo>
                  <a:pt x="616029" y="62992"/>
                </a:lnTo>
                <a:lnTo>
                  <a:pt x="634803" y="21191"/>
                </a:lnTo>
                <a:lnTo>
                  <a:pt x="660234" y="13208"/>
                </a:lnTo>
                <a:lnTo>
                  <a:pt x="698075" y="13208"/>
                </a:lnTo>
                <a:lnTo>
                  <a:pt x="694255" y="9804"/>
                </a:lnTo>
                <a:lnTo>
                  <a:pt x="684491" y="4365"/>
                </a:lnTo>
                <a:lnTo>
                  <a:pt x="673490" y="1093"/>
                </a:lnTo>
                <a:lnTo>
                  <a:pt x="661250" y="0"/>
                </a:lnTo>
                <a:close/>
              </a:path>
              <a:path w="1150620" h="144145">
                <a:moveTo>
                  <a:pt x="698075" y="13208"/>
                </a:moveTo>
                <a:lnTo>
                  <a:pt x="660234" y="13208"/>
                </a:lnTo>
                <a:lnTo>
                  <a:pt x="669783" y="14043"/>
                </a:lnTo>
                <a:lnTo>
                  <a:pt x="678237" y="16557"/>
                </a:lnTo>
                <a:lnTo>
                  <a:pt x="702680" y="53226"/>
                </a:lnTo>
                <a:lnTo>
                  <a:pt x="703340" y="66040"/>
                </a:lnTo>
                <a:lnTo>
                  <a:pt x="702674" y="76307"/>
                </a:lnTo>
                <a:lnTo>
                  <a:pt x="677475" y="112490"/>
                </a:lnTo>
                <a:lnTo>
                  <a:pt x="659091" y="115824"/>
                </a:lnTo>
                <a:lnTo>
                  <a:pt x="698030" y="115824"/>
                </a:lnTo>
                <a:lnTo>
                  <a:pt x="717652" y="77444"/>
                </a:lnTo>
                <a:lnTo>
                  <a:pt x="718654" y="62992"/>
                </a:lnTo>
                <a:lnTo>
                  <a:pt x="717674" y="49563"/>
                </a:lnTo>
                <a:lnTo>
                  <a:pt x="714717" y="37480"/>
                </a:lnTo>
                <a:lnTo>
                  <a:pt x="709760" y="26755"/>
                </a:lnTo>
                <a:lnTo>
                  <a:pt x="702779" y="17399"/>
                </a:lnTo>
                <a:lnTo>
                  <a:pt x="698075" y="13208"/>
                </a:lnTo>
                <a:close/>
              </a:path>
              <a:path w="1150620" h="144145">
                <a:moveTo>
                  <a:pt x="1004023" y="2032"/>
                </a:moveTo>
                <a:lnTo>
                  <a:pt x="987894" y="2032"/>
                </a:lnTo>
                <a:lnTo>
                  <a:pt x="1024470" y="126873"/>
                </a:lnTo>
                <a:lnTo>
                  <a:pt x="1041488" y="126873"/>
                </a:lnTo>
                <a:lnTo>
                  <a:pt x="1046149" y="110363"/>
                </a:lnTo>
                <a:lnTo>
                  <a:pt x="1032598" y="110363"/>
                </a:lnTo>
                <a:lnTo>
                  <a:pt x="1032419" y="107315"/>
                </a:lnTo>
                <a:lnTo>
                  <a:pt x="1032306" y="105791"/>
                </a:lnTo>
                <a:lnTo>
                  <a:pt x="1031709" y="101854"/>
                </a:lnTo>
                <a:lnTo>
                  <a:pt x="1030566" y="97790"/>
                </a:lnTo>
                <a:lnTo>
                  <a:pt x="1004023" y="2032"/>
                </a:lnTo>
                <a:close/>
              </a:path>
              <a:path w="1150620" h="144145">
                <a:moveTo>
                  <a:pt x="1083164" y="22987"/>
                </a:moveTo>
                <a:lnTo>
                  <a:pt x="1069936" y="22987"/>
                </a:lnTo>
                <a:lnTo>
                  <a:pt x="1070190" y="27559"/>
                </a:lnTo>
                <a:lnTo>
                  <a:pt x="1070825" y="31750"/>
                </a:lnTo>
                <a:lnTo>
                  <a:pt x="1071968" y="35687"/>
                </a:lnTo>
                <a:lnTo>
                  <a:pt x="1097622" y="126873"/>
                </a:lnTo>
                <a:lnTo>
                  <a:pt x="1114767" y="126873"/>
                </a:lnTo>
                <a:lnTo>
                  <a:pt x="1119472" y="110236"/>
                </a:lnTo>
                <a:lnTo>
                  <a:pt x="1106004" y="110236"/>
                </a:lnTo>
                <a:lnTo>
                  <a:pt x="1105496" y="105791"/>
                </a:lnTo>
                <a:lnTo>
                  <a:pt x="1104861" y="101854"/>
                </a:lnTo>
                <a:lnTo>
                  <a:pt x="1103637" y="97790"/>
                </a:lnTo>
                <a:lnTo>
                  <a:pt x="1083164" y="22987"/>
                </a:lnTo>
                <a:close/>
              </a:path>
              <a:path w="1150620" h="144145">
                <a:moveTo>
                  <a:pt x="1077429" y="2032"/>
                </a:moveTo>
                <a:lnTo>
                  <a:pt x="1063332" y="2032"/>
                </a:lnTo>
                <a:lnTo>
                  <a:pt x="1034249" y="103124"/>
                </a:lnTo>
                <a:lnTo>
                  <a:pt x="1033360" y="107315"/>
                </a:lnTo>
                <a:lnTo>
                  <a:pt x="1033106" y="110363"/>
                </a:lnTo>
                <a:lnTo>
                  <a:pt x="1046149" y="110363"/>
                </a:lnTo>
                <a:lnTo>
                  <a:pt x="1068412" y="31496"/>
                </a:lnTo>
                <a:lnTo>
                  <a:pt x="1069174" y="27305"/>
                </a:lnTo>
                <a:lnTo>
                  <a:pt x="1069555" y="22987"/>
                </a:lnTo>
                <a:lnTo>
                  <a:pt x="1083164" y="22987"/>
                </a:lnTo>
                <a:lnTo>
                  <a:pt x="1077429" y="2032"/>
                </a:lnTo>
                <a:close/>
              </a:path>
              <a:path w="1150620" h="144145">
                <a:moveTo>
                  <a:pt x="1150073" y="2032"/>
                </a:moveTo>
                <a:lnTo>
                  <a:pt x="1134198" y="2032"/>
                </a:lnTo>
                <a:lnTo>
                  <a:pt x="1108564" y="98552"/>
                </a:lnTo>
                <a:lnTo>
                  <a:pt x="1107274" y="103124"/>
                </a:lnTo>
                <a:lnTo>
                  <a:pt x="1106502" y="107315"/>
                </a:lnTo>
                <a:lnTo>
                  <a:pt x="1106258" y="110236"/>
                </a:lnTo>
                <a:lnTo>
                  <a:pt x="1119472" y="110236"/>
                </a:lnTo>
                <a:lnTo>
                  <a:pt x="1150073" y="2032"/>
                </a:lnTo>
                <a:close/>
              </a:path>
              <a:path w="1150620" h="144145">
                <a:moveTo>
                  <a:pt x="757516" y="2032"/>
                </a:moveTo>
                <a:lnTo>
                  <a:pt x="742911" y="2032"/>
                </a:lnTo>
                <a:lnTo>
                  <a:pt x="742911" y="126873"/>
                </a:lnTo>
                <a:lnTo>
                  <a:pt x="807681" y="126873"/>
                </a:lnTo>
                <a:lnTo>
                  <a:pt x="807681" y="113665"/>
                </a:lnTo>
                <a:lnTo>
                  <a:pt x="757516" y="113665"/>
                </a:lnTo>
                <a:lnTo>
                  <a:pt x="757516" y="2032"/>
                </a:lnTo>
                <a:close/>
              </a:path>
              <a:path w="1150620" h="144145">
                <a:moveTo>
                  <a:pt x="508469" y="104648"/>
                </a:moveTo>
                <a:lnTo>
                  <a:pt x="508469" y="121920"/>
                </a:lnTo>
                <a:lnTo>
                  <a:pt x="510120" y="122936"/>
                </a:lnTo>
                <a:lnTo>
                  <a:pt x="532472" y="128524"/>
                </a:lnTo>
                <a:lnTo>
                  <a:pt x="535393" y="128905"/>
                </a:lnTo>
                <a:lnTo>
                  <a:pt x="537806" y="129032"/>
                </a:lnTo>
                <a:lnTo>
                  <a:pt x="545680" y="129032"/>
                </a:lnTo>
                <a:lnTo>
                  <a:pt x="577595" y="115824"/>
                </a:lnTo>
                <a:lnTo>
                  <a:pt x="539457" y="115824"/>
                </a:lnTo>
                <a:lnTo>
                  <a:pt x="536536" y="115570"/>
                </a:lnTo>
                <a:lnTo>
                  <a:pt x="510501" y="106426"/>
                </a:lnTo>
                <a:lnTo>
                  <a:pt x="508469" y="104648"/>
                </a:lnTo>
                <a:close/>
              </a:path>
              <a:path w="1150620" h="144145">
                <a:moveTo>
                  <a:pt x="552030" y="0"/>
                </a:moveTo>
                <a:lnTo>
                  <a:pt x="546569" y="0"/>
                </a:lnTo>
                <a:lnTo>
                  <a:pt x="541362" y="635"/>
                </a:lnTo>
                <a:lnTo>
                  <a:pt x="536155" y="2032"/>
                </a:lnTo>
                <a:lnTo>
                  <a:pt x="530948" y="3302"/>
                </a:lnTo>
                <a:lnTo>
                  <a:pt x="526249" y="5334"/>
                </a:lnTo>
                <a:lnTo>
                  <a:pt x="522185" y="8128"/>
                </a:lnTo>
                <a:lnTo>
                  <a:pt x="518121" y="10795"/>
                </a:lnTo>
                <a:lnTo>
                  <a:pt x="514946" y="14224"/>
                </a:lnTo>
                <a:lnTo>
                  <a:pt x="512406" y="18542"/>
                </a:lnTo>
                <a:lnTo>
                  <a:pt x="509866" y="22733"/>
                </a:lnTo>
                <a:lnTo>
                  <a:pt x="508723" y="27686"/>
                </a:lnTo>
                <a:lnTo>
                  <a:pt x="508723" y="37973"/>
                </a:lnTo>
                <a:lnTo>
                  <a:pt x="517613" y="54737"/>
                </a:lnTo>
                <a:lnTo>
                  <a:pt x="520407" y="57531"/>
                </a:lnTo>
                <a:lnTo>
                  <a:pt x="523709" y="59944"/>
                </a:lnTo>
                <a:lnTo>
                  <a:pt x="527519" y="62230"/>
                </a:lnTo>
                <a:lnTo>
                  <a:pt x="531202" y="64516"/>
                </a:lnTo>
                <a:lnTo>
                  <a:pt x="535266" y="66675"/>
                </a:lnTo>
                <a:lnTo>
                  <a:pt x="539711" y="68961"/>
                </a:lnTo>
                <a:lnTo>
                  <a:pt x="543775" y="70993"/>
                </a:lnTo>
                <a:lnTo>
                  <a:pt x="551141" y="74930"/>
                </a:lnTo>
                <a:lnTo>
                  <a:pt x="568794" y="93091"/>
                </a:lnTo>
                <a:lnTo>
                  <a:pt x="568794" y="102743"/>
                </a:lnTo>
                <a:lnTo>
                  <a:pt x="566635" y="107569"/>
                </a:lnTo>
                <a:lnTo>
                  <a:pt x="557745" y="114173"/>
                </a:lnTo>
                <a:lnTo>
                  <a:pt x="551014" y="115824"/>
                </a:lnTo>
                <a:lnTo>
                  <a:pt x="577595" y="115824"/>
                </a:lnTo>
                <a:lnTo>
                  <a:pt x="578065" y="115316"/>
                </a:lnTo>
                <a:lnTo>
                  <a:pt x="580478" y="110998"/>
                </a:lnTo>
                <a:lnTo>
                  <a:pt x="582891" y="106807"/>
                </a:lnTo>
                <a:lnTo>
                  <a:pt x="584161" y="101600"/>
                </a:lnTo>
                <a:lnTo>
                  <a:pt x="584161" y="90805"/>
                </a:lnTo>
                <a:lnTo>
                  <a:pt x="563714" y="65151"/>
                </a:lnTo>
                <a:lnTo>
                  <a:pt x="559777" y="62611"/>
                </a:lnTo>
                <a:lnTo>
                  <a:pt x="555586" y="60325"/>
                </a:lnTo>
                <a:lnTo>
                  <a:pt x="551014" y="58166"/>
                </a:lnTo>
                <a:lnTo>
                  <a:pt x="546696" y="56007"/>
                </a:lnTo>
                <a:lnTo>
                  <a:pt x="539584" y="52197"/>
                </a:lnTo>
                <a:lnTo>
                  <a:pt x="536155" y="50419"/>
                </a:lnTo>
                <a:lnTo>
                  <a:pt x="533361" y="48514"/>
                </a:lnTo>
                <a:lnTo>
                  <a:pt x="531075" y="46609"/>
                </a:lnTo>
                <a:lnTo>
                  <a:pt x="528662" y="44704"/>
                </a:lnTo>
                <a:lnTo>
                  <a:pt x="527011" y="42672"/>
                </a:lnTo>
                <a:lnTo>
                  <a:pt x="525741" y="40259"/>
                </a:lnTo>
                <a:lnTo>
                  <a:pt x="524598" y="37973"/>
                </a:lnTo>
                <a:lnTo>
                  <a:pt x="523963" y="35179"/>
                </a:lnTo>
                <a:lnTo>
                  <a:pt x="523963" y="28575"/>
                </a:lnTo>
                <a:lnTo>
                  <a:pt x="524725" y="25654"/>
                </a:lnTo>
                <a:lnTo>
                  <a:pt x="526376" y="23368"/>
                </a:lnTo>
                <a:lnTo>
                  <a:pt x="527900" y="20955"/>
                </a:lnTo>
                <a:lnTo>
                  <a:pt x="529932" y="19050"/>
                </a:lnTo>
                <a:lnTo>
                  <a:pt x="532523" y="17494"/>
                </a:lnTo>
                <a:lnTo>
                  <a:pt x="534885" y="16002"/>
                </a:lnTo>
                <a:lnTo>
                  <a:pt x="537806" y="14859"/>
                </a:lnTo>
                <a:lnTo>
                  <a:pt x="544156" y="13589"/>
                </a:lnTo>
                <a:lnTo>
                  <a:pt x="547331" y="13208"/>
                </a:lnTo>
                <a:lnTo>
                  <a:pt x="578954" y="13208"/>
                </a:lnTo>
                <a:lnTo>
                  <a:pt x="578954" y="4445"/>
                </a:lnTo>
                <a:lnTo>
                  <a:pt x="574069" y="2518"/>
                </a:lnTo>
                <a:lnTo>
                  <a:pt x="567969" y="1127"/>
                </a:lnTo>
                <a:lnTo>
                  <a:pt x="560631" y="283"/>
                </a:lnTo>
                <a:lnTo>
                  <a:pt x="552030" y="0"/>
                </a:lnTo>
                <a:close/>
              </a:path>
              <a:path w="1150620" h="144145">
                <a:moveTo>
                  <a:pt x="578954" y="13208"/>
                </a:moveTo>
                <a:lnTo>
                  <a:pt x="550506" y="13208"/>
                </a:lnTo>
                <a:lnTo>
                  <a:pt x="558791" y="13684"/>
                </a:lnTo>
                <a:lnTo>
                  <a:pt x="566302" y="15113"/>
                </a:lnTo>
                <a:lnTo>
                  <a:pt x="573084" y="17526"/>
                </a:lnTo>
                <a:lnTo>
                  <a:pt x="578954" y="20828"/>
                </a:lnTo>
                <a:lnTo>
                  <a:pt x="578954" y="13208"/>
                </a:lnTo>
                <a:close/>
              </a:path>
            </a:pathLst>
          </a:custGeom>
          <a:solidFill>
            <a:srgbClr val="006FC0"/>
          </a:solidFill>
        </p:spPr>
        <p:txBody>
          <a:bodyPr wrap="square" lIns="0" tIns="0" rIns="0" bIns="0" rtlCol="0"/>
          <a:lstStyle/>
          <a:p>
            <a:endParaRPr/>
          </a:p>
        </p:txBody>
      </p:sp>
      <p:sp>
        <p:nvSpPr>
          <p:cNvPr id="21" name="object 21"/>
          <p:cNvSpPr/>
          <p:nvPr/>
        </p:nvSpPr>
        <p:spPr>
          <a:xfrm>
            <a:off x="2119883" y="4080002"/>
            <a:ext cx="1764919" cy="134112"/>
          </a:xfrm>
          <a:prstGeom prst="rect">
            <a:avLst/>
          </a:prstGeom>
          <a:blipFill>
            <a:blip r:embed="rId9" cstate="print"/>
            <a:stretch>
              <a:fillRect/>
            </a:stretch>
          </a:blipFill>
        </p:spPr>
        <p:txBody>
          <a:bodyPr wrap="square" lIns="0" tIns="0" rIns="0" bIns="0" rtlCol="0"/>
          <a:lstStyle/>
          <a:p>
            <a:endParaRPr/>
          </a:p>
        </p:txBody>
      </p:sp>
      <p:sp>
        <p:nvSpPr>
          <p:cNvPr id="22" name="object 22"/>
          <p:cNvSpPr/>
          <p:nvPr/>
        </p:nvSpPr>
        <p:spPr>
          <a:xfrm>
            <a:off x="917130" y="4080002"/>
            <a:ext cx="4903533" cy="366014"/>
          </a:xfrm>
          <a:prstGeom prst="rect">
            <a:avLst/>
          </a:prstGeom>
          <a:blipFill>
            <a:blip r:embed="rId10" cstate="print"/>
            <a:stretch>
              <a:fillRect/>
            </a:stretch>
          </a:blipFill>
        </p:spPr>
        <p:txBody>
          <a:bodyPr wrap="square" lIns="0" tIns="0" rIns="0" bIns="0" rtlCol="0"/>
          <a:lstStyle/>
          <a:p>
            <a:endParaRPr/>
          </a:p>
        </p:txBody>
      </p:sp>
      <p:sp>
        <p:nvSpPr>
          <p:cNvPr id="23" name="object 23"/>
          <p:cNvSpPr/>
          <p:nvPr/>
        </p:nvSpPr>
        <p:spPr>
          <a:xfrm>
            <a:off x="738289" y="4672584"/>
            <a:ext cx="40005" cy="40005"/>
          </a:xfrm>
          <a:custGeom>
            <a:avLst/>
            <a:gdLst/>
            <a:ahLst/>
            <a:cxnLst/>
            <a:rect l="l" t="t" r="r" b="b"/>
            <a:pathLst>
              <a:path w="40004" h="40004">
                <a:moveTo>
                  <a:pt x="25234" y="0"/>
                </a:moveTo>
                <a:lnTo>
                  <a:pt x="14350" y="0"/>
                </a:lnTo>
                <a:lnTo>
                  <a:pt x="9702" y="1905"/>
                </a:lnTo>
                <a:lnTo>
                  <a:pt x="5816" y="5842"/>
                </a:lnTo>
                <a:lnTo>
                  <a:pt x="1943" y="9652"/>
                </a:lnTo>
                <a:lnTo>
                  <a:pt x="0" y="14351"/>
                </a:lnTo>
                <a:lnTo>
                  <a:pt x="0" y="25273"/>
                </a:lnTo>
                <a:lnTo>
                  <a:pt x="1943" y="29972"/>
                </a:lnTo>
                <a:lnTo>
                  <a:pt x="5816" y="33782"/>
                </a:lnTo>
                <a:lnTo>
                  <a:pt x="9702" y="37719"/>
                </a:lnTo>
                <a:lnTo>
                  <a:pt x="14350" y="39624"/>
                </a:lnTo>
                <a:lnTo>
                  <a:pt x="25234" y="39624"/>
                </a:lnTo>
                <a:lnTo>
                  <a:pt x="29908" y="37719"/>
                </a:lnTo>
                <a:lnTo>
                  <a:pt x="33794" y="33782"/>
                </a:lnTo>
                <a:lnTo>
                  <a:pt x="37668" y="29972"/>
                </a:lnTo>
                <a:lnTo>
                  <a:pt x="39611" y="25273"/>
                </a:lnTo>
                <a:lnTo>
                  <a:pt x="39611" y="14351"/>
                </a:lnTo>
                <a:lnTo>
                  <a:pt x="37668" y="9652"/>
                </a:lnTo>
                <a:lnTo>
                  <a:pt x="33794" y="5842"/>
                </a:lnTo>
                <a:lnTo>
                  <a:pt x="29908" y="1905"/>
                </a:lnTo>
                <a:lnTo>
                  <a:pt x="25234" y="0"/>
                </a:lnTo>
                <a:close/>
              </a:path>
            </a:pathLst>
          </a:custGeom>
          <a:solidFill>
            <a:srgbClr val="0078D3"/>
          </a:solidFill>
        </p:spPr>
        <p:txBody>
          <a:bodyPr wrap="square" lIns="0" tIns="0" rIns="0" bIns="0" rtlCol="0"/>
          <a:lstStyle/>
          <a:p>
            <a:endParaRPr/>
          </a:p>
        </p:txBody>
      </p:sp>
      <p:sp>
        <p:nvSpPr>
          <p:cNvPr id="24" name="object 24"/>
          <p:cNvSpPr/>
          <p:nvPr/>
        </p:nvSpPr>
        <p:spPr>
          <a:xfrm>
            <a:off x="909993" y="4614545"/>
            <a:ext cx="4546307" cy="367919"/>
          </a:xfrm>
          <a:prstGeom prst="rect">
            <a:avLst/>
          </a:prstGeom>
          <a:blipFill>
            <a:blip r:embed="rId11" cstate="print"/>
            <a:stretch>
              <a:fillRect/>
            </a:stretch>
          </a:blipFill>
        </p:spPr>
        <p:txBody>
          <a:bodyPr wrap="square" lIns="0" tIns="0" rIns="0" bIns="0" rtlCol="0"/>
          <a:lstStyle/>
          <a:p>
            <a:endParaRPr/>
          </a:p>
        </p:txBody>
      </p:sp>
      <p:sp>
        <p:nvSpPr>
          <p:cNvPr id="25" name="object 25"/>
          <p:cNvSpPr/>
          <p:nvPr/>
        </p:nvSpPr>
        <p:spPr>
          <a:xfrm>
            <a:off x="738289" y="5209032"/>
            <a:ext cx="40005" cy="40005"/>
          </a:xfrm>
          <a:custGeom>
            <a:avLst/>
            <a:gdLst/>
            <a:ahLst/>
            <a:cxnLst/>
            <a:rect l="l" t="t" r="r" b="b"/>
            <a:pathLst>
              <a:path w="40004" h="40004">
                <a:moveTo>
                  <a:pt x="25234" y="0"/>
                </a:moveTo>
                <a:lnTo>
                  <a:pt x="14350" y="0"/>
                </a:lnTo>
                <a:lnTo>
                  <a:pt x="9702" y="1905"/>
                </a:lnTo>
                <a:lnTo>
                  <a:pt x="5816" y="5842"/>
                </a:lnTo>
                <a:lnTo>
                  <a:pt x="1943" y="9652"/>
                </a:lnTo>
                <a:lnTo>
                  <a:pt x="0" y="14351"/>
                </a:lnTo>
                <a:lnTo>
                  <a:pt x="0" y="25273"/>
                </a:lnTo>
                <a:lnTo>
                  <a:pt x="1943" y="29972"/>
                </a:lnTo>
                <a:lnTo>
                  <a:pt x="5816" y="33782"/>
                </a:lnTo>
                <a:lnTo>
                  <a:pt x="9702" y="37719"/>
                </a:lnTo>
                <a:lnTo>
                  <a:pt x="14350" y="39624"/>
                </a:lnTo>
                <a:lnTo>
                  <a:pt x="25234" y="39624"/>
                </a:lnTo>
                <a:lnTo>
                  <a:pt x="29908" y="37719"/>
                </a:lnTo>
                <a:lnTo>
                  <a:pt x="33794" y="33782"/>
                </a:lnTo>
                <a:lnTo>
                  <a:pt x="37668" y="29972"/>
                </a:lnTo>
                <a:lnTo>
                  <a:pt x="39611" y="25273"/>
                </a:lnTo>
                <a:lnTo>
                  <a:pt x="39611" y="14351"/>
                </a:lnTo>
                <a:lnTo>
                  <a:pt x="37668" y="9652"/>
                </a:lnTo>
                <a:lnTo>
                  <a:pt x="33794" y="5842"/>
                </a:lnTo>
                <a:lnTo>
                  <a:pt x="29908" y="1905"/>
                </a:lnTo>
                <a:lnTo>
                  <a:pt x="25234" y="0"/>
                </a:lnTo>
                <a:close/>
              </a:path>
            </a:pathLst>
          </a:custGeom>
          <a:solidFill>
            <a:srgbClr val="0078D3"/>
          </a:solidFill>
        </p:spPr>
        <p:txBody>
          <a:bodyPr wrap="square" lIns="0" tIns="0" rIns="0" bIns="0" rtlCol="0"/>
          <a:lstStyle/>
          <a:p>
            <a:endParaRPr/>
          </a:p>
        </p:txBody>
      </p:sp>
      <p:sp>
        <p:nvSpPr>
          <p:cNvPr id="26" name="object 26"/>
          <p:cNvSpPr/>
          <p:nvPr/>
        </p:nvSpPr>
        <p:spPr>
          <a:xfrm>
            <a:off x="909993" y="5152897"/>
            <a:ext cx="5193880" cy="366013"/>
          </a:xfrm>
          <a:prstGeom prst="rect">
            <a:avLst/>
          </a:prstGeom>
          <a:blipFill>
            <a:blip r:embed="rId12" cstate="print"/>
            <a:stretch>
              <a:fillRect/>
            </a:stretch>
          </a:blipFill>
        </p:spPr>
        <p:txBody>
          <a:bodyPr wrap="square" lIns="0" tIns="0" rIns="0" bIns="0" rtlCol="0"/>
          <a:lstStyle/>
          <a:p>
            <a:endParaRPr/>
          </a:p>
        </p:txBody>
      </p:sp>
      <p:sp>
        <p:nvSpPr>
          <p:cNvPr id="27" name="object 27"/>
          <p:cNvSpPr/>
          <p:nvPr/>
        </p:nvSpPr>
        <p:spPr>
          <a:xfrm>
            <a:off x="738289" y="5745479"/>
            <a:ext cx="40005" cy="40005"/>
          </a:xfrm>
          <a:custGeom>
            <a:avLst/>
            <a:gdLst/>
            <a:ahLst/>
            <a:cxnLst/>
            <a:rect l="l" t="t" r="r" b="b"/>
            <a:pathLst>
              <a:path w="40004" h="40004">
                <a:moveTo>
                  <a:pt x="25234" y="0"/>
                </a:moveTo>
                <a:lnTo>
                  <a:pt x="14350" y="0"/>
                </a:lnTo>
                <a:lnTo>
                  <a:pt x="9702" y="1930"/>
                </a:lnTo>
                <a:lnTo>
                  <a:pt x="1943" y="9639"/>
                </a:lnTo>
                <a:lnTo>
                  <a:pt x="0" y="14300"/>
                </a:lnTo>
                <a:lnTo>
                  <a:pt x="0" y="25234"/>
                </a:lnTo>
                <a:lnTo>
                  <a:pt x="1943" y="29908"/>
                </a:lnTo>
                <a:lnTo>
                  <a:pt x="9702" y="37668"/>
                </a:lnTo>
                <a:lnTo>
                  <a:pt x="14350" y="39611"/>
                </a:lnTo>
                <a:lnTo>
                  <a:pt x="25234" y="39611"/>
                </a:lnTo>
                <a:lnTo>
                  <a:pt x="29908" y="37668"/>
                </a:lnTo>
                <a:lnTo>
                  <a:pt x="37668" y="29908"/>
                </a:lnTo>
                <a:lnTo>
                  <a:pt x="39611" y="25234"/>
                </a:lnTo>
                <a:lnTo>
                  <a:pt x="39611" y="14300"/>
                </a:lnTo>
                <a:lnTo>
                  <a:pt x="37668" y="9639"/>
                </a:lnTo>
                <a:lnTo>
                  <a:pt x="29908" y="1930"/>
                </a:lnTo>
                <a:lnTo>
                  <a:pt x="25234" y="0"/>
                </a:lnTo>
                <a:close/>
              </a:path>
            </a:pathLst>
          </a:custGeom>
          <a:solidFill>
            <a:srgbClr val="0078D3"/>
          </a:solidFill>
        </p:spPr>
        <p:txBody>
          <a:bodyPr wrap="square" lIns="0" tIns="0" rIns="0" bIns="0" rtlCol="0"/>
          <a:lstStyle/>
          <a:p>
            <a:endParaRPr/>
          </a:p>
        </p:txBody>
      </p:sp>
      <p:sp>
        <p:nvSpPr>
          <p:cNvPr id="28" name="object 28"/>
          <p:cNvSpPr/>
          <p:nvPr/>
        </p:nvSpPr>
        <p:spPr>
          <a:xfrm>
            <a:off x="909993" y="5689358"/>
            <a:ext cx="1005840" cy="173990"/>
          </a:xfrm>
          <a:custGeom>
            <a:avLst/>
            <a:gdLst/>
            <a:ahLst/>
            <a:cxnLst/>
            <a:rect l="l" t="t" r="r" b="b"/>
            <a:pathLst>
              <a:path w="1005839" h="173989">
                <a:moveTo>
                  <a:pt x="998689" y="114312"/>
                </a:moveTo>
                <a:lnTo>
                  <a:pt x="993228" y="114312"/>
                </a:lnTo>
                <a:lnTo>
                  <a:pt x="990942" y="115290"/>
                </a:lnTo>
                <a:lnTo>
                  <a:pt x="987132" y="119176"/>
                </a:lnTo>
                <a:lnTo>
                  <a:pt x="986243" y="121488"/>
                </a:lnTo>
                <a:lnTo>
                  <a:pt x="986243" y="126822"/>
                </a:lnTo>
                <a:lnTo>
                  <a:pt x="987132" y="129120"/>
                </a:lnTo>
                <a:lnTo>
                  <a:pt x="990942" y="132943"/>
                </a:lnTo>
                <a:lnTo>
                  <a:pt x="993228" y="133908"/>
                </a:lnTo>
                <a:lnTo>
                  <a:pt x="998689" y="133908"/>
                </a:lnTo>
                <a:lnTo>
                  <a:pt x="1000975" y="132943"/>
                </a:lnTo>
                <a:lnTo>
                  <a:pt x="1004785" y="129120"/>
                </a:lnTo>
                <a:lnTo>
                  <a:pt x="1005801" y="126822"/>
                </a:lnTo>
                <a:lnTo>
                  <a:pt x="1005801" y="121488"/>
                </a:lnTo>
                <a:lnTo>
                  <a:pt x="1004785" y="119176"/>
                </a:lnTo>
                <a:lnTo>
                  <a:pt x="1000975" y="115290"/>
                </a:lnTo>
                <a:lnTo>
                  <a:pt x="998689" y="114312"/>
                </a:lnTo>
                <a:close/>
              </a:path>
              <a:path w="1005839" h="173989">
                <a:moveTo>
                  <a:pt x="549871" y="7137"/>
                </a:moveTo>
                <a:lnTo>
                  <a:pt x="514311" y="7137"/>
                </a:lnTo>
                <a:lnTo>
                  <a:pt x="514311" y="131991"/>
                </a:lnTo>
                <a:lnTo>
                  <a:pt x="550760" y="131991"/>
                </a:lnTo>
                <a:lnTo>
                  <a:pt x="559142" y="131369"/>
                </a:lnTo>
                <a:lnTo>
                  <a:pt x="566762" y="129506"/>
                </a:lnTo>
                <a:lnTo>
                  <a:pt x="573620" y="126402"/>
                </a:lnTo>
                <a:lnTo>
                  <a:pt x="579716" y="122059"/>
                </a:lnTo>
                <a:lnTo>
                  <a:pt x="582807" y="118757"/>
                </a:lnTo>
                <a:lnTo>
                  <a:pt x="528916" y="118757"/>
                </a:lnTo>
                <a:lnTo>
                  <a:pt x="528916" y="73825"/>
                </a:lnTo>
                <a:lnTo>
                  <a:pt x="582373" y="73825"/>
                </a:lnTo>
                <a:lnTo>
                  <a:pt x="578573" y="69811"/>
                </a:lnTo>
                <a:lnTo>
                  <a:pt x="571842" y="66636"/>
                </a:lnTo>
                <a:lnTo>
                  <a:pt x="563460" y="65646"/>
                </a:lnTo>
                <a:lnTo>
                  <a:pt x="563460" y="65303"/>
                </a:lnTo>
                <a:lnTo>
                  <a:pt x="570191" y="63093"/>
                </a:lnTo>
                <a:lnTo>
                  <a:pt x="573568" y="60680"/>
                </a:lnTo>
                <a:lnTo>
                  <a:pt x="528916" y="60680"/>
                </a:lnTo>
                <a:lnTo>
                  <a:pt x="528916" y="20370"/>
                </a:lnTo>
                <a:lnTo>
                  <a:pt x="581887" y="20370"/>
                </a:lnTo>
                <a:lnTo>
                  <a:pt x="575525" y="15062"/>
                </a:lnTo>
                <a:lnTo>
                  <a:pt x="570356" y="11595"/>
                </a:lnTo>
                <a:lnTo>
                  <a:pt x="564365" y="9118"/>
                </a:lnTo>
                <a:lnTo>
                  <a:pt x="557541" y="7632"/>
                </a:lnTo>
                <a:lnTo>
                  <a:pt x="549871" y="7137"/>
                </a:lnTo>
                <a:close/>
              </a:path>
              <a:path w="1005839" h="173989">
                <a:moveTo>
                  <a:pt x="582373" y="73825"/>
                </a:moveTo>
                <a:lnTo>
                  <a:pt x="545807" y="73825"/>
                </a:lnTo>
                <a:lnTo>
                  <a:pt x="558976" y="75208"/>
                </a:lnTo>
                <a:lnTo>
                  <a:pt x="568382" y="79357"/>
                </a:lnTo>
                <a:lnTo>
                  <a:pt x="574025" y="86271"/>
                </a:lnTo>
                <a:lnTo>
                  <a:pt x="575906" y="95948"/>
                </a:lnTo>
                <a:lnTo>
                  <a:pt x="575906" y="103022"/>
                </a:lnTo>
                <a:lnTo>
                  <a:pt x="573493" y="108597"/>
                </a:lnTo>
                <a:lnTo>
                  <a:pt x="564095" y="116725"/>
                </a:lnTo>
                <a:lnTo>
                  <a:pt x="557364" y="118757"/>
                </a:lnTo>
                <a:lnTo>
                  <a:pt x="582807" y="118757"/>
                </a:lnTo>
                <a:lnTo>
                  <a:pt x="584717" y="116716"/>
                </a:lnTo>
                <a:lnTo>
                  <a:pt x="588289" y="110610"/>
                </a:lnTo>
                <a:lnTo>
                  <a:pt x="590432" y="103743"/>
                </a:lnTo>
                <a:lnTo>
                  <a:pt x="591146" y="96113"/>
                </a:lnTo>
                <a:lnTo>
                  <a:pt x="591146" y="87528"/>
                </a:lnTo>
                <a:lnTo>
                  <a:pt x="588733" y="80543"/>
                </a:lnTo>
                <a:lnTo>
                  <a:pt x="582373" y="73825"/>
                </a:lnTo>
                <a:close/>
              </a:path>
              <a:path w="1005839" h="173989">
                <a:moveTo>
                  <a:pt x="581887" y="20370"/>
                </a:moveTo>
                <a:lnTo>
                  <a:pt x="545807" y="20370"/>
                </a:lnTo>
                <a:lnTo>
                  <a:pt x="556235" y="21508"/>
                </a:lnTo>
                <a:lnTo>
                  <a:pt x="563699" y="24922"/>
                </a:lnTo>
                <a:lnTo>
                  <a:pt x="568185" y="30609"/>
                </a:lnTo>
                <a:lnTo>
                  <a:pt x="569683" y="38569"/>
                </a:lnTo>
                <a:lnTo>
                  <a:pt x="569683" y="45593"/>
                </a:lnTo>
                <a:lnTo>
                  <a:pt x="567397" y="51028"/>
                </a:lnTo>
                <a:lnTo>
                  <a:pt x="558253" y="58750"/>
                </a:lnTo>
                <a:lnTo>
                  <a:pt x="551903" y="60680"/>
                </a:lnTo>
                <a:lnTo>
                  <a:pt x="573568" y="60680"/>
                </a:lnTo>
                <a:lnTo>
                  <a:pt x="575398" y="59372"/>
                </a:lnTo>
                <a:lnTo>
                  <a:pt x="579335" y="54152"/>
                </a:lnTo>
                <a:lnTo>
                  <a:pt x="583145" y="48933"/>
                </a:lnTo>
                <a:lnTo>
                  <a:pt x="585050" y="42773"/>
                </a:lnTo>
                <a:lnTo>
                  <a:pt x="585050" y="27216"/>
                </a:lnTo>
                <a:lnTo>
                  <a:pt x="581887" y="20370"/>
                </a:lnTo>
                <a:close/>
              </a:path>
              <a:path w="1005839" h="173989">
                <a:moveTo>
                  <a:pt x="885913" y="153403"/>
                </a:moveTo>
                <a:lnTo>
                  <a:pt x="885913" y="167690"/>
                </a:lnTo>
                <a:lnTo>
                  <a:pt x="892367" y="170431"/>
                </a:lnTo>
                <a:lnTo>
                  <a:pt x="899344" y="172388"/>
                </a:lnTo>
                <a:lnTo>
                  <a:pt x="906845" y="173561"/>
                </a:lnTo>
                <a:lnTo>
                  <a:pt x="914869" y="173951"/>
                </a:lnTo>
                <a:lnTo>
                  <a:pt x="935445" y="170882"/>
                </a:lnTo>
                <a:lnTo>
                  <a:pt x="949994" y="161759"/>
                </a:lnTo>
                <a:lnTo>
                  <a:pt x="914742" y="161759"/>
                </a:lnTo>
                <a:lnTo>
                  <a:pt x="907791" y="161238"/>
                </a:lnTo>
                <a:lnTo>
                  <a:pt x="900661" y="159672"/>
                </a:lnTo>
                <a:lnTo>
                  <a:pt x="893365" y="157061"/>
                </a:lnTo>
                <a:lnTo>
                  <a:pt x="885913" y="153403"/>
                </a:lnTo>
                <a:close/>
              </a:path>
              <a:path w="1005839" h="173989">
                <a:moveTo>
                  <a:pt x="961859" y="117017"/>
                </a:moveTo>
                <a:lnTo>
                  <a:pt x="947635" y="117017"/>
                </a:lnTo>
                <a:lnTo>
                  <a:pt x="947551" y="127392"/>
                </a:lnTo>
                <a:lnTo>
                  <a:pt x="945568" y="142080"/>
                </a:lnTo>
                <a:lnTo>
                  <a:pt x="939380" y="153014"/>
                </a:lnTo>
                <a:lnTo>
                  <a:pt x="929097" y="159573"/>
                </a:lnTo>
                <a:lnTo>
                  <a:pt x="914742" y="161759"/>
                </a:lnTo>
                <a:lnTo>
                  <a:pt x="949994" y="161759"/>
                </a:lnTo>
                <a:lnTo>
                  <a:pt x="950128" y="161675"/>
                </a:lnTo>
                <a:lnTo>
                  <a:pt x="958928" y="146332"/>
                </a:lnTo>
                <a:lnTo>
                  <a:pt x="961859" y="124853"/>
                </a:lnTo>
                <a:lnTo>
                  <a:pt x="961859" y="117017"/>
                </a:lnTo>
                <a:close/>
              </a:path>
              <a:path w="1005839" h="173989">
                <a:moveTo>
                  <a:pt x="920584" y="40741"/>
                </a:moveTo>
                <a:lnTo>
                  <a:pt x="885852" y="61439"/>
                </a:lnTo>
                <a:lnTo>
                  <a:pt x="879690" y="90284"/>
                </a:lnTo>
                <a:lnTo>
                  <a:pt x="880331" y="99787"/>
                </a:lnTo>
                <a:lnTo>
                  <a:pt x="908692" y="133331"/>
                </a:lnTo>
                <a:lnTo>
                  <a:pt x="916647" y="134073"/>
                </a:lnTo>
                <a:lnTo>
                  <a:pt x="926216" y="133009"/>
                </a:lnTo>
                <a:lnTo>
                  <a:pt x="934523" y="129813"/>
                </a:lnTo>
                <a:lnTo>
                  <a:pt x="941543" y="124483"/>
                </a:lnTo>
                <a:lnTo>
                  <a:pt x="943397" y="122059"/>
                </a:lnTo>
                <a:lnTo>
                  <a:pt x="912583" y="122059"/>
                </a:lnTo>
                <a:lnTo>
                  <a:pt x="906233" y="119087"/>
                </a:lnTo>
                <a:lnTo>
                  <a:pt x="901534" y="113144"/>
                </a:lnTo>
                <a:lnTo>
                  <a:pt x="896708" y="107188"/>
                </a:lnTo>
                <a:lnTo>
                  <a:pt x="894295" y="99250"/>
                </a:lnTo>
                <a:lnTo>
                  <a:pt x="894295" y="89331"/>
                </a:lnTo>
                <a:lnTo>
                  <a:pt x="894770" y="81147"/>
                </a:lnTo>
                <a:lnTo>
                  <a:pt x="913726" y="52755"/>
                </a:lnTo>
                <a:lnTo>
                  <a:pt x="945343" y="52755"/>
                </a:lnTo>
                <a:lnTo>
                  <a:pt x="942301" y="48874"/>
                </a:lnTo>
                <a:lnTo>
                  <a:pt x="936205" y="44357"/>
                </a:lnTo>
                <a:lnTo>
                  <a:pt x="928966" y="41646"/>
                </a:lnTo>
                <a:lnTo>
                  <a:pt x="920584" y="40741"/>
                </a:lnTo>
                <a:close/>
              </a:path>
              <a:path w="1005839" h="173989">
                <a:moveTo>
                  <a:pt x="945343" y="52755"/>
                </a:moveTo>
                <a:lnTo>
                  <a:pt x="929728" y="52755"/>
                </a:lnTo>
                <a:lnTo>
                  <a:pt x="935570" y="55283"/>
                </a:lnTo>
                <a:lnTo>
                  <a:pt x="945222" y="65379"/>
                </a:lnTo>
                <a:lnTo>
                  <a:pt x="947635" y="71450"/>
                </a:lnTo>
                <a:lnTo>
                  <a:pt x="947635" y="100558"/>
                </a:lnTo>
                <a:lnTo>
                  <a:pt x="945095" y="107848"/>
                </a:lnTo>
                <a:lnTo>
                  <a:pt x="940015" y="113538"/>
                </a:lnTo>
                <a:lnTo>
                  <a:pt x="935062" y="119214"/>
                </a:lnTo>
                <a:lnTo>
                  <a:pt x="928585" y="122059"/>
                </a:lnTo>
                <a:lnTo>
                  <a:pt x="943397" y="122059"/>
                </a:lnTo>
                <a:lnTo>
                  <a:pt x="947254" y="117017"/>
                </a:lnTo>
                <a:lnTo>
                  <a:pt x="961859" y="117017"/>
                </a:lnTo>
                <a:lnTo>
                  <a:pt x="961859" y="55194"/>
                </a:lnTo>
                <a:lnTo>
                  <a:pt x="947254" y="55194"/>
                </a:lnTo>
                <a:lnTo>
                  <a:pt x="945343" y="52755"/>
                </a:lnTo>
                <a:close/>
              </a:path>
              <a:path w="1005839" h="173989">
                <a:moveTo>
                  <a:pt x="961859" y="42837"/>
                </a:moveTo>
                <a:lnTo>
                  <a:pt x="947635" y="42837"/>
                </a:lnTo>
                <a:lnTo>
                  <a:pt x="947635" y="55194"/>
                </a:lnTo>
                <a:lnTo>
                  <a:pt x="961859" y="55194"/>
                </a:lnTo>
                <a:lnTo>
                  <a:pt x="961859" y="42837"/>
                </a:lnTo>
                <a:close/>
              </a:path>
              <a:path w="1005839" h="173989">
                <a:moveTo>
                  <a:pt x="405726" y="40741"/>
                </a:moveTo>
                <a:lnTo>
                  <a:pt x="371222" y="60882"/>
                </a:lnTo>
                <a:lnTo>
                  <a:pt x="364578" y="87757"/>
                </a:lnTo>
                <a:lnTo>
                  <a:pt x="365247" y="98158"/>
                </a:lnTo>
                <a:lnTo>
                  <a:pt x="388232" y="131041"/>
                </a:lnTo>
                <a:lnTo>
                  <a:pt x="405091" y="134073"/>
                </a:lnTo>
                <a:lnTo>
                  <a:pt x="414257" y="133540"/>
                </a:lnTo>
                <a:lnTo>
                  <a:pt x="422506" y="131941"/>
                </a:lnTo>
                <a:lnTo>
                  <a:pt x="429827" y="129278"/>
                </a:lnTo>
                <a:lnTo>
                  <a:pt x="436206" y="125552"/>
                </a:lnTo>
                <a:lnTo>
                  <a:pt x="436206" y="122059"/>
                </a:lnTo>
                <a:lnTo>
                  <a:pt x="399503" y="122059"/>
                </a:lnTo>
                <a:lnTo>
                  <a:pt x="392518" y="119367"/>
                </a:lnTo>
                <a:lnTo>
                  <a:pt x="387438" y="113969"/>
                </a:lnTo>
                <a:lnTo>
                  <a:pt x="382231" y="108572"/>
                </a:lnTo>
                <a:lnTo>
                  <a:pt x="379564" y="100914"/>
                </a:lnTo>
                <a:lnTo>
                  <a:pt x="379437" y="90982"/>
                </a:lnTo>
                <a:lnTo>
                  <a:pt x="442302" y="90982"/>
                </a:lnTo>
                <a:lnTo>
                  <a:pt x="442302" y="83489"/>
                </a:lnTo>
                <a:lnTo>
                  <a:pt x="442014" y="78879"/>
                </a:lnTo>
                <a:lnTo>
                  <a:pt x="379564" y="78879"/>
                </a:lnTo>
                <a:lnTo>
                  <a:pt x="380707" y="71107"/>
                </a:lnTo>
                <a:lnTo>
                  <a:pt x="383501" y="64808"/>
                </a:lnTo>
                <a:lnTo>
                  <a:pt x="388327" y="59982"/>
                </a:lnTo>
                <a:lnTo>
                  <a:pt x="393026" y="55168"/>
                </a:lnTo>
                <a:lnTo>
                  <a:pt x="398741" y="52755"/>
                </a:lnTo>
                <a:lnTo>
                  <a:pt x="433238" y="52755"/>
                </a:lnTo>
                <a:lnTo>
                  <a:pt x="432777" y="52070"/>
                </a:lnTo>
                <a:lnTo>
                  <a:pt x="427497" y="47112"/>
                </a:lnTo>
                <a:lnTo>
                  <a:pt x="421205" y="43572"/>
                </a:lnTo>
                <a:lnTo>
                  <a:pt x="413936" y="41449"/>
                </a:lnTo>
                <a:lnTo>
                  <a:pt x="405726" y="40741"/>
                </a:lnTo>
                <a:close/>
              </a:path>
              <a:path w="1005839" h="173989">
                <a:moveTo>
                  <a:pt x="436206" y="112141"/>
                </a:moveTo>
                <a:lnTo>
                  <a:pt x="429702" y="116482"/>
                </a:lnTo>
                <a:lnTo>
                  <a:pt x="422935" y="119581"/>
                </a:lnTo>
                <a:lnTo>
                  <a:pt x="415882" y="121440"/>
                </a:lnTo>
                <a:lnTo>
                  <a:pt x="408520" y="122059"/>
                </a:lnTo>
                <a:lnTo>
                  <a:pt x="436206" y="122059"/>
                </a:lnTo>
                <a:lnTo>
                  <a:pt x="436206" y="112141"/>
                </a:lnTo>
                <a:close/>
              </a:path>
              <a:path w="1005839" h="173989">
                <a:moveTo>
                  <a:pt x="433238" y="52755"/>
                </a:moveTo>
                <a:lnTo>
                  <a:pt x="412330" y="52755"/>
                </a:lnTo>
                <a:lnTo>
                  <a:pt x="417791" y="55054"/>
                </a:lnTo>
                <a:lnTo>
                  <a:pt x="425665" y="64223"/>
                </a:lnTo>
                <a:lnTo>
                  <a:pt x="427697" y="70637"/>
                </a:lnTo>
                <a:lnTo>
                  <a:pt x="427697" y="78879"/>
                </a:lnTo>
                <a:lnTo>
                  <a:pt x="442014" y="78879"/>
                </a:lnTo>
                <a:lnTo>
                  <a:pt x="441707" y="73988"/>
                </a:lnTo>
                <a:lnTo>
                  <a:pt x="439921" y="65584"/>
                </a:lnTo>
                <a:lnTo>
                  <a:pt x="436945" y="58277"/>
                </a:lnTo>
                <a:lnTo>
                  <a:pt x="433238" y="52755"/>
                </a:lnTo>
                <a:close/>
              </a:path>
              <a:path w="1005839" h="173989">
                <a:moveTo>
                  <a:pt x="756754" y="42837"/>
                </a:moveTo>
                <a:lnTo>
                  <a:pt x="742530" y="42837"/>
                </a:lnTo>
                <a:lnTo>
                  <a:pt x="742530" y="131991"/>
                </a:lnTo>
                <a:lnTo>
                  <a:pt x="756754" y="131991"/>
                </a:lnTo>
                <a:lnTo>
                  <a:pt x="756754" y="42837"/>
                </a:lnTo>
                <a:close/>
              </a:path>
              <a:path w="1005839" h="173989">
                <a:moveTo>
                  <a:pt x="628738" y="42837"/>
                </a:moveTo>
                <a:lnTo>
                  <a:pt x="614514" y="42837"/>
                </a:lnTo>
                <a:lnTo>
                  <a:pt x="614514" y="131991"/>
                </a:lnTo>
                <a:lnTo>
                  <a:pt x="628738" y="131991"/>
                </a:lnTo>
                <a:lnTo>
                  <a:pt x="628738" y="42837"/>
                </a:lnTo>
                <a:close/>
              </a:path>
              <a:path w="1005839" h="173989">
                <a:moveTo>
                  <a:pt x="219887" y="42837"/>
                </a:moveTo>
                <a:lnTo>
                  <a:pt x="205689" y="42837"/>
                </a:lnTo>
                <a:lnTo>
                  <a:pt x="205689" y="96113"/>
                </a:lnTo>
                <a:lnTo>
                  <a:pt x="207681" y="112723"/>
                </a:lnTo>
                <a:lnTo>
                  <a:pt x="213658" y="124585"/>
                </a:lnTo>
                <a:lnTo>
                  <a:pt x="223616" y="131701"/>
                </a:lnTo>
                <a:lnTo>
                  <a:pt x="237553" y="134073"/>
                </a:lnTo>
                <a:lnTo>
                  <a:pt x="246266" y="133061"/>
                </a:lnTo>
                <a:lnTo>
                  <a:pt x="253757" y="130025"/>
                </a:lnTo>
                <a:lnTo>
                  <a:pt x="260025" y="124965"/>
                </a:lnTo>
                <a:lnTo>
                  <a:pt x="262096" y="122059"/>
                </a:lnTo>
                <a:lnTo>
                  <a:pt x="241477" y="122059"/>
                </a:lnTo>
                <a:lnTo>
                  <a:pt x="232033" y="120297"/>
                </a:lnTo>
                <a:lnTo>
                  <a:pt x="225286" y="115009"/>
                </a:lnTo>
                <a:lnTo>
                  <a:pt x="221237" y="106195"/>
                </a:lnTo>
                <a:lnTo>
                  <a:pt x="219887" y="93853"/>
                </a:lnTo>
                <a:lnTo>
                  <a:pt x="219887" y="42837"/>
                </a:lnTo>
                <a:close/>
              </a:path>
              <a:path w="1005839" h="173989">
                <a:moveTo>
                  <a:pt x="279704" y="117881"/>
                </a:moveTo>
                <a:lnTo>
                  <a:pt x="265417" y="117881"/>
                </a:lnTo>
                <a:lnTo>
                  <a:pt x="265417" y="131991"/>
                </a:lnTo>
                <a:lnTo>
                  <a:pt x="279704" y="131991"/>
                </a:lnTo>
                <a:lnTo>
                  <a:pt x="279704" y="117881"/>
                </a:lnTo>
                <a:close/>
              </a:path>
              <a:path w="1005839" h="173989">
                <a:moveTo>
                  <a:pt x="279704" y="42837"/>
                </a:moveTo>
                <a:lnTo>
                  <a:pt x="265417" y="42837"/>
                </a:lnTo>
                <a:lnTo>
                  <a:pt x="265417" y="102501"/>
                </a:lnTo>
                <a:lnTo>
                  <a:pt x="263169" y="109220"/>
                </a:lnTo>
                <a:lnTo>
                  <a:pt x="254177" y="119494"/>
                </a:lnTo>
                <a:lnTo>
                  <a:pt x="248437" y="122059"/>
                </a:lnTo>
                <a:lnTo>
                  <a:pt x="262096" y="122059"/>
                </a:lnTo>
                <a:lnTo>
                  <a:pt x="265074" y="117881"/>
                </a:lnTo>
                <a:lnTo>
                  <a:pt x="279704" y="117881"/>
                </a:lnTo>
                <a:lnTo>
                  <a:pt x="279704" y="42837"/>
                </a:lnTo>
                <a:close/>
              </a:path>
              <a:path w="1005839" h="173989">
                <a:moveTo>
                  <a:pt x="189001" y="42837"/>
                </a:moveTo>
                <a:lnTo>
                  <a:pt x="120218" y="42837"/>
                </a:lnTo>
                <a:lnTo>
                  <a:pt x="120218" y="55029"/>
                </a:lnTo>
                <a:lnTo>
                  <a:pt x="168020" y="55029"/>
                </a:lnTo>
                <a:lnTo>
                  <a:pt x="115252" y="127546"/>
                </a:lnTo>
                <a:lnTo>
                  <a:pt x="115252" y="131991"/>
                </a:lnTo>
                <a:lnTo>
                  <a:pt x="188480" y="131991"/>
                </a:lnTo>
                <a:lnTo>
                  <a:pt x="188480" y="119799"/>
                </a:lnTo>
                <a:lnTo>
                  <a:pt x="136245" y="119799"/>
                </a:lnTo>
                <a:lnTo>
                  <a:pt x="189001" y="46926"/>
                </a:lnTo>
                <a:lnTo>
                  <a:pt x="189001" y="42837"/>
                </a:lnTo>
                <a:close/>
              </a:path>
              <a:path w="1005839" h="173989">
                <a:moveTo>
                  <a:pt x="322478" y="42837"/>
                </a:moveTo>
                <a:lnTo>
                  <a:pt x="308190" y="42837"/>
                </a:lnTo>
                <a:lnTo>
                  <a:pt x="308190" y="131991"/>
                </a:lnTo>
                <a:lnTo>
                  <a:pt x="322478" y="131991"/>
                </a:lnTo>
                <a:lnTo>
                  <a:pt x="322478" y="76619"/>
                </a:lnTo>
                <a:lnTo>
                  <a:pt x="324523" y="68783"/>
                </a:lnTo>
                <a:lnTo>
                  <a:pt x="329918" y="61201"/>
                </a:lnTo>
                <a:lnTo>
                  <a:pt x="322478" y="61201"/>
                </a:lnTo>
                <a:lnTo>
                  <a:pt x="322478" y="42837"/>
                </a:lnTo>
                <a:close/>
              </a:path>
              <a:path w="1005839" h="173989">
                <a:moveTo>
                  <a:pt x="349872" y="41262"/>
                </a:moveTo>
                <a:lnTo>
                  <a:pt x="340982" y="41262"/>
                </a:lnTo>
                <a:lnTo>
                  <a:pt x="336321" y="43027"/>
                </a:lnTo>
                <a:lnTo>
                  <a:pt x="327952" y="50050"/>
                </a:lnTo>
                <a:lnTo>
                  <a:pt x="324853" y="54940"/>
                </a:lnTo>
                <a:lnTo>
                  <a:pt x="322821" y="61201"/>
                </a:lnTo>
                <a:lnTo>
                  <a:pt x="329918" y="61201"/>
                </a:lnTo>
                <a:lnTo>
                  <a:pt x="332701" y="57289"/>
                </a:lnTo>
                <a:lnTo>
                  <a:pt x="337794" y="54419"/>
                </a:lnTo>
                <a:lnTo>
                  <a:pt x="354685" y="54419"/>
                </a:lnTo>
                <a:lnTo>
                  <a:pt x="354685" y="42481"/>
                </a:lnTo>
                <a:lnTo>
                  <a:pt x="352717" y="41668"/>
                </a:lnTo>
                <a:lnTo>
                  <a:pt x="349872" y="41262"/>
                </a:lnTo>
                <a:close/>
              </a:path>
              <a:path w="1005839" h="173989">
                <a:moveTo>
                  <a:pt x="354685" y="54419"/>
                </a:moveTo>
                <a:lnTo>
                  <a:pt x="348589" y="54419"/>
                </a:lnTo>
                <a:lnTo>
                  <a:pt x="352196" y="55371"/>
                </a:lnTo>
                <a:lnTo>
                  <a:pt x="354685" y="57289"/>
                </a:lnTo>
                <a:lnTo>
                  <a:pt x="354685" y="54419"/>
                </a:lnTo>
                <a:close/>
              </a:path>
              <a:path w="1005839" h="173989">
                <a:moveTo>
                  <a:pt x="998689" y="40919"/>
                </a:moveTo>
                <a:lnTo>
                  <a:pt x="993228" y="40919"/>
                </a:lnTo>
                <a:lnTo>
                  <a:pt x="990942" y="41846"/>
                </a:lnTo>
                <a:lnTo>
                  <a:pt x="987132" y="45567"/>
                </a:lnTo>
                <a:lnTo>
                  <a:pt x="986243" y="47828"/>
                </a:lnTo>
                <a:lnTo>
                  <a:pt x="986243" y="53162"/>
                </a:lnTo>
                <a:lnTo>
                  <a:pt x="987132" y="55460"/>
                </a:lnTo>
                <a:lnTo>
                  <a:pt x="990942" y="59296"/>
                </a:lnTo>
                <a:lnTo>
                  <a:pt x="993228" y="60248"/>
                </a:lnTo>
                <a:lnTo>
                  <a:pt x="998689" y="60248"/>
                </a:lnTo>
                <a:lnTo>
                  <a:pt x="1000975" y="59296"/>
                </a:lnTo>
                <a:lnTo>
                  <a:pt x="1004785" y="55460"/>
                </a:lnTo>
                <a:lnTo>
                  <a:pt x="1005801" y="53162"/>
                </a:lnTo>
                <a:lnTo>
                  <a:pt x="1005801" y="47828"/>
                </a:lnTo>
                <a:lnTo>
                  <a:pt x="1004785" y="45567"/>
                </a:lnTo>
                <a:lnTo>
                  <a:pt x="1000975" y="41846"/>
                </a:lnTo>
                <a:lnTo>
                  <a:pt x="998689" y="40919"/>
                </a:lnTo>
                <a:close/>
              </a:path>
              <a:path w="1005839" h="173989">
                <a:moveTo>
                  <a:pt x="799426" y="42837"/>
                </a:moveTo>
                <a:lnTo>
                  <a:pt x="785202" y="42837"/>
                </a:lnTo>
                <a:lnTo>
                  <a:pt x="785202" y="131991"/>
                </a:lnTo>
                <a:lnTo>
                  <a:pt x="799426" y="131991"/>
                </a:lnTo>
                <a:lnTo>
                  <a:pt x="799426" y="72961"/>
                </a:lnTo>
                <a:lnTo>
                  <a:pt x="801839" y="66179"/>
                </a:lnTo>
                <a:lnTo>
                  <a:pt x="806538" y="60820"/>
                </a:lnTo>
                <a:lnTo>
                  <a:pt x="809251" y="57632"/>
                </a:lnTo>
                <a:lnTo>
                  <a:pt x="799426" y="57632"/>
                </a:lnTo>
                <a:lnTo>
                  <a:pt x="799426" y="42837"/>
                </a:lnTo>
                <a:close/>
              </a:path>
              <a:path w="1005839" h="173989">
                <a:moveTo>
                  <a:pt x="853136" y="52755"/>
                </a:moveTo>
                <a:lnTo>
                  <a:pt x="824191" y="52755"/>
                </a:lnTo>
                <a:lnTo>
                  <a:pt x="833266" y="54529"/>
                </a:lnTo>
                <a:lnTo>
                  <a:pt x="839733" y="59851"/>
                </a:lnTo>
                <a:lnTo>
                  <a:pt x="843605" y="68722"/>
                </a:lnTo>
                <a:lnTo>
                  <a:pt x="844892" y="81140"/>
                </a:lnTo>
                <a:lnTo>
                  <a:pt x="844892" y="131991"/>
                </a:lnTo>
                <a:lnTo>
                  <a:pt x="859243" y="131991"/>
                </a:lnTo>
                <a:lnTo>
                  <a:pt x="859243" y="77482"/>
                </a:lnTo>
                <a:lnTo>
                  <a:pt x="858747" y="69083"/>
                </a:lnTo>
                <a:lnTo>
                  <a:pt x="857275" y="61736"/>
                </a:lnTo>
                <a:lnTo>
                  <a:pt x="854850" y="55438"/>
                </a:lnTo>
                <a:lnTo>
                  <a:pt x="853136" y="52755"/>
                </a:lnTo>
                <a:close/>
              </a:path>
              <a:path w="1005839" h="173989">
                <a:moveTo>
                  <a:pt x="838796" y="40741"/>
                </a:moveTo>
                <a:lnTo>
                  <a:pt x="829144" y="40741"/>
                </a:lnTo>
                <a:lnTo>
                  <a:pt x="820096" y="41798"/>
                </a:lnTo>
                <a:lnTo>
                  <a:pt x="812190" y="44967"/>
                </a:lnTo>
                <a:lnTo>
                  <a:pt x="805427" y="50246"/>
                </a:lnTo>
                <a:lnTo>
                  <a:pt x="799807" y="57632"/>
                </a:lnTo>
                <a:lnTo>
                  <a:pt x="809251" y="57632"/>
                </a:lnTo>
                <a:lnTo>
                  <a:pt x="811131" y="55438"/>
                </a:lnTo>
                <a:lnTo>
                  <a:pt x="817079" y="52755"/>
                </a:lnTo>
                <a:lnTo>
                  <a:pt x="853136" y="52755"/>
                </a:lnTo>
                <a:lnTo>
                  <a:pt x="851496" y="50190"/>
                </a:lnTo>
                <a:lnTo>
                  <a:pt x="846289" y="43891"/>
                </a:lnTo>
                <a:lnTo>
                  <a:pt x="838796" y="40741"/>
                </a:lnTo>
                <a:close/>
              </a:path>
              <a:path w="1005839" h="173989">
                <a:moveTo>
                  <a:pt x="63030" y="7137"/>
                </a:moveTo>
                <a:lnTo>
                  <a:pt x="47891" y="7137"/>
                </a:lnTo>
                <a:lnTo>
                  <a:pt x="0" y="131991"/>
                </a:lnTo>
                <a:lnTo>
                  <a:pt x="16281" y="131991"/>
                </a:lnTo>
                <a:lnTo>
                  <a:pt x="28727" y="96989"/>
                </a:lnTo>
                <a:lnTo>
                  <a:pt x="97623" y="96989"/>
                </a:lnTo>
                <a:lnTo>
                  <a:pt x="92563" y="83845"/>
                </a:lnTo>
                <a:lnTo>
                  <a:pt x="33604" y="83845"/>
                </a:lnTo>
                <a:lnTo>
                  <a:pt x="53771" y="28613"/>
                </a:lnTo>
                <a:lnTo>
                  <a:pt x="54444" y="25831"/>
                </a:lnTo>
                <a:lnTo>
                  <a:pt x="55029" y="22288"/>
                </a:lnTo>
                <a:lnTo>
                  <a:pt x="68863" y="22288"/>
                </a:lnTo>
                <a:lnTo>
                  <a:pt x="63030" y="7137"/>
                </a:lnTo>
                <a:close/>
              </a:path>
              <a:path w="1005839" h="173989">
                <a:moveTo>
                  <a:pt x="97623" y="96989"/>
                </a:moveTo>
                <a:lnTo>
                  <a:pt x="81660" y="96989"/>
                </a:lnTo>
                <a:lnTo>
                  <a:pt x="94894" y="131991"/>
                </a:lnTo>
                <a:lnTo>
                  <a:pt x="111099" y="131991"/>
                </a:lnTo>
                <a:lnTo>
                  <a:pt x="97623" y="96989"/>
                </a:lnTo>
                <a:close/>
              </a:path>
              <a:path w="1005839" h="173989">
                <a:moveTo>
                  <a:pt x="68863" y="22288"/>
                </a:moveTo>
                <a:lnTo>
                  <a:pt x="55371" y="22288"/>
                </a:lnTo>
                <a:lnTo>
                  <a:pt x="56006" y="26123"/>
                </a:lnTo>
                <a:lnTo>
                  <a:pt x="56654" y="28905"/>
                </a:lnTo>
                <a:lnTo>
                  <a:pt x="76873" y="83845"/>
                </a:lnTo>
                <a:lnTo>
                  <a:pt x="92563" y="83845"/>
                </a:lnTo>
                <a:lnTo>
                  <a:pt x="68863" y="22288"/>
                </a:lnTo>
                <a:close/>
              </a:path>
              <a:path w="1005839" h="173989">
                <a:moveTo>
                  <a:pt x="752436" y="1651"/>
                </a:moveTo>
                <a:lnTo>
                  <a:pt x="747229" y="1651"/>
                </a:lnTo>
                <a:lnTo>
                  <a:pt x="745070" y="2540"/>
                </a:lnTo>
                <a:lnTo>
                  <a:pt x="741514" y="6083"/>
                </a:lnTo>
                <a:lnTo>
                  <a:pt x="740625" y="8305"/>
                </a:lnTo>
                <a:lnTo>
                  <a:pt x="740625" y="13639"/>
                </a:lnTo>
                <a:lnTo>
                  <a:pt x="741514" y="15849"/>
                </a:lnTo>
                <a:lnTo>
                  <a:pt x="745070" y="19329"/>
                </a:lnTo>
                <a:lnTo>
                  <a:pt x="747229" y="20193"/>
                </a:lnTo>
                <a:lnTo>
                  <a:pt x="752436" y="20193"/>
                </a:lnTo>
                <a:lnTo>
                  <a:pt x="754722" y="19304"/>
                </a:lnTo>
                <a:lnTo>
                  <a:pt x="758278" y="15697"/>
                </a:lnTo>
                <a:lnTo>
                  <a:pt x="759241" y="13639"/>
                </a:lnTo>
                <a:lnTo>
                  <a:pt x="759294" y="8305"/>
                </a:lnTo>
                <a:lnTo>
                  <a:pt x="758278" y="6083"/>
                </a:lnTo>
                <a:lnTo>
                  <a:pt x="754722" y="2540"/>
                </a:lnTo>
                <a:lnTo>
                  <a:pt x="752436" y="1651"/>
                </a:lnTo>
                <a:close/>
              </a:path>
              <a:path w="1005839" h="173989">
                <a:moveTo>
                  <a:pt x="624420" y="1651"/>
                </a:moveTo>
                <a:lnTo>
                  <a:pt x="619213" y="1651"/>
                </a:lnTo>
                <a:lnTo>
                  <a:pt x="617054" y="2540"/>
                </a:lnTo>
                <a:lnTo>
                  <a:pt x="613498" y="6083"/>
                </a:lnTo>
                <a:lnTo>
                  <a:pt x="612609" y="8305"/>
                </a:lnTo>
                <a:lnTo>
                  <a:pt x="612609" y="13639"/>
                </a:lnTo>
                <a:lnTo>
                  <a:pt x="613498" y="15849"/>
                </a:lnTo>
                <a:lnTo>
                  <a:pt x="617054" y="19329"/>
                </a:lnTo>
                <a:lnTo>
                  <a:pt x="619213" y="20193"/>
                </a:lnTo>
                <a:lnTo>
                  <a:pt x="624420" y="20193"/>
                </a:lnTo>
                <a:lnTo>
                  <a:pt x="626706" y="19304"/>
                </a:lnTo>
                <a:lnTo>
                  <a:pt x="630262" y="15697"/>
                </a:lnTo>
                <a:lnTo>
                  <a:pt x="631225" y="13639"/>
                </a:lnTo>
                <a:lnTo>
                  <a:pt x="631278" y="8305"/>
                </a:lnTo>
                <a:lnTo>
                  <a:pt x="630262" y="6083"/>
                </a:lnTo>
                <a:lnTo>
                  <a:pt x="626706" y="2540"/>
                </a:lnTo>
                <a:lnTo>
                  <a:pt x="624420" y="1651"/>
                </a:lnTo>
                <a:close/>
              </a:path>
              <a:path w="1005839" h="173989">
                <a:moveTo>
                  <a:pt x="714082" y="0"/>
                </a:moveTo>
                <a:lnTo>
                  <a:pt x="699858" y="0"/>
                </a:lnTo>
                <a:lnTo>
                  <a:pt x="699858" y="131991"/>
                </a:lnTo>
                <a:lnTo>
                  <a:pt x="714082" y="131991"/>
                </a:lnTo>
                <a:lnTo>
                  <a:pt x="714082" y="0"/>
                </a:lnTo>
                <a:close/>
              </a:path>
              <a:path w="1005839" h="173989">
                <a:moveTo>
                  <a:pt x="671410" y="0"/>
                </a:moveTo>
                <a:lnTo>
                  <a:pt x="657186" y="0"/>
                </a:lnTo>
                <a:lnTo>
                  <a:pt x="657186" y="131991"/>
                </a:lnTo>
                <a:lnTo>
                  <a:pt x="671410" y="131991"/>
                </a:lnTo>
                <a:lnTo>
                  <a:pt x="671410" y="0"/>
                </a:lnTo>
                <a:close/>
              </a:path>
            </a:pathLst>
          </a:custGeom>
          <a:solidFill>
            <a:srgbClr val="006FC0"/>
          </a:solidFill>
        </p:spPr>
        <p:txBody>
          <a:bodyPr wrap="square" lIns="0" tIns="0" rIns="0" bIns="0" rtlCol="0"/>
          <a:lstStyle/>
          <a:p>
            <a:endParaRPr/>
          </a:p>
        </p:txBody>
      </p:sp>
      <p:sp>
        <p:nvSpPr>
          <p:cNvPr id="29" name="object 29"/>
          <p:cNvSpPr/>
          <p:nvPr/>
        </p:nvSpPr>
        <p:spPr>
          <a:xfrm>
            <a:off x="1974976" y="5687440"/>
            <a:ext cx="2458847" cy="175869"/>
          </a:xfrm>
          <a:prstGeom prst="rect">
            <a:avLst/>
          </a:prstGeom>
          <a:blipFill>
            <a:blip r:embed="rId13" cstate="print"/>
            <a:stretch>
              <a:fillRect/>
            </a:stretch>
          </a:blipFill>
        </p:spPr>
        <p:txBody>
          <a:bodyPr wrap="square" lIns="0" tIns="0" rIns="0" bIns="0" rtlCol="0"/>
          <a:lstStyle/>
          <a:p>
            <a:endParaRPr/>
          </a:p>
        </p:txBody>
      </p:sp>
      <p:sp>
        <p:nvSpPr>
          <p:cNvPr id="30" name="object 30"/>
          <p:cNvSpPr/>
          <p:nvPr/>
        </p:nvSpPr>
        <p:spPr>
          <a:xfrm>
            <a:off x="738289" y="6089903"/>
            <a:ext cx="40005" cy="40005"/>
          </a:xfrm>
          <a:custGeom>
            <a:avLst/>
            <a:gdLst/>
            <a:ahLst/>
            <a:cxnLst/>
            <a:rect l="l" t="t" r="r" b="b"/>
            <a:pathLst>
              <a:path w="40004" h="40004">
                <a:moveTo>
                  <a:pt x="25234" y="0"/>
                </a:moveTo>
                <a:lnTo>
                  <a:pt x="14350" y="0"/>
                </a:lnTo>
                <a:lnTo>
                  <a:pt x="9702" y="1930"/>
                </a:lnTo>
                <a:lnTo>
                  <a:pt x="1943" y="9639"/>
                </a:lnTo>
                <a:lnTo>
                  <a:pt x="0" y="14300"/>
                </a:lnTo>
                <a:lnTo>
                  <a:pt x="0" y="25234"/>
                </a:lnTo>
                <a:lnTo>
                  <a:pt x="1943" y="29908"/>
                </a:lnTo>
                <a:lnTo>
                  <a:pt x="9702" y="37668"/>
                </a:lnTo>
                <a:lnTo>
                  <a:pt x="14350" y="39611"/>
                </a:lnTo>
                <a:lnTo>
                  <a:pt x="25234" y="39611"/>
                </a:lnTo>
                <a:lnTo>
                  <a:pt x="29908" y="37668"/>
                </a:lnTo>
                <a:lnTo>
                  <a:pt x="37668" y="29908"/>
                </a:lnTo>
                <a:lnTo>
                  <a:pt x="39611" y="25234"/>
                </a:lnTo>
                <a:lnTo>
                  <a:pt x="39611" y="14300"/>
                </a:lnTo>
                <a:lnTo>
                  <a:pt x="37668" y="9639"/>
                </a:lnTo>
                <a:lnTo>
                  <a:pt x="29908" y="1930"/>
                </a:lnTo>
                <a:lnTo>
                  <a:pt x="25234" y="0"/>
                </a:lnTo>
                <a:close/>
              </a:path>
            </a:pathLst>
          </a:custGeom>
          <a:solidFill>
            <a:srgbClr val="0078D3"/>
          </a:solidFill>
        </p:spPr>
        <p:txBody>
          <a:bodyPr wrap="square" lIns="0" tIns="0" rIns="0" bIns="0" rtlCol="0"/>
          <a:lstStyle/>
          <a:p>
            <a:endParaRPr/>
          </a:p>
        </p:txBody>
      </p:sp>
      <p:sp>
        <p:nvSpPr>
          <p:cNvPr id="31" name="object 31"/>
          <p:cNvSpPr/>
          <p:nvPr/>
        </p:nvSpPr>
        <p:spPr>
          <a:xfrm>
            <a:off x="909993" y="6040920"/>
            <a:ext cx="1214755" cy="127000"/>
          </a:xfrm>
          <a:custGeom>
            <a:avLst/>
            <a:gdLst/>
            <a:ahLst/>
            <a:cxnLst/>
            <a:rect l="l" t="t" r="r" b="b"/>
            <a:pathLst>
              <a:path w="1214755" h="127000">
                <a:moveTo>
                  <a:pt x="1207477" y="107175"/>
                </a:moveTo>
                <a:lnTo>
                  <a:pt x="1202016" y="107175"/>
                </a:lnTo>
                <a:lnTo>
                  <a:pt x="1199730" y="108153"/>
                </a:lnTo>
                <a:lnTo>
                  <a:pt x="1195920" y="112039"/>
                </a:lnTo>
                <a:lnTo>
                  <a:pt x="1195031" y="114350"/>
                </a:lnTo>
                <a:lnTo>
                  <a:pt x="1195031" y="119684"/>
                </a:lnTo>
                <a:lnTo>
                  <a:pt x="1195920" y="121983"/>
                </a:lnTo>
                <a:lnTo>
                  <a:pt x="1199730" y="125806"/>
                </a:lnTo>
                <a:lnTo>
                  <a:pt x="1202016" y="126771"/>
                </a:lnTo>
                <a:lnTo>
                  <a:pt x="1207477" y="126771"/>
                </a:lnTo>
                <a:lnTo>
                  <a:pt x="1209763" y="125806"/>
                </a:lnTo>
                <a:lnTo>
                  <a:pt x="1213573" y="121983"/>
                </a:lnTo>
                <a:lnTo>
                  <a:pt x="1214589" y="119684"/>
                </a:lnTo>
                <a:lnTo>
                  <a:pt x="1214589" y="114350"/>
                </a:lnTo>
                <a:lnTo>
                  <a:pt x="1213573" y="112039"/>
                </a:lnTo>
                <a:lnTo>
                  <a:pt x="1209763" y="108153"/>
                </a:lnTo>
                <a:lnTo>
                  <a:pt x="1207477" y="107175"/>
                </a:lnTo>
                <a:close/>
              </a:path>
              <a:path w="1214755" h="127000">
                <a:moveTo>
                  <a:pt x="1087843" y="0"/>
                </a:moveTo>
                <a:lnTo>
                  <a:pt x="1052283" y="0"/>
                </a:lnTo>
                <a:lnTo>
                  <a:pt x="1052283" y="124853"/>
                </a:lnTo>
                <a:lnTo>
                  <a:pt x="1088732" y="124853"/>
                </a:lnTo>
                <a:lnTo>
                  <a:pt x="1097114" y="124232"/>
                </a:lnTo>
                <a:lnTo>
                  <a:pt x="1104734" y="122369"/>
                </a:lnTo>
                <a:lnTo>
                  <a:pt x="1111592" y="119265"/>
                </a:lnTo>
                <a:lnTo>
                  <a:pt x="1117688" y="114922"/>
                </a:lnTo>
                <a:lnTo>
                  <a:pt x="1120779" y="111620"/>
                </a:lnTo>
                <a:lnTo>
                  <a:pt x="1066888" y="111620"/>
                </a:lnTo>
                <a:lnTo>
                  <a:pt x="1066888" y="66687"/>
                </a:lnTo>
                <a:lnTo>
                  <a:pt x="1120345" y="66687"/>
                </a:lnTo>
                <a:lnTo>
                  <a:pt x="1116545" y="62674"/>
                </a:lnTo>
                <a:lnTo>
                  <a:pt x="1109814" y="59499"/>
                </a:lnTo>
                <a:lnTo>
                  <a:pt x="1101432" y="58508"/>
                </a:lnTo>
                <a:lnTo>
                  <a:pt x="1101432" y="58165"/>
                </a:lnTo>
                <a:lnTo>
                  <a:pt x="1108163" y="55956"/>
                </a:lnTo>
                <a:lnTo>
                  <a:pt x="1111540" y="53543"/>
                </a:lnTo>
                <a:lnTo>
                  <a:pt x="1066888" y="53543"/>
                </a:lnTo>
                <a:lnTo>
                  <a:pt x="1066888" y="13233"/>
                </a:lnTo>
                <a:lnTo>
                  <a:pt x="1119859" y="13233"/>
                </a:lnTo>
                <a:lnTo>
                  <a:pt x="1113497" y="7924"/>
                </a:lnTo>
                <a:lnTo>
                  <a:pt x="1108328" y="4457"/>
                </a:lnTo>
                <a:lnTo>
                  <a:pt x="1102337" y="1981"/>
                </a:lnTo>
                <a:lnTo>
                  <a:pt x="1095513" y="495"/>
                </a:lnTo>
                <a:lnTo>
                  <a:pt x="1087843" y="0"/>
                </a:lnTo>
                <a:close/>
              </a:path>
              <a:path w="1214755" h="127000">
                <a:moveTo>
                  <a:pt x="1120345" y="66687"/>
                </a:moveTo>
                <a:lnTo>
                  <a:pt x="1083779" y="66687"/>
                </a:lnTo>
                <a:lnTo>
                  <a:pt x="1096948" y="68071"/>
                </a:lnTo>
                <a:lnTo>
                  <a:pt x="1106354" y="72220"/>
                </a:lnTo>
                <a:lnTo>
                  <a:pt x="1111997" y="79133"/>
                </a:lnTo>
                <a:lnTo>
                  <a:pt x="1113878" y="88811"/>
                </a:lnTo>
                <a:lnTo>
                  <a:pt x="1113878" y="95884"/>
                </a:lnTo>
                <a:lnTo>
                  <a:pt x="1111465" y="101460"/>
                </a:lnTo>
                <a:lnTo>
                  <a:pt x="1102067" y="109588"/>
                </a:lnTo>
                <a:lnTo>
                  <a:pt x="1095336" y="111620"/>
                </a:lnTo>
                <a:lnTo>
                  <a:pt x="1120779" y="111620"/>
                </a:lnTo>
                <a:lnTo>
                  <a:pt x="1122689" y="109578"/>
                </a:lnTo>
                <a:lnTo>
                  <a:pt x="1126261" y="103473"/>
                </a:lnTo>
                <a:lnTo>
                  <a:pt x="1128404" y="96605"/>
                </a:lnTo>
                <a:lnTo>
                  <a:pt x="1129118" y="88976"/>
                </a:lnTo>
                <a:lnTo>
                  <a:pt x="1129118" y="80390"/>
                </a:lnTo>
                <a:lnTo>
                  <a:pt x="1126705" y="73405"/>
                </a:lnTo>
                <a:lnTo>
                  <a:pt x="1120345" y="66687"/>
                </a:lnTo>
                <a:close/>
              </a:path>
              <a:path w="1214755" h="127000">
                <a:moveTo>
                  <a:pt x="1119859" y="13233"/>
                </a:moveTo>
                <a:lnTo>
                  <a:pt x="1083779" y="13233"/>
                </a:lnTo>
                <a:lnTo>
                  <a:pt x="1094207" y="14371"/>
                </a:lnTo>
                <a:lnTo>
                  <a:pt x="1101671" y="17784"/>
                </a:lnTo>
                <a:lnTo>
                  <a:pt x="1106157" y="23472"/>
                </a:lnTo>
                <a:lnTo>
                  <a:pt x="1107655" y="31432"/>
                </a:lnTo>
                <a:lnTo>
                  <a:pt x="1107655" y="38455"/>
                </a:lnTo>
                <a:lnTo>
                  <a:pt x="1105369" y="43891"/>
                </a:lnTo>
                <a:lnTo>
                  <a:pt x="1096225" y="51612"/>
                </a:lnTo>
                <a:lnTo>
                  <a:pt x="1089875" y="53543"/>
                </a:lnTo>
                <a:lnTo>
                  <a:pt x="1111540" y="53543"/>
                </a:lnTo>
                <a:lnTo>
                  <a:pt x="1113370" y="52235"/>
                </a:lnTo>
                <a:lnTo>
                  <a:pt x="1117307" y="47015"/>
                </a:lnTo>
                <a:lnTo>
                  <a:pt x="1121117" y="41795"/>
                </a:lnTo>
                <a:lnTo>
                  <a:pt x="1123022" y="35636"/>
                </a:lnTo>
                <a:lnTo>
                  <a:pt x="1123022" y="20078"/>
                </a:lnTo>
                <a:lnTo>
                  <a:pt x="1119859" y="13233"/>
                </a:lnTo>
                <a:close/>
              </a:path>
              <a:path w="1214755" h="127000">
                <a:moveTo>
                  <a:pt x="882738" y="33604"/>
                </a:moveTo>
                <a:lnTo>
                  <a:pt x="848234" y="53744"/>
                </a:lnTo>
                <a:lnTo>
                  <a:pt x="841590" y="80619"/>
                </a:lnTo>
                <a:lnTo>
                  <a:pt x="842259" y="91020"/>
                </a:lnTo>
                <a:lnTo>
                  <a:pt x="865244" y="123904"/>
                </a:lnTo>
                <a:lnTo>
                  <a:pt x="882103" y="126936"/>
                </a:lnTo>
                <a:lnTo>
                  <a:pt x="891269" y="126403"/>
                </a:lnTo>
                <a:lnTo>
                  <a:pt x="899518" y="124804"/>
                </a:lnTo>
                <a:lnTo>
                  <a:pt x="906839" y="122141"/>
                </a:lnTo>
                <a:lnTo>
                  <a:pt x="913218" y="118414"/>
                </a:lnTo>
                <a:lnTo>
                  <a:pt x="913218" y="114922"/>
                </a:lnTo>
                <a:lnTo>
                  <a:pt x="876515" y="114922"/>
                </a:lnTo>
                <a:lnTo>
                  <a:pt x="869530" y="112229"/>
                </a:lnTo>
                <a:lnTo>
                  <a:pt x="864450" y="106832"/>
                </a:lnTo>
                <a:lnTo>
                  <a:pt x="859243" y="101434"/>
                </a:lnTo>
                <a:lnTo>
                  <a:pt x="856576" y="93776"/>
                </a:lnTo>
                <a:lnTo>
                  <a:pt x="856449" y="83845"/>
                </a:lnTo>
                <a:lnTo>
                  <a:pt x="919314" y="83845"/>
                </a:lnTo>
                <a:lnTo>
                  <a:pt x="919314" y="76352"/>
                </a:lnTo>
                <a:lnTo>
                  <a:pt x="919026" y="71742"/>
                </a:lnTo>
                <a:lnTo>
                  <a:pt x="856576" y="71742"/>
                </a:lnTo>
                <a:lnTo>
                  <a:pt x="857719" y="63969"/>
                </a:lnTo>
                <a:lnTo>
                  <a:pt x="860513" y="57670"/>
                </a:lnTo>
                <a:lnTo>
                  <a:pt x="865339" y="52844"/>
                </a:lnTo>
                <a:lnTo>
                  <a:pt x="870038" y="48031"/>
                </a:lnTo>
                <a:lnTo>
                  <a:pt x="875753" y="45618"/>
                </a:lnTo>
                <a:lnTo>
                  <a:pt x="910250" y="45618"/>
                </a:lnTo>
                <a:lnTo>
                  <a:pt x="909789" y="44932"/>
                </a:lnTo>
                <a:lnTo>
                  <a:pt x="904509" y="39974"/>
                </a:lnTo>
                <a:lnTo>
                  <a:pt x="898217" y="36434"/>
                </a:lnTo>
                <a:lnTo>
                  <a:pt x="890948" y="34311"/>
                </a:lnTo>
                <a:lnTo>
                  <a:pt x="882738" y="33604"/>
                </a:lnTo>
                <a:close/>
              </a:path>
              <a:path w="1214755" h="127000">
                <a:moveTo>
                  <a:pt x="913218" y="105003"/>
                </a:moveTo>
                <a:lnTo>
                  <a:pt x="906714" y="109344"/>
                </a:lnTo>
                <a:lnTo>
                  <a:pt x="899947" y="112444"/>
                </a:lnTo>
                <a:lnTo>
                  <a:pt x="892894" y="114302"/>
                </a:lnTo>
                <a:lnTo>
                  <a:pt x="885532" y="114922"/>
                </a:lnTo>
                <a:lnTo>
                  <a:pt x="913218" y="114922"/>
                </a:lnTo>
                <a:lnTo>
                  <a:pt x="913218" y="105003"/>
                </a:lnTo>
                <a:close/>
              </a:path>
              <a:path w="1214755" h="127000">
                <a:moveTo>
                  <a:pt x="910250" y="45618"/>
                </a:moveTo>
                <a:lnTo>
                  <a:pt x="889342" y="45618"/>
                </a:lnTo>
                <a:lnTo>
                  <a:pt x="894803" y="47917"/>
                </a:lnTo>
                <a:lnTo>
                  <a:pt x="902677" y="57086"/>
                </a:lnTo>
                <a:lnTo>
                  <a:pt x="904709" y="63499"/>
                </a:lnTo>
                <a:lnTo>
                  <a:pt x="904709" y="71742"/>
                </a:lnTo>
                <a:lnTo>
                  <a:pt x="919026" y="71742"/>
                </a:lnTo>
                <a:lnTo>
                  <a:pt x="918719" y="66851"/>
                </a:lnTo>
                <a:lnTo>
                  <a:pt x="916933" y="58446"/>
                </a:lnTo>
                <a:lnTo>
                  <a:pt x="913957" y="51140"/>
                </a:lnTo>
                <a:lnTo>
                  <a:pt x="910250" y="45618"/>
                </a:lnTo>
                <a:close/>
              </a:path>
              <a:path w="1214755" h="127000">
                <a:moveTo>
                  <a:pt x="652360" y="33604"/>
                </a:moveTo>
                <a:lnTo>
                  <a:pt x="613806" y="53157"/>
                </a:lnTo>
                <a:lnTo>
                  <a:pt x="606894" y="81318"/>
                </a:lnTo>
                <a:lnTo>
                  <a:pt x="607633" y="91126"/>
                </a:lnTo>
                <a:lnTo>
                  <a:pt x="632501" y="123818"/>
                </a:lnTo>
                <a:lnTo>
                  <a:pt x="650201" y="126936"/>
                </a:lnTo>
                <a:lnTo>
                  <a:pt x="659869" y="126134"/>
                </a:lnTo>
                <a:lnTo>
                  <a:pt x="668489" y="123726"/>
                </a:lnTo>
                <a:lnTo>
                  <a:pt x="676062" y="119714"/>
                </a:lnTo>
                <a:lnTo>
                  <a:pt x="681628" y="114922"/>
                </a:lnTo>
                <a:lnTo>
                  <a:pt x="642200" y="114922"/>
                </a:lnTo>
                <a:lnTo>
                  <a:pt x="634961" y="111874"/>
                </a:lnTo>
                <a:lnTo>
                  <a:pt x="621534" y="81318"/>
                </a:lnTo>
                <a:lnTo>
                  <a:pt x="621556" y="79921"/>
                </a:lnTo>
                <a:lnTo>
                  <a:pt x="642073" y="45618"/>
                </a:lnTo>
                <a:lnTo>
                  <a:pt x="683170" y="45618"/>
                </a:lnTo>
                <a:lnTo>
                  <a:pt x="677328" y="40515"/>
                </a:lnTo>
                <a:lnTo>
                  <a:pt x="670109" y="36677"/>
                </a:lnTo>
                <a:lnTo>
                  <a:pt x="661794" y="34372"/>
                </a:lnTo>
                <a:lnTo>
                  <a:pt x="652360" y="33604"/>
                </a:lnTo>
                <a:close/>
              </a:path>
              <a:path w="1214755" h="127000">
                <a:moveTo>
                  <a:pt x="683170" y="45618"/>
                </a:moveTo>
                <a:lnTo>
                  <a:pt x="660488" y="45618"/>
                </a:lnTo>
                <a:lnTo>
                  <a:pt x="667600" y="48640"/>
                </a:lnTo>
                <a:lnTo>
                  <a:pt x="672553" y="54673"/>
                </a:lnTo>
                <a:lnTo>
                  <a:pt x="675814" y="59684"/>
                </a:lnTo>
                <a:lnTo>
                  <a:pt x="678157" y="65649"/>
                </a:lnTo>
                <a:lnTo>
                  <a:pt x="679572" y="72572"/>
                </a:lnTo>
                <a:lnTo>
                  <a:pt x="680014" y="79921"/>
                </a:lnTo>
                <a:lnTo>
                  <a:pt x="679994" y="81318"/>
                </a:lnTo>
                <a:lnTo>
                  <a:pt x="660488" y="114922"/>
                </a:lnTo>
                <a:lnTo>
                  <a:pt x="681628" y="114922"/>
                </a:lnTo>
                <a:lnTo>
                  <a:pt x="694651" y="79921"/>
                </a:lnTo>
                <a:lnTo>
                  <a:pt x="693959" y="69634"/>
                </a:lnTo>
                <a:lnTo>
                  <a:pt x="691873" y="60531"/>
                </a:lnTo>
                <a:lnTo>
                  <a:pt x="688383" y="52614"/>
                </a:lnTo>
                <a:lnTo>
                  <a:pt x="683475" y="45885"/>
                </a:lnTo>
                <a:lnTo>
                  <a:pt x="683170" y="45618"/>
                </a:lnTo>
                <a:close/>
              </a:path>
              <a:path w="1214755" h="127000">
                <a:moveTo>
                  <a:pt x="405726" y="33604"/>
                </a:moveTo>
                <a:lnTo>
                  <a:pt x="371222" y="53744"/>
                </a:lnTo>
                <a:lnTo>
                  <a:pt x="364578" y="80619"/>
                </a:lnTo>
                <a:lnTo>
                  <a:pt x="365247" y="91020"/>
                </a:lnTo>
                <a:lnTo>
                  <a:pt x="388232" y="123904"/>
                </a:lnTo>
                <a:lnTo>
                  <a:pt x="405091" y="126936"/>
                </a:lnTo>
                <a:lnTo>
                  <a:pt x="414257" y="126403"/>
                </a:lnTo>
                <a:lnTo>
                  <a:pt x="422506" y="124804"/>
                </a:lnTo>
                <a:lnTo>
                  <a:pt x="429827" y="122141"/>
                </a:lnTo>
                <a:lnTo>
                  <a:pt x="436206" y="118414"/>
                </a:lnTo>
                <a:lnTo>
                  <a:pt x="436206" y="114922"/>
                </a:lnTo>
                <a:lnTo>
                  <a:pt x="399503" y="114922"/>
                </a:lnTo>
                <a:lnTo>
                  <a:pt x="392518" y="112229"/>
                </a:lnTo>
                <a:lnTo>
                  <a:pt x="387438" y="106832"/>
                </a:lnTo>
                <a:lnTo>
                  <a:pt x="382231" y="101434"/>
                </a:lnTo>
                <a:lnTo>
                  <a:pt x="379564" y="93776"/>
                </a:lnTo>
                <a:lnTo>
                  <a:pt x="379437" y="83845"/>
                </a:lnTo>
                <a:lnTo>
                  <a:pt x="442302" y="83845"/>
                </a:lnTo>
                <a:lnTo>
                  <a:pt x="442302" y="76352"/>
                </a:lnTo>
                <a:lnTo>
                  <a:pt x="442014" y="71742"/>
                </a:lnTo>
                <a:lnTo>
                  <a:pt x="379564" y="71742"/>
                </a:lnTo>
                <a:lnTo>
                  <a:pt x="380707" y="63969"/>
                </a:lnTo>
                <a:lnTo>
                  <a:pt x="383501" y="57670"/>
                </a:lnTo>
                <a:lnTo>
                  <a:pt x="388327" y="52844"/>
                </a:lnTo>
                <a:lnTo>
                  <a:pt x="393026" y="48031"/>
                </a:lnTo>
                <a:lnTo>
                  <a:pt x="398741" y="45618"/>
                </a:lnTo>
                <a:lnTo>
                  <a:pt x="433238" y="45618"/>
                </a:lnTo>
                <a:lnTo>
                  <a:pt x="432777" y="44932"/>
                </a:lnTo>
                <a:lnTo>
                  <a:pt x="427497" y="39974"/>
                </a:lnTo>
                <a:lnTo>
                  <a:pt x="421205" y="36434"/>
                </a:lnTo>
                <a:lnTo>
                  <a:pt x="413936" y="34311"/>
                </a:lnTo>
                <a:lnTo>
                  <a:pt x="405726" y="33604"/>
                </a:lnTo>
                <a:close/>
              </a:path>
              <a:path w="1214755" h="127000">
                <a:moveTo>
                  <a:pt x="436206" y="105003"/>
                </a:moveTo>
                <a:lnTo>
                  <a:pt x="429702" y="109344"/>
                </a:lnTo>
                <a:lnTo>
                  <a:pt x="422935" y="112444"/>
                </a:lnTo>
                <a:lnTo>
                  <a:pt x="415882" y="114302"/>
                </a:lnTo>
                <a:lnTo>
                  <a:pt x="408520" y="114922"/>
                </a:lnTo>
                <a:lnTo>
                  <a:pt x="436206" y="114922"/>
                </a:lnTo>
                <a:lnTo>
                  <a:pt x="436206" y="105003"/>
                </a:lnTo>
                <a:close/>
              </a:path>
              <a:path w="1214755" h="127000">
                <a:moveTo>
                  <a:pt x="433238" y="45618"/>
                </a:moveTo>
                <a:lnTo>
                  <a:pt x="412330" y="45618"/>
                </a:lnTo>
                <a:lnTo>
                  <a:pt x="417791" y="47917"/>
                </a:lnTo>
                <a:lnTo>
                  <a:pt x="425665" y="57086"/>
                </a:lnTo>
                <a:lnTo>
                  <a:pt x="427697" y="63499"/>
                </a:lnTo>
                <a:lnTo>
                  <a:pt x="427697" y="71742"/>
                </a:lnTo>
                <a:lnTo>
                  <a:pt x="442014" y="71742"/>
                </a:lnTo>
                <a:lnTo>
                  <a:pt x="441707" y="66851"/>
                </a:lnTo>
                <a:lnTo>
                  <a:pt x="439921" y="58446"/>
                </a:lnTo>
                <a:lnTo>
                  <a:pt x="436945" y="51140"/>
                </a:lnTo>
                <a:lnTo>
                  <a:pt x="433238" y="45618"/>
                </a:lnTo>
                <a:close/>
              </a:path>
              <a:path w="1214755" h="127000">
                <a:moveTo>
                  <a:pt x="720813" y="35699"/>
                </a:moveTo>
                <a:lnTo>
                  <a:pt x="705827" y="35699"/>
                </a:lnTo>
                <a:lnTo>
                  <a:pt x="732751" y="124853"/>
                </a:lnTo>
                <a:lnTo>
                  <a:pt x="747102" y="124853"/>
                </a:lnTo>
                <a:lnTo>
                  <a:pt x="751496" y="110743"/>
                </a:lnTo>
                <a:lnTo>
                  <a:pt x="740498" y="110743"/>
                </a:lnTo>
                <a:lnTo>
                  <a:pt x="740244" y="107441"/>
                </a:lnTo>
                <a:lnTo>
                  <a:pt x="739736" y="104774"/>
                </a:lnTo>
                <a:lnTo>
                  <a:pt x="739228" y="102742"/>
                </a:lnTo>
                <a:lnTo>
                  <a:pt x="720813" y="35699"/>
                </a:lnTo>
                <a:close/>
              </a:path>
              <a:path w="1214755" h="127000">
                <a:moveTo>
                  <a:pt x="780989" y="52768"/>
                </a:moveTo>
                <a:lnTo>
                  <a:pt x="769200" y="52768"/>
                </a:lnTo>
                <a:lnTo>
                  <a:pt x="769454" y="55841"/>
                </a:lnTo>
                <a:lnTo>
                  <a:pt x="769835" y="58597"/>
                </a:lnTo>
                <a:lnTo>
                  <a:pt x="770597" y="61036"/>
                </a:lnTo>
                <a:lnTo>
                  <a:pt x="788885" y="124853"/>
                </a:lnTo>
                <a:lnTo>
                  <a:pt x="803744" y="124853"/>
                </a:lnTo>
                <a:lnTo>
                  <a:pt x="807912" y="110921"/>
                </a:lnTo>
                <a:lnTo>
                  <a:pt x="796124" y="110921"/>
                </a:lnTo>
                <a:lnTo>
                  <a:pt x="795702" y="107441"/>
                </a:lnTo>
                <a:lnTo>
                  <a:pt x="795362" y="105054"/>
                </a:lnTo>
                <a:lnTo>
                  <a:pt x="794682" y="102742"/>
                </a:lnTo>
                <a:lnTo>
                  <a:pt x="780989" y="52768"/>
                </a:lnTo>
                <a:close/>
              </a:path>
              <a:path w="1214755" h="127000">
                <a:moveTo>
                  <a:pt x="830414" y="35699"/>
                </a:moveTo>
                <a:lnTo>
                  <a:pt x="816317" y="35699"/>
                </a:lnTo>
                <a:lnTo>
                  <a:pt x="798283" y="102908"/>
                </a:lnTo>
                <a:lnTo>
                  <a:pt x="797394" y="105994"/>
                </a:lnTo>
                <a:lnTo>
                  <a:pt x="796886" y="108661"/>
                </a:lnTo>
                <a:lnTo>
                  <a:pt x="796759" y="110921"/>
                </a:lnTo>
                <a:lnTo>
                  <a:pt x="807912" y="110921"/>
                </a:lnTo>
                <a:lnTo>
                  <a:pt x="830414" y="35699"/>
                </a:lnTo>
                <a:close/>
              </a:path>
              <a:path w="1214755" h="127000">
                <a:moveTo>
                  <a:pt x="776312" y="35699"/>
                </a:moveTo>
                <a:lnTo>
                  <a:pt x="763231" y="35699"/>
                </a:lnTo>
                <a:lnTo>
                  <a:pt x="741768" y="105460"/>
                </a:lnTo>
                <a:lnTo>
                  <a:pt x="741345" y="107734"/>
                </a:lnTo>
                <a:lnTo>
                  <a:pt x="741237" y="108661"/>
                </a:lnTo>
                <a:lnTo>
                  <a:pt x="741133" y="110743"/>
                </a:lnTo>
                <a:lnTo>
                  <a:pt x="751496" y="110743"/>
                </a:lnTo>
                <a:lnTo>
                  <a:pt x="768057" y="57556"/>
                </a:lnTo>
                <a:lnTo>
                  <a:pt x="768692" y="54851"/>
                </a:lnTo>
                <a:lnTo>
                  <a:pt x="768819" y="52768"/>
                </a:lnTo>
                <a:lnTo>
                  <a:pt x="780989" y="52768"/>
                </a:lnTo>
                <a:lnTo>
                  <a:pt x="776312" y="35699"/>
                </a:lnTo>
                <a:close/>
              </a:path>
              <a:path w="1214755" h="127000">
                <a:moveTo>
                  <a:pt x="219887" y="35699"/>
                </a:moveTo>
                <a:lnTo>
                  <a:pt x="205689" y="35699"/>
                </a:lnTo>
                <a:lnTo>
                  <a:pt x="205689" y="88976"/>
                </a:lnTo>
                <a:lnTo>
                  <a:pt x="207681" y="105585"/>
                </a:lnTo>
                <a:lnTo>
                  <a:pt x="213658" y="117448"/>
                </a:lnTo>
                <a:lnTo>
                  <a:pt x="223616" y="124564"/>
                </a:lnTo>
                <a:lnTo>
                  <a:pt x="237553" y="126936"/>
                </a:lnTo>
                <a:lnTo>
                  <a:pt x="246266" y="125924"/>
                </a:lnTo>
                <a:lnTo>
                  <a:pt x="253757" y="122888"/>
                </a:lnTo>
                <a:lnTo>
                  <a:pt x="260025" y="117828"/>
                </a:lnTo>
                <a:lnTo>
                  <a:pt x="262096" y="114922"/>
                </a:lnTo>
                <a:lnTo>
                  <a:pt x="241477" y="114922"/>
                </a:lnTo>
                <a:lnTo>
                  <a:pt x="232033" y="113159"/>
                </a:lnTo>
                <a:lnTo>
                  <a:pt x="225286" y="107872"/>
                </a:lnTo>
                <a:lnTo>
                  <a:pt x="221237" y="99057"/>
                </a:lnTo>
                <a:lnTo>
                  <a:pt x="219887" y="86715"/>
                </a:lnTo>
                <a:lnTo>
                  <a:pt x="219887" y="35699"/>
                </a:lnTo>
                <a:close/>
              </a:path>
              <a:path w="1214755" h="127000">
                <a:moveTo>
                  <a:pt x="279704" y="110743"/>
                </a:moveTo>
                <a:lnTo>
                  <a:pt x="265417" y="110743"/>
                </a:lnTo>
                <a:lnTo>
                  <a:pt x="265417" y="124853"/>
                </a:lnTo>
                <a:lnTo>
                  <a:pt x="279704" y="124853"/>
                </a:lnTo>
                <a:lnTo>
                  <a:pt x="279704" y="110743"/>
                </a:lnTo>
                <a:close/>
              </a:path>
              <a:path w="1214755" h="127000">
                <a:moveTo>
                  <a:pt x="279704" y="35699"/>
                </a:moveTo>
                <a:lnTo>
                  <a:pt x="265417" y="35699"/>
                </a:lnTo>
                <a:lnTo>
                  <a:pt x="265417" y="95364"/>
                </a:lnTo>
                <a:lnTo>
                  <a:pt x="263169" y="102082"/>
                </a:lnTo>
                <a:lnTo>
                  <a:pt x="254177" y="112356"/>
                </a:lnTo>
                <a:lnTo>
                  <a:pt x="248437" y="114922"/>
                </a:lnTo>
                <a:lnTo>
                  <a:pt x="262096" y="114922"/>
                </a:lnTo>
                <a:lnTo>
                  <a:pt x="265074" y="110743"/>
                </a:lnTo>
                <a:lnTo>
                  <a:pt x="279704" y="110743"/>
                </a:lnTo>
                <a:lnTo>
                  <a:pt x="279704" y="35699"/>
                </a:lnTo>
                <a:close/>
              </a:path>
              <a:path w="1214755" h="127000">
                <a:moveTo>
                  <a:pt x="189001" y="35699"/>
                </a:moveTo>
                <a:lnTo>
                  <a:pt x="120218" y="35699"/>
                </a:lnTo>
                <a:lnTo>
                  <a:pt x="120218" y="47891"/>
                </a:lnTo>
                <a:lnTo>
                  <a:pt x="168020" y="47891"/>
                </a:lnTo>
                <a:lnTo>
                  <a:pt x="115252" y="120408"/>
                </a:lnTo>
                <a:lnTo>
                  <a:pt x="115252" y="124853"/>
                </a:lnTo>
                <a:lnTo>
                  <a:pt x="188480" y="124853"/>
                </a:lnTo>
                <a:lnTo>
                  <a:pt x="188480" y="112661"/>
                </a:lnTo>
                <a:lnTo>
                  <a:pt x="136245" y="112661"/>
                </a:lnTo>
                <a:lnTo>
                  <a:pt x="189001" y="39789"/>
                </a:lnTo>
                <a:lnTo>
                  <a:pt x="189001" y="35699"/>
                </a:lnTo>
                <a:close/>
              </a:path>
              <a:path w="1214755" h="127000">
                <a:moveTo>
                  <a:pt x="954874" y="35699"/>
                </a:moveTo>
                <a:lnTo>
                  <a:pt x="940650" y="35699"/>
                </a:lnTo>
                <a:lnTo>
                  <a:pt x="940650" y="124853"/>
                </a:lnTo>
                <a:lnTo>
                  <a:pt x="954874" y="124853"/>
                </a:lnTo>
                <a:lnTo>
                  <a:pt x="954874" y="69481"/>
                </a:lnTo>
                <a:lnTo>
                  <a:pt x="957033" y="61645"/>
                </a:lnTo>
                <a:lnTo>
                  <a:pt x="962395" y="54063"/>
                </a:lnTo>
                <a:lnTo>
                  <a:pt x="954874" y="54063"/>
                </a:lnTo>
                <a:lnTo>
                  <a:pt x="954874" y="35699"/>
                </a:lnTo>
                <a:close/>
              </a:path>
              <a:path w="1214755" h="127000">
                <a:moveTo>
                  <a:pt x="982306" y="34124"/>
                </a:moveTo>
                <a:lnTo>
                  <a:pt x="973416" y="34124"/>
                </a:lnTo>
                <a:lnTo>
                  <a:pt x="968717" y="35890"/>
                </a:lnTo>
                <a:lnTo>
                  <a:pt x="964653" y="39395"/>
                </a:lnTo>
                <a:lnTo>
                  <a:pt x="960462" y="42913"/>
                </a:lnTo>
                <a:lnTo>
                  <a:pt x="957287" y="47802"/>
                </a:lnTo>
                <a:lnTo>
                  <a:pt x="955255" y="54063"/>
                </a:lnTo>
                <a:lnTo>
                  <a:pt x="962395" y="54063"/>
                </a:lnTo>
                <a:lnTo>
                  <a:pt x="965161" y="50152"/>
                </a:lnTo>
                <a:lnTo>
                  <a:pt x="970241" y="47282"/>
                </a:lnTo>
                <a:lnTo>
                  <a:pt x="987132" y="47282"/>
                </a:lnTo>
                <a:lnTo>
                  <a:pt x="987132" y="35344"/>
                </a:lnTo>
                <a:lnTo>
                  <a:pt x="985227" y="34531"/>
                </a:lnTo>
                <a:lnTo>
                  <a:pt x="982306" y="34124"/>
                </a:lnTo>
                <a:close/>
              </a:path>
              <a:path w="1214755" h="127000">
                <a:moveTo>
                  <a:pt x="987132" y="47282"/>
                </a:moveTo>
                <a:lnTo>
                  <a:pt x="981036" y="47282"/>
                </a:lnTo>
                <a:lnTo>
                  <a:pt x="984592" y="48234"/>
                </a:lnTo>
                <a:lnTo>
                  <a:pt x="987132" y="50152"/>
                </a:lnTo>
                <a:lnTo>
                  <a:pt x="987132" y="47282"/>
                </a:lnTo>
                <a:close/>
              </a:path>
              <a:path w="1214755" h="127000">
                <a:moveTo>
                  <a:pt x="322478" y="35699"/>
                </a:moveTo>
                <a:lnTo>
                  <a:pt x="308190" y="35699"/>
                </a:lnTo>
                <a:lnTo>
                  <a:pt x="308190" y="124853"/>
                </a:lnTo>
                <a:lnTo>
                  <a:pt x="322478" y="124853"/>
                </a:lnTo>
                <a:lnTo>
                  <a:pt x="322478" y="69481"/>
                </a:lnTo>
                <a:lnTo>
                  <a:pt x="324523" y="61645"/>
                </a:lnTo>
                <a:lnTo>
                  <a:pt x="329918" y="54063"/>
                </a:lnTo>
                <a:lnTo>
                  <a:pt x="322478" y="54063"/>
                </a:lnTo>
                <a:lnTo>
                  <a:pt x="322478" y="35699"/>
                </a:lnTo>
                <a:close/>
              </a:path>
              <a:path w="1214755" h="127000">
                <a:moveTo>
                  <a:pt x="349872" y="34124"/>
                </a:moveTo>
                <a:lnTo>
                  <a:pt x="340982" y="34124"/>
                </a:lnTo>
                <a:lnTo>
                  <a:pt x="336321" y="35890"/>
                </a:lnTo>
                <a:lnTo>
                  <a:pt x="327952" y="42913"/>
                </a:lnTo>
                <a:lnTo>
                  <a:pt x="324853" y="47802"/>
                </a:lnTo>
                <a:lnTo>
                  <a:pt x="322821" y="54063"/>
                </a:lnTo>
                <a:lnTo>
                  <a:pt x="329918" y="54063"/>
                </a:lnTo>
                <a:lnTo>
                  <a:pt x="332701" y="50152"/>
                </a:lnTo>
                <a:lnTo>
                  <a:pt x="337794" y="47282"/>
                </a:lnTo>
                <a:lnTo>
                  <a:pt x="354685" y="47282"/>
                </a:lnTo>
                <a:lnTo>
                  <a:pt x="354685" y="35344"/>
                </a:lnTo>
                <a:lnTo>
                  <a:pt x="352717" y="34531"/>
                </a:lnTo>
                <a:lnTo>
                  <a:pt x="349872" y="34124"/>
                </a:lnTo>
                <a:close/>
              </a:path>
              <a:path w="1214755" h="127000">
                <a:moveTo>
                  <a:pt x="354685" y="47282"/>
                </a:moveTo>
                <a:lnTo>
                  <a:pt x="348589" y="47282"/>
                </a:lnTo>
                <a:lnTo>
                  <a:pt x="352196" y="48234"/>
                </a:lnTo>
                <a:lnTo>
                  <a:pt x="354685" y="50152"/>
                </a:lnTo>
                <a:lnTo>
                  <a:pt x="354685" y="47282"/>
                </a:lnTo>
                <a:close/>
              </a:path>
              <a:path w="1214755" h="127000">
                <a:moveTo>
                  <a:pt x="1207477" y="33781"/>
                </a:moveTo>
                <a:lnTo>
                  <a:pt x="1202016" y="33781"/>
                </a:lnTo>
                <a:lnTo>
                  <a:pt x="1199730" y="34709"/>
                </a:lnTo>
                <a:lnTo>
                  <a:pt x="1195920" y="38430"/>
                </a:lnTo>
                <a:lnTo>
                  <a:pt x="1195031" y="40690"/>
                </a:lnTo>
                <a:lnTo>
                  <a:pt x="1195031" y="46024"/>
                </a:lnTo>
                <a:lnTo>
                  <a:pt x="1195920" y="48323"/>
                </a:lnTo>
                <a:lnTo>
                  <a:pt x="1199730" y="52158"/>
                </a:lnTo>
                <a:lnTo>
                  <a:pt x="1202016" y="53111"/>
                </a:lnTo>
                <a:lnTo>
                  <a:pt x="1207477" y="53111"/>
                </a:lnTo>
                <a:lnTo>
                  <a:pt x="1209763" y="52158"/>
                </a:lnTo>
                <a:lnTo>
                  <a:pt x="1213573" y="48323"/>
                </a:lnTo>
                <a:lnTo>
                  <a:pt x="1214589" y="46024"/>
                </a:lnTo>
                <a:lnTo>
                  <a:pt x="1214589" y="40690"/>
                </a:lnTo>
                <a:lnTo>
                  <a:pt x="1213573" y="38430"/>
                </a:lnTo>
                <a:lnTo>
                  <a:pt x="1209763" y="34709"/>
                </a:lnTo>
                <a:lnTo>
                  <a:pt x="1207477" y="33781"/>
                </a:lnTo>
                <a:close/>
              </a:path>
              <a:path w="1214755" h="127000">
                <a:moveTo>
                  <a:pt x="63030" y="0"/>
                </a:moveTo>
                <a:lnTo>
                  <a:pt x="47891" y="0"/>
                </a:lnTo>
                <a:lnTo>
                  <a:pt x="0" y="124853"/>
                </a:lnTo>
                <a:lnTo>
                  <a:pt x="16281" y="124853"/>
                </a:lnTo>
                <a:lnTo>
                  <a:pt x="28727" y="89852"/>
                </a:lnTo>
                <a:lnTo>
                  <a:pt x="97623" y="89852"/>
                </a:lnTo>
                <a:lnTo>
                  <a:pt x="92563" y="76707"/>
                </a:lnTo>
                <a:lnTo>
                  <a:pt x="33604" y="76707"/>
                </a:lnTo>
                <a:lnTo>
                  <a:pt x="53771" y="21475"/>
                </a:lnTo>
                <a:lnTo>
                  <a:pt x="54444" y="18694"/>
                </a:lnTo>
                <a:lnTo>
                  <a:pt x="55029" y="15151"/>
                </a:lnTo>
                <a:lnTo>
                  <a:pt x="68863" y="15151"/>
                </a:lnTo>
                <a:lnTo>
                  <a:pt x="63030" y="0"/>
                </a:lnTo>
                <a:close/>
              </a:path>
              <a:path w="1214755" h="127000">
                <a:moveTo>
                  <a:pt x="97623" y="89852"/>
                </a:moveTo>
                <a:lnTo>
                  <a:pt x="81660" y="89852"/>
                </a:lnTo>
                <a:lnTo>
                  <a:pt x="94894" y="124853"/>
                </a:lnTo>
                <a:lnTo>
                  <a:pt x="111099" y="124853"/>
                </a:lnTo>
                <a:lnTo>
                  <a:pt x="97623" y="89852"/>
                </a:lnTo>
                <a:close/>
              </a:path>
              <a:path w="1214755" h="127000">
                <a:moveTo>
                  <a:pt x="68863" y="15151"/>
                </a:moveTo>
                <a:lnTo>
                  <a:pt x="55371" y="15151"/>
                </a:lnTo>
                <a:lnTo>
                  <a:pt x="56006" y="18986"/>
                </a:lnTo>
                <a:lnTo>
                  <a:pt x="56654" y="21767"/>
                </a:lnTo>
                <a:lnTo>
                  <a:pt x="76873" y="76707"/>
                </a:lnTo>
                <a:lnTo>
                  <a:pt x="92563" y="76707"/>
                </a:lnTo>
                <a:lnTo>
                  <a:pt x="68863" y="15151"/>
                </a:lnTo>
                <a:close/>
              </a:path>
              <a:path w="1214755" h="127000">
                <a:moveTo>
                  <a:pt x="548601" y="0"/>
                </a:moveTo>
                <a:lnTo>
                  <a:pt x="514311" y="0"/>
                </a:lnTo>
                <a:lnTo>
                  <a:pt x="514311" y="124853"/>
                </a:lnTo>
                <a:lnTo>
                  <a:pt x="528916" y="124853"/>
                </a:lnTo>
                <a:lnTo>
                  <a:pt x="528916" y="77660"/>
                </a:lnTo>
                <a:lnTo>
                  <a:pt x="545426" y="77660"/>
                </a:lnTo>
                <a:lnTo>
                  <a:pt x="580134" y="64427"/>
                </a:lnTo>
                <a:lnTo>
                  <a:pt x="528916" y="64427"/>
                </a:lnTo>
                <a:lnTo>
                  <a:pt x="528916" y="13233"/>
                </a:lnTo>
                <a:lnTo>
                  <a:pt x="582797" y="13233"/>
                </a:lnTo>
                <a:lnTo>
                  <a:pt x="579716" y="9753"/>
                </a:lnTo>
                <a:lnTo>
                  <a:pt x="573622" y="5486"/>
                </a:lnTo>
                <a:lnTo>
                  <a:pt x="566397" y="2438"/>
                </a:lnTo>
                <a:lnTo>
                  <a:pt x="558053" y="609"/>
                </a:lnTo>
                <a:lnTo>
                  <a:pt x="548601" y="0"/>
                </a:lnTo>
                <a:close/>
              </a:path>
              <a:path w="1214755" h="127000">
                <a:moveTo>
                  <a:pt x="582797" y="13233"/>
                </a:moveTo>
                <a:lnTo>
                  <a:pt x="546061" y="13233"/>
                </a:lnTo>
                <a:lnTo>
                  <a:pt x="558896" y="14778"/>
                </a:lnTo>
                <a:lnTo>
                  <a:pt x="568064" y="19415"/>
                </a:lnTo>
                <a:lnTo>
                  <a:pt x="573565" y="27142"/>
                </a:lnTo>
                <a:lnTo>
                  <a:pt x="575280" y="37261"/>
                </a:lnTo>
                <a:lnTo>
                  <a:pt x="575398" y="46380"/>
                </a:lnTo>
                <a:lnTo>
                  <a:pt x="572731" y="52895"/>
                </a:lnTo>
                <a:lnTo>
                  <a:pt x="562063" y="62128"/>
                </a:lnTo>
                <a:lnTo>
                  <a:pt x="554316" y="64427"/>
                </a:lnTo>
                <a:lnTo>
                  <a:pt x="580134" y="64427"/>
                </a:lnTo>
                <a:lnTo>
                  <a:pt x="583780" y="60284"/>
                </a:lnTo>
                <a:lnTo>
                  <a:pt x="587590" y="53417"/>
                </a:lnTo>
                <a:lnTo>
                  <a:pt x="589876" y="45744"/>
                </a:lnTo>
                <a:lnTo>
                  <a:pt x="590638" y="37261"/>
                </a:lnTo>
                <a:lnTo>
                  <a:pt x="589950" y="28884"/>
                </a:lnTo>
                <a:lnTo>
                  <a:pt x="587892" y="21507"/>
                </a:lnTo>
                <a:lnTo>
                  <a:pt x="584477" y="15130"/>
                </a:lnTo>
                <a:lnTo>
                  <a:pt x="582797" y="13233"/>
                </a:lnTo>
                <a:close/>
              </a:path>
              <a:path w="1214755" h="127000">
                <a:moveTo>
                  <a:pt x="1168996" y="0"/>
                </a:moveTo>
                <a:lnTo>
                  <a:pt x="1154391" y="0"/>
                </a:lnTo>
                <a:lnTo>
                  <a:pt x="1154391" y="124853"/>
                </a:lnTo>
                <a:lnTo>
                  <a:pt x="1168996" y="124853"/>
                </a:lnTo>
                <a:lnTo>
                  <a:pt x="1168996" y="0"/>
                </a:lnTo>
                <a:close/>
              </a:path>
            </a:pathLst>
          </a:custGeom>
          <a:solidFill>
            <a:srgbClr val="006FC0"/>
          </a:solidFill>
        </p:spPr>
        <p:txBody>
          <a:bodyPr wrap="square" lIns="0" tIns="0" rIns="0" bIns="0" rtlCol="0"/>
          <a:lstStyle/>
          <a:p>
            <a:endParaRPr/>
          </a:p>
        </p:txBody>
      </p:sp>
      <p:sp>
        <p:nvSpPr>
          <p:cNvPr id="32" name="object 32"/>
          <p:cNvSpPr/>
          <p:nvPr/>
        </p:nvSpPr>
        <p:spPr>
          <a:xfrm>
            <a:off x="2198497" y="6033782"/>
            <a:ext cx="1971039" cy="134073"/>
          </a:xfrm>
          <a:prstGeom prst="rect">
            <a:avLst/>
          </a:prstGeom>
          <a:blipFill>
            <a:blip r:embed="rId14" cstate="print"/>
            <a:stretch>
              <a:fillRect/>
            </a:stretch>
          </a:blipFill>
        </p:spPr>
        <p:txBody>
          <a:bodyPr wrap="square" lIns="0" tIns="0" rIns="0" bIns="0" rtlCol="0"/>
          <a:lstStyle/>
          <a:p>
            <a:endParaRPr/>
          </a:p>
        </p:txBody>
      </p:sp>
      <p:sp>
        <p:nvSpPr>
          <p:cNvPr id="33" name="object 33"/>
          <p:cNvSpPr/>
          <p:nvPr/>
        </p:nvSpPr>
        <p:spPr>
          <a:xfrm>
            <a:off x="738289" y="6434328"/>
            <a:ext cx="40005" cy="40005"/>
          </a:xfrm>
          <a:custGeom>
            <a:avLst/>
            <a:gdLst/>
            <a:ahLst/>
            <a:cxnLst/>
            <a:rect l="l" t="t" r="r" b="b"/>
            <a:pathLst>
              <a:path w="40004" h="40004">
                <a:moveTo>
                  <a:pt x="25234" y="0"/>
                </a:moveTo>
                <a:lnTo>
                  <a:pt x="14350" y="0"/>
                </a:lnTo>
                <a:lnTo>
                  <a:pt x="9702" y="1930"/>
                </a:lnTo>
                <a:lnTo>
                  <a:pt x="1943" y="9639"/>
                </a:lnTo>
                <a:lnTo>
                  <a:pt x="0" y="14300"/>
                </a:lnTo>
                <a:lnTo>
                  <a:pt x="0" y="25234"/>
                </a:lnTo>
                <a:lnTo>
                  <a:pt x="1943" y="29908"/>
                </a:lnTo>
                <a:lnTo>
                  <a:pt x="9702" y="37668"/>
                </a:lnTo>
                <a:lnTo>
                  <a:pt x="14350" y="39611"/>
                </a:lnTo>
                <a:lnTo>
                  <a:pt x="25234" y="39611"/>
                </a:lnTo>
                <a:lnTo>
                  <a:pt x="29908" y="37668"/>
                </a:lnTo>
                <a:lnTo>
                  <a:pt x="37668" y="29908"/>
                </a:lnTo>
                <a:lnTo>
                  <a:pt x="39611" y="25234"/>
                </a:lnTo>
                <a:lnTo>
                  <a:pt x="39611" y="14300"/>
                </a:lnTo>
                <a:lnTo>
                  <a:pt x="37668" y="9639"/>
                </a:lnTo>
                <a:lnTo>
                  <a:pt x="29908" y="1930"/>
                </a:lnTo>
                <a:lnTo>
                  <a:pt x="25234" y="0"/>
                </a:lnTo>
                <a:close/>
              </a:path>
            </a:pathLst>
          </a:custGeom>
          <a:solidFill>
            <a:srgbClr val="0078D3"/>
          </a:solidFill>
        </p:spPr>
        <p:txBody>
          <a:bodyPr wrap="square" lIns="0" tIns="0" rIns="0" bIns="0" rtlCol="0"/>
          <a:lstStyle/>
          <a:p>
            <a:endParaRPr/>
          </a:p>
        </p:txBody>
      </p:sp>
      <p:sp>
        <p:nvSpPr>
          <p:cNvPr id="34" name="object 34"/>
          <p:cNvSpPr/>
          <p:nvPr/>
        </p:nvSpPr>
        <p:spPr>
          <a:xfrm>
            <a:off x="909993" y="6385343"/>
            <a:ext cx="2174582" cy="166814"/>
          </a:xfrm>
          <a:prstGeom prst="rect">
            <a:avLst/>
          </a:prstGeom>
          <a:blipFill>
            <a:blip r:embed="rId15" cstate="print"/>
            <a:stretch>
              <a:fillRect/>
            </a:stretch>
          </a:blipFill>
        </p:spPr>
        <p:txBody>
          <a:bodyPr wrap="square" lIns="0" tIns="0" rIns="0" bIns="0" rtlCol="0"/>
          <a:lstStyle/>
          <a:p>
            <a:endParaRPr/>
          </a:p>
        </p:txBody>
      </p:sp>
      <p:sp>
        <p:nvSpPr>
          <p:cNvPr id="35" name="object 35"/>
          <p:cNvSpPr/>
          <p:nvPr/>
        </p:nvSpPr>
        <p:spPr>
          <a:xfrm>
            <a:off x="3153282" y="6454910"/>
            <a:ext cx="47625" cy="11430"/>
          </a:xfrm>
          <a:custGeom>
            <a:avLst/>
            <a:gdLst/>
            <a:ahLst/>
            <a:cxnLst/>
            <a:rect l="l" t="t" r="r" b="b"/>
            <a:pathLst>
              <a:path w="47625" h="11429">
                <a:moveTo>
                  <a:pt x="0" y="11231"/>
                </a:moveTo>
                <a:lnTo>
                  <a:pt x="47537" y="11231"/>
                </a:lnTo>
                <a:lnTo>
                  <a:pt x="47537" y="0"/>
                </a:lnTo>
                <a:lnTo>
                  <a:pt x="0" y="0"/>
                </a:lnTo>
                <a:lnTo>
                  <a:pt x="0" y="11231"/>
                </a:lnTo>
                <a:close/>
              </a:path>
            </a:pathLst>
          </a:custGeom>
          <a:solidFill>
            <a:srgbClr val="006FC0"/>
          </a:solidFill>
        </p:spPr>
        <p:txBody>
          <a:bodyPr wrap="square" lIns="0" tIns="0" rIns="0" bIns="0" rtlCol="0"/>
          <a:lstStyle/>
          <a:p>
            <a:endParaRPr/>
          </a:p>
        </p:txBody>
      </p:sp>
      <p:sp>
        <p:nvSpPr>
          <p:cNvPr id="36" name="object 36"/>
          <p:cNvSpPr/>
          <p:nvPr/>
        </p:nvSpPr>
        <p:spPr>
          <a:xfrm>
            <a:off x="3271646" y="6383261"/>
            <a:ext cx="263525" cy="129539"/>
          </a:xfrm>
          <a:custGeom>
            <a:avLst/>
            <a:gdLst/>
            <a:ahLst/>
            <a:cxnLst/>
            <a:rect l="l" t="t" r="r" b="b"/>
            <a:pathLst>
              <a:path w="263525" h="129540">
                <a:moveTo>
                  <a:pt x="226440" y="35686"/>
                </a:moveTo>
                <a:lnTo>
                  <a:pt x="191936" y="55827"/>
                </a:lnTo>
                <a:lnTo>
                  <a:pt x="185292" y="82702"/>
                </a:lnTo>
                <a:lnTo>
                  <a:pt x="185961" y="93103"/>
                </a:lnTo>
                <a:lnTo>
                  <a:pt x="208946" y="125987"/>
                </a:lnTo>
                <a:lnTo>
                  <a:pt x="225805" y="129019"/>
                </a:lnTo>
                <a:lnTo>
                  <a:pt x="234971" y="128487"/>
                </a:lnTo>
                <a:lnTo>
                  <a:pt x="243220" y="126892"/>
                </a:lnTo>
                <a:lnTo>
                  <a:pt x="250541" y="124229"/>
                </a:lnTo>
                <a:lnTo>
                  <a:pt x="256920" y="120497"/>
                </a:lnTo>
                <a:lnTo>
                  <a:pt x="256920" y="117005"/>
                </a:lnTo>
                <a:lnTo>
                  <a:pt x="220217" y="117005"/>
                </a:lnTo>
                <a:lnTo>
                  <a:pt x="213232" y="114312"/>
                </a:lnTo>
                <a:lnTo>
                  <a:pt x="208152" y="108915"/>
                </a:lnTo>
                <a:lnTo>
                  <a:pt x="202945" y="103517"/>
                </a:lnTo>
                <a:lnTo>
                  <a:pt x="200278" y="95859"/>
                </a:lnTo>
                <a:lnTo>
                  <a:pt x="200151" y="85928"/>
                </a:lnTo>
                <a:lnTo>
                  <a:pt x="263016" y="85928"/>
                </a:lnTo>
                <a:lnTo>
                  <a:pt x="263016" y="78435"/>
                </a:lnTo>
                <a:lnTo>
                  <a:pt x="262728" y="73825"/>
                </a:lnTo>
                <a:lnTo>
                  <a:pt x="200278" y="73825"/>
                </a:lnTo>
                <a:lnTo>
                  <a:pt x="201422" y="66052"/>
                </a:lnTo>
                <a:lnTo>
                  <a:pt x="204215" y="59753"/>
                </a:lnTo>
                <a:lnTo>
                  <a:pt x="209041" y="54927"/>
                </a:lnTo>
                <a:lnTo>
                  <a:pt x="213740" y="50114"/>
                </a:lnTo>
                <a:lnTo>
                  <a:pt x="219455" y="47701"/>
                </a:lnTo>
                <a:lnTo>
                  <a:pt x="253952" y="47701"/>
                </a:lnTo>
                <a:lnTo>
                  <a:pt x="253491" y="47015"/>
                </a:lnTo>
                <a:lnTo>
                  <a:pt x="248211" y="42057"/>
                </a:lnTo>
                <a:lnTo>
                  <a:pt x="241919" y="38517"/>
                </a:lnTo>
                <a:lnTo>
                  <a:pt x="234650" y="36394"/>
                </a:lnTo>
                <a:lnTo>
                  <a:pt x="226440" y="35686"/>
                </a:lnTo>
                <a:close/>
              </a:path>
              <a:path w="263525" h="129540">
                <a:moveTo>
                  <a:pt x="256920" y="107086"/>
                </a:moveTo>
                <a:lnTo>
                  <a:pt x="250416" y="111427"/>
                </a:lnTo>
                <a:lnTo>
                  <a:pt x="243649" y="114527"/>
                </a:lnTo>
                <a:lnTo>
                  <a:pt x="236597" y="116385"/>
                </a:lnTo>
                <a:lnTo>
                  <a:pt x="229235" y="117005"/>
                </a:lnTo>
                <a:lnTo>
                  <a:pt x="256920" y="117005"/>
                </a:lnTo>
                <a:lnTo>
                  <a:pt x="256920" y="107086"/>
                </a:lnTo>
                <a:close/>
              </a:path>
              <a:path w="263525" h="129540">
                <a:moveTo>
                  <a:pt x="253952" y="47701"/>
                </a:moveTo>
                <a:lnTo>
                  <a:pt x="233044" y="47701"/>
                </a:lnTo>
                <a:lnTo>
                  <a:pt x="238505" y="49999"/>
                </a:lnTo>
                <a:lnTo>
                  <a:pt x="246379" y="59169"/>
                </a:lnTo>
                <a:lnTo>
                  <a:pt x="248412" y="65582"/>
                </a:lnTo>
                <a:lnTo>
                  <a:pt x="248412" y="73825"/>
                </a:lnTo>
                <a:lnTo>
                  <a:pt x="262728" y="73825"/>
                </a:lnTo>
                <a:lnTo>
                  <a:pt x="262421" y="68934"/>
                </a:lnTo>
                <a:lnTo>
                  <a:pt x="260635" y="60529"/>
                </a:lnTo>
                <a:lnTo>
                  <a:pt x="257659" y="53223"/>
                </a:lnTo>
                <a:lnTo>
                  <a:pt x="253952" y="47701"/>
                </a:lnTo>
                <a:close/>
              </a:path>
              <a:path w="263525" h="129540">
                <a:moveTo>
                  <a:pt x="133476" y="35686"/>
                </a:moveTo>
                <a:lnTo>
                  <a:pt x="98972" y="55827"/>
                </a:lnTo>
                <a:lnTo>
                  <a:pt x="92328" y="82702"/>
                </a:lnTo>
                <a:lnTo>
                  <a:pt x="92997" y="93103"/>
                </a:lnTo>
                <a:lnTo>
                  <a:pt x="115982" y="125987"/>
                </a:lnTo>
                <a:lnTo>
                  <a:pt x="132841" y="129019"/>
                </a:lnTo>
                <a:lnTo>
                  <a:pt x="142007" y="128487"/>
                </a:lnTo>
                <a:lnTo>
                  <a:pt x="150256" y="126892"/>
                </a:lnTo>
                <a:lnTo>
                  <a:pt x="157577" y="124229"/>
                </a:lnTo>
                <a:lnTo>
                  <a:pt x="163956" y="120497"/>
                </a:lnTo>
                <a:lnTo>
                  <a:pt x="163956" y="117005"/>
                </a:lnTo>
                <a:lnTo>
                  <a:pt x="127253" y="117005"/>
                </a:lnTo>
                <a:lnTo>
                  <a:pt x="120268" y="114312"/>
                </a:lnTo>
                <a:lnTo>
                  <a:pt x="115188" y="108915"/>
                </a:lnTo>
                <a:lnTo>
                  <a:pt x="109981" y="103517"/>
                </a:lnTo>
                <a:lnTo>
                  <a:pt x="107314" y="95859"/>
                </a:lnTo>
                <a:lnTo>
                  <a:pt x="107187" y="85928"/>
                </a:lnTo>
                <a:lnTo>
                  <a:pt x="170052" y="85928"/>
                </a:lnTo>
                <a:lnTo>
                  <a:pt x="170052" y="78435"/>
                </a:lnTo>
                <a:lnTo>
                  <a:pt x="169764" y="73825"/>
                </a:lnTo>
                <a:lnTo>
                  <a:pt x="107314" y="73825"/>
                </a:lnTo>
                <a:lnTo>
                  <a:pt x="108457" y="66052"/>
                </a:lnTo>
                <a:lnTo>
                  <a:pt x="111251" y="59753"/>
                </a:lnTo>
                <a:lnTo>
                  <a:pt x="116077" y="54927"/>
                </a:lnTo>
                <a:lnTo>
                  <a:pt x="120776" y="50114"/>
                </a:lnTo>
                <a:lnTo>
                  <a:pt x="126491" y="47701"/>
                </a:lnTo>
                <a:lnTo>
                  <a:pt x="160988" y="47701"/>
                </a:lnTo>
                <a:lnTo>
                  <a:pt x="160527" y="47015"/>
                </a:lnTo>
                <a:lnTo>
                  <a:pt x="155247" y="42057"/>
                </a:lnTo>
                <a:lnTo>
                  <a:pt x="148955" y="38517"/>
                </a:lnTo>
                <a:lnTo>
                  <a:pt x="141686" y="36394"/>
                </a:lnTo>
                <a:lnTo>
                  <a:pt x="133476" y="35686"/>
                </a:lnTo>
                <a:close/>
              </a:path>
              <a:path w="263525" h="129540">
                <a:moveTo>
                  <a:pt x="163956" y="107086"/>
                </a:moveTo>
                <a:lnTo>
                  <a:pt x="157452" y="111427"/>
                </a:lnTo>
                <a:lnTo>
                  <a:pt x="150685" y="114527"/>
                </a:lnTo>
                <a:lnTo>
                  <a:pt x="143633" y="116385"/>
                </a:lnTo>
                <a:lnTo>
                  <a:pt x="136270" y="117005"/>
                </a:lnTo>
                <a:lnTo>
                  <a:pt x="163956" y="117005"/>
                </a:lnTo>
                <a:lnTo>
                  <a:pt x="163956" y="107086"/>
                </a:lnTo>
                <a:close/>
              </a:path>
              <a:path w="263525" h="129540">
                <a:moveTo>
                  <a:pt x="160988" y="47701"/>
                </a:moveTo>
                <a:lnTo>
                  <a:pt x="140080" y="47701"/>
                </a:lnTo>
                <a:lnTo>
                  <a:pt x="145541" y="49999"/>
                </a:lnTo>
                <a:lnTo>
                  <a:pt x="153415" y="59169"/>
                </a:lnTo>
                <a:lnTo>
                  <a:pt x="155448" y="65582"/>
                </a:lnTo>
                <a:lnTo>
                  <a:pt x="155448" y="73825"/>
                </a:lnTo>
                <a:lnTo>
                  <a:pt x="169764" y="73825"/>
                </a:lnTo>
                <a:lnTo>
                  <a:pt x="169457" y="68934"/>
                </a:lnTo>
                <a:lnTo>
                  <a:pt x="167671" y="60529"/>
                </a:lnTo>
                <a:lnTo>
                  <a:pt x="164695" y="53223"/>
                </a:lnTo>
                <a:lnTo>
                  <a:pt x="160988" y="47701"/>
                </a:lnTo>
                <a:close/>
              </a:path>
              <a:path w="263525" h="129540">
                <a:moveTo>
                  <a:pt x="0" y="104647"/>
                </a:moveTo>
                <a:lnTo>
                  <a:pt x="0" y="121881"/>
                </a:lnTo>
                <a:lnTo>
                  <a:pt x="1650" y="122986"/>
                </a:lnTo>
                <a:lnTo>
                  <a:pt x="29337" y="129019"/>
                </a:lnTo>
                <a:lnTo>
                  <a:pt x="37211" y="129019"/>
                </a:lnTo>
                <a:lnTo>
                  <a:pt x="69084" y="115874"/>
                </a:lnTo>
                <a:lnTo>
                  <a:pt x="30987" y="115874"/>
                </a:lnTo>
                <a:lnTo>
                  <a:pt x="28066" y="115620"/>
                </a:lnTo>
                <a:lnTo>
                  <a:pt x="2031" y="106387"/>
                </a:lnTo>
                <a:lnTo>
                  <a:pt x="0" y="104647"/>
                </a:lnTo>
                <a:close/>
              </a:path>
              <a:path w="263525" h="129540">
                <a:moveTo>
                  <a:pt x="43561" y="0"/>
                </a:moveTo>
                <a:lnTo>
                  <a:pt x="38100" y="0"/>
                </a:lnTo>
                <a:lnTo>
                  <a:pt x="32892" y="660"/>
                </a:lnTo>
                <a:lnTo>
                  <a:pt x="1397" y="22707"/>
                </a:lnTo>
                <a:lnTo>
                  <a:pt x="253" y="27647"/>
                </a:lnTo>
                <a:lnTo>
                  <a:pt x="253" y="37985"/>
                </a:lnTo>
                <a:lnTo>
                  <a:pt x="19050" y="62242"/>
                </a:lnTo>
                <a:lnTo>
                  <a:pt x="22732" y="64515"/>
                </a:lnTo>
                <a:lnTo>
                  <a:pt x="26797" y="66738"/>
                </a:lnTo>
                <a:lnTo>
                  <a:pt x="31241" y="68948"/>
                </a:lnTo>
                <a:lnTo>
                  <a:pt x="39115" y="73024"/>
                </a:lnTo>
                <a:lnTo>
                  <a:pt x="42672" y="74917"/>
                </a:lnTo>
                <a:lnTo>
                  <a:pt x="46354" y="76796"/>
                </a:lnTo>
                <a:lnTo>
                  <a:pt x="49402" y="78778"/>
                </a:lnTo>
                <a:lnTo>
                  <a:pt x="51942" y="80835"/>
                </a:lnTo>
                <a:lnTo>
                  <a:pt x="54610" y="82892"/>
                </a:lnTo>
                <a:lnTo>
                  <a:pt x="56641" y="85178"/>
                </a:lnTo>
                <a:lnTo>
                  <a:pt x="58165" y="87668"/>
                </a:lnTo>
                <a:lnTo>
                  <a:pt x="59562" y="90169"/>
                </a:lnTo>
                <a:lnTo>
                  <a:pt x="60325" y="93090"/>
                </a:lnTo>
                <a:lnTo>
                  <a:pt x="60325" y="102730"/>
                </a:lnTo>
                <a:lnTo>
                  <a:pt x="58165" y="107530"/>
                </a:lnTo>
                <a:lnTo>
                  <a:pt x="49275" y="114211"/>
                </a:lnTo>
                <a:lnTo>
                  <a:pt x="42544" y="115874"/>
                </a:lnTo>
                <a:lnTo>
                  <a:pt x="69084" y="115874"/>
                </a:lnTo>
                <a:lnTo>
                  <a:pt x="69595" y="115315"/>
                </a:lnTo>
                <a:lnTo>
                  <a:pt x="74422" y="106781"/>
                </a:lnTo>
                <a:lnTo>
                  <a:pt x="75691" y="101574"/>
                </a:lnTo>
                <a:lnTo>
                  <a:pt x="75691" y="90779"/>
                </a:lnTo>
                <a:lnTo>
                  <a:pt x="74802" y="86652"/>
                </a:lnTo>
                <a:lnTo>
                  <a:pt x="71247" y="79451"/>
                </a:lnTo>
                <a:lnTo>
                  <a:pt x="68833" y="76174"/>
                </a:lnTo>
                <a:lnTo>
                  <a:pt x="65786" y="73215"/>
                </a:lnTo>
                <a:lnTo>
                  <a:pt x="62864" y="70256"/>
                </a:lnTo>
                <a:lnTo>
                  <a:pt x="59308" y="67551"/>
                </a:lnTo>
                <a:lnTo>
                  <a:pt x="55244" y="65125"/>
                </a:lnTo>
                <a:lnTo>
                  <a:pt x="51307" y="62687"/>
                </a:lnTo>
                <a:lnTo>
                  <a:pt x="47116" y="60363"/>
                </a:lnTo>
                <a:lnTo>
                  <a:pt x="42544" y="58153"/>
                </a:lnTo>
                <a:lnTo>
                  <a:pt x="38226" y="56006"/>
                </a:lnTo>
                <a:lnTo>
                  <a:pt x="34416" y="54038"/>
                </a:lnTo>
                <a:lnTo>
                  <a:pt x="31114" y="52235"/>
                </a:lnTo>
                <a:lnTo>
                  <a:pt x="27686" y="50431"/>
                </a:lnTo>
                <a:lnTo>
                  <a:pt x="24891" y="48577"/>
                </a:lnTo>
                <a:lnTo>
                  <a:pt x="22605" y="46659"/>
                </a:lnTo>
                <a:lnTo>
                  <a:pt x="20192" y="44742"/>
                </a:lnTo>
                <a:lnTo>
                  <a:pt x="18541" y="42633"/>
                </a:lnTo>
                <a:lnTo>
                  <a:pt x="17272" y="40309"/>
                </a:lnTo>
                <a:lnTo>
                  <a:pt x="16128" y="37985"/>
                </a:lnTo>
                <a:lnTo>
                  <a:pt x="15493" y="35229"/>
                </a:lnTo>
                <a:lnTo>
                  <a:pt x="15493" y="28613"/>
                </a:lnTo>
                <a:lnTo>
                  <a:pt x="16255" y="25704"/>
                </a:lnTo>
                <a:lnTo>
                  <a:pt x="17906" y="23329"/>
                </a:lnTo>
                <a:lnTo>
                  <a:pt x="19430" y="20942"/>
                </a:lnTo>
                <a:lnTo>
                  <a:pt x="21462" y="18999"/>
                </a:lnTo>
                <a:lnTo>
                  <a:pt x="24002" y="17500"/>
                </a:lnTo>
                <a:lnTo>
                  <a:pt x="26415" y="15989"/>
                </a:lnTo>
                <a:lnTo>
                  <a:pt x="29337" y="14897"/>
                </a:lnTo>
                <a:lnTo>
                  <a:pt x="35687" y="13563"/>
                </a:lnTo>
                <a:lnTo>
                  <a:pt x="38862" y="13233"/>
                </a:lnTo>
                <a:lnTo>
                  <a:pt x="70485" y="13233"/>
                </a:lnTo>
                <a:lnTo>
                  <a:pt x="70485" y="4432"/>
                </a:lnTo>
                <a:lnTo>
                  <a:pt x="65599" y="2491"/>
                </a:lnTo>
                <a:lnTo>
                  <a:pt x="59499" y="1106"/>
                </a:lnTo>
                <a:lnTo>
                  <a:pt x="52161" y="276"/>
                </a:lnTo>
                <a:lnTo>
                  <a:pt x="43561" y="0"/>
                </a:lnTo>
                <a:close/>
              </a:path>
              <a:path w="263525" h="129540">
                <a:moveTo>
                  <a:pt x="70485" y="13233"/>
                </a:moveTo>
                <a:lnTo>
                  <a:pt x="42037" y="13233"/>
                </a:lnTo>
                <a:lnTo>
                  <a:pt x="50321" y="13712"/>
                </a:lnTo>
                <a:lnTo>
                  <a:pt x="57832" y="15147"/>
                </a:lnTo>
                <a:lnTo>
                  <a:pt x="64557" y="17541"/>
                </a:lnTo>
                <a:lnTo>
                  <a:pt x="70485" y="20891"/>
                </a:lnTo>
                <a:lnTo>
                  <a:pt x="70485" y="13233"/>
                </a:lnTo>
                <a:close/>
              </a:path>
            </a:pathLst>
          </a:custGeom>
          <a:solidFill>
            <a:srgbClr val="1A1A1A"/>
          </a:solidFill>
        </p:spPr>
        <p:txBody>
          <a:bodyPr wrap="square" lIns="0" tIns="0" rIns="0" bIns="0" rtlCol="0"/>
          <a:lstStyle/>
          <a:p>
            <a:endParaRPr/>
          </a:p>
        </p:txBody>
      </p:sp>
      <p:sp>
        <p:nvSpPr>
          <p:cNvPr id="37" name="object 37"/>
          <p:cNvSpPr/>
          <p:nvPr/>
        </p:nvSpPr>
        <p:spPr>
          <a:xfrm>
            <a:off x="3606291" y="6378206"/>
            <a:ext cx="327660" cy="134620"/>
          </a:xfrm>
          <a:custGeom>
            <a:avLst/>
            <a:gdLst/>
            <a:ahLst/>
            <a:cxnLst/>
            <a:rect l="l" t="t" r="r" b="b"/>
            <a:pathLst>
              <a:path w="327660" h="134620">
                <a:moveTo>
                  <a:pt x="291084" y="40741"/>
                </a:moveTo>
                <a:lnTo>
                  <a:pt x="256579" y="60882"/>
                </a:lnTo>
                <a:lnTo>
                  <a:pt x="249936" y="87756"/>
                </a:lnTo>
                <a:lnTo>
                  <a:pt x="250604" y="98158"/>
                </a:lnTo>
                <a:lnTo>
                  <a:pt x="273589" y="131041"/>
                </a:lnTo>
                <a:lnTo>
                  <a:pt x="290449" y="134073"/>
                </a:lnTo>
                <a:lnTo>
                  <a:pt x="299614" y="133542"/>
                </a:lnTo>
                <a:lnTo>
                  <a:pt x="307863" y="131946"/>
                </a:lnTo>
                <a:lnTo>
                  <a:pt x="315184" y="129284"/>
                </a:lnTo>
                <a:lnTo>
                  <a:pt x="321563" y="125552"/>
                </a:lnTo>
                <a:lnTo>
                  <a:pt x="321563" y="122059"/>
                </a:lnTo>
                <a:lnTo>
                  <a:pt x="284861" y="122059"/>
                </a:lnTo>
                <a:lnTo>
                  <a:pt x="277875" y="119367"/>
                </a:lnTo>
                <a:lnTo>
                  <a:pt x="272796" y="113969"/>
                </a:lnTo>
                <a:lnTo>
                  <a:pt x="267588" y="108572"/>
                </a:lnTo>
                <a:lnTo>
                  <a:pt x="264922" y="100914"/>
                </a:lnTo>
                <a:lnTo>
                  <a:pt x="264795" y="90982"/>
                </a:lnTo>
                <a:lnTo>
                  <a:pt x="327660" y="90982"/>
                </a:lnTo>
                <a:lnTo>
                  <a:pt x="327660" y="83489"/>
                </a:lnTo>
                <a:lnTo>
                  <a:pt x="327371" y="78879"/>
                </a:lnTo>
                <a:lnTo>
                  <a:pt x="264922" y="78879"/>
                </a:lnTo>
                <a:lnTo>
                  <a:pt x="266065" y="71107"/>
                </a:lnTo>
                <a:lnTo>
                  <a:pt x="268859" y="64808"/>
                </a:lnTo>
                <a:lnTo>
                  <a:pt x="273685" y="59982"/>
                </a:lnTo>
                <a:lnTo>
                  <a:pt x="278384" y="55168"/>
                </a:lnTo>
                <a:lnTo>
                  <a:pt x="284099" y="52755"/>
                </a:lnTo>
                <a:lnTo>
                  <a:pt x="318595" y="52755"/>
                </a:lnTo>
                <a:lnTo>
                  <a:pt x="318135" y="52069"/>
                </a:lnTo>
                <a:lnTo>
                  <a:pt x="312854" y="47112"/>
                </a:lnTo>
                <a:lnTo>
                  <a:pt x="306562" y="43572"/>
                </a:lnTo>
                <a:lnTo>
                  <a:pt x="299293" y="41449"/>
                </a:lnTo>
                <a:lnTo>
                  <a:pt x="291084" y="40741"/>
                </a:lnTo>
                <a:close/>
              </a:path>
              <a:path w="327660" h="134620">
                <a:moveTo>
                  <a:pt x="321563" y="112140"/>
                </a:moveTo>
                <a:lnTo>
                  <a:pt x="315059" y="116482"/>
                </a:lnTo>
                <a:lnTo>
                  <a:pt x="308292" y="119581"/>
                </a:lnTo>
                <a:lnTo>
                  <a:pt x="301240" y="121440"/>
                </a:lnTo>
                <a:lnTo>
                  <a:pt x="293878" y="122059"/>
                </a:lnTo>
                <a:lnTo>
                  <a:pt x="321563" y="122059"/>
                </a:lnTo>
                <a:lnTo>
                  <a:pt x="321563" y="112140"/>
                </a:lnTo>
                <a:close/>
              </a:path>
              <a:path w="327660" h="134620">
                <a:moveTo>
                  <a:pt x="318595" y="52755"/>
                </a:moveTo>
                <a:lnTo>
                  <a:pt x="297688" y="52755"/>
                </a:lnTo>
                <a:lnTo>
                  <a:pt x="303149" y="55054"/>
                </a:lnTo>
                <a:lnTo>
                  <a:pt x="311023" y="64223"/>
                </a:lnTo>
                <a:lnTo>
                  <a:pt x="313055" y="70637"/>
                </a:lnTo>
                <a:lnTo>
                  <a:pt x="313055" y="78879"/>
                </a:lnTo>
                <a:lnTo>
                  <a:pt x="327371" y="78879"/>
                </a:lnTo>
                <a:lnTo>
                  <a:pt x="327064" y="73988"/>
                </a:lnTo>
                <a:lnTo>
                  <a:pt x="325278" y="65584"/>
                </a:lnTo>
                <a:lnTo>
                  <a:pt x="322302" y="58277"/>
                </a:lnTo>
                <a:lnTo>
                  <a:pt x="318595" y="52755"/>
                </a:lnTo>
                <a:close/>
              </a:path>
              <a:path w="327660" h="134620">
                <a:moveTo>
                  <a:pt x="135636" y="40741"/>
                </a:moveTo>
                <a:lnTo>
                  <a:pt x="101131" y="60882"/>
                </a:lnTo>
                <a:lnTo>
                  <a:pt x="94487" y="87756"/>
                </a:lnTo>
                <a:lnTo>
                  <a:pt x="95156" y="98158"/>
                </a:lnTo>
                <a:lnTo>
                  <a:pt x="118141" y="131041"/>
                </a:lnTo>
                <a:lnTo>
                  <a:pt x="135000" y="134073"/>
                </a:lnTo>
                <a:lnTo>
                  <a:pt x="144166" y="133542"/>
                </a:lnTo>
                <a:lnTo>
                  <a:pt x="152415" y="131946"/>
                </a:lnTo>
                <a:lnTo>
                  <a:pt x="159736" y="129284"/>
                </a:lnTo>
                <a:lnTo>
                  <a:pt x="166116" y="125552"/>
                </a:lnTo>
                <a:lnTo>
                  <a:pt x="166116" y="122059"/>
                </a:lnTo>
                <a:lnTo>
                  <a:pt x="129412" y="122059"/>
                </a:lnTo>
                <a:lnTo>
                  <a:pt x="122428" y="119367"/>
                </a:lnTo>
                <a:lnTo>
                  <a:pt x="117348" y="113969"/>
                </a:lnTo>
                <a:lnTo>
                  <a:pt x="112141" y="108572"/>
                </a:lnTo>
                <a:lnTo>
                  <a:pt x="109474" y="100914"/>
                </a:lnTo>
                <a:lnTo>
                  <a:pt x="109347" y="90982"/>
                </a:lnTo>
                <a:lnTo>
                  <a:pt x="172212" y="90982"/>
                </a:lnTo>
                <a:lnTo>
                  <a:pt x="172212" y="83489"/>
                </a:lnTo>
                <a:lnTo>
                  <a:pt x="171923" y="78879"/>
                </a:lnTo>
                <a:lnTo>
                  <a:pt x="109474" y="78879"/>
                </a:lnTo>
                <a:lnTo>
                  <a:pt x="110617" y="71107"/>
                </a:lnTo>
                <a:lnTo>
                  <a:pt x="113411" y="64808"/>
                </a:lnTo>
                <a:lnTo>
                  <a:pt x="118237" y="59982"/>
                </a:lnTo>
                <a:lnTo>
                  <a:pt x="122936" y="55168"/>
                </a:lnTo>
                <a:lnTo>
                  <a:pt x="128650" y="52755"/>
                </a:lnTo>
                <a:lnTo>
                  <a:pt x="163147" y="52755"/>
                </a:lnTo>
                <a:lnTo>
                  <a:pt x="162687" y="52069"/>
                </a:lnTo>
                <a:lnTo>
                  <a:pt x="157406" y="47112"/>
                </a:lnTo>
                <a:lnTo>
                  <a:pt x="151114" y="43572"/>
                </a:lnTo>
                <a:lnTo>
                  <a:pt x="143845" y="41449"/>
                </a:lnTo>
                <a:lnTo>
                  <a:pt x="135636" y="40741"/>
                </a:lnTo>
                <a:close/>
              </a:path>
              <a:path w="327660" h="134620">
                <a:moveTo>
                  <a:pt x="166116" y="112140"/>
                </a:moveTo>
                <a:lnTo>
                  <a:pt x="159611" y="116482"/>
                </a:lnTo>
                <a:lnTo>
                  <a:pt x="152844" y="119581"/>
                </a:lnTo>
                <a:lnTo>
                  <a:pt x="145792" y="121440"/>
                </a:lnTo>
                <a:lnTo>
                  <a:pt x="138430" y="122059"/>
                </a:lnTo>
                <a:lnTo>
                  <a:pt x="166116" y="122059"/>
                </a:lnTo>
                <a:lnTo>
                  <a:pt x="166116" y="112140"/>
                </a:lnTo>
                <a:close/>
              </a:path>
              <a:path w="327660" h="134620">
                <a:moveTo>
                  <a:pt x="163147" y="52755"/>
                </a:moveTo>
                <a:lnTo>
                  <a:pt x="142240" y="52755"/>
                </a:lnTo>
                <a:lnTo>
                  <a:pt x="147700" y="55054"/>
                </a:lnTo>
                <a:lnTo>
                  <a:pt x="155575" y="64223"/>
                </a:lnTo>
                <a:lnTo>
                  <a:pt x="157607" y="70637"/>
                </a:lnTo>
                <a:lnTo>
                  <a:pt x="157607" y="78879"/>
                </a:lnTo>
                <a:lnTo>
                  <a:pt x="171923" y="78879"/>
                </a:lnTo>
                <a:lnTo>
                  <a:pt x="171616" y="73988"/>
                </a:lnTo>
                <a:lnTo>
                  <a:pt x="169830" y="65584"/>
                </a:lnTo>
                <a:lnTo>
                  <a:pt x="166854" y="58277"/>
                </a:lnTo>
                <a:lnTo>
                  <a:pt x="163147" y="52755"/>
                </a:lnTo>
                <a:close/>
              </a:path>
              <a:path w="327660" h="134620">
                <a:moveTo>
                  <a:pt x="207772" y="42837"/>
                </a:moveTo>
                <a:lnTo>
                  <a:pt x="193548" y="42837"/>
                </a:lnTo>
                <a:lnTo>
                  <a:pt x="193548" y="131991"/>
                </a:lnTo>
                <a:lnTo>
                  <a:pt x="207772" y="131991"/>
                </a:lnTo>
                <a:lnTo>
                  <a:pt x="207772" y="76619"/>
                </a:lnTo>
                <a:lnTo>
                  <a:pt x="209931" y="68783"/>
                </a:lnTo>
                <a:lnTo>
                  <a:pt x="215292" y="61201"/>
                </a:lnTo>
                <a:lnTo>
                  <a:pt x="207772" y="61201"/>
                </a:lnTo>
                <a:lnTo>
                  <a:pt x="207772" y="42837"/>
                </a:lnTo>
                <a:close/>
              </a:path>
              <a:path w="327660" h="134620">
                <a:moveTo>
                  <a:pt x="235204" y="41262"/>
                </a:moveTo>
                <a:lnTo>
                  <a:pt x="226313" y="41262"/>
                </a:lnTo>
                <a:lnTo>
                  <a:pt x="221615" y="43027"/>
                </a:lnTo>
                <a:lnTo>
                  <a:pt x="217550" y="46532"/>
                </a:lnTo>
                <a:lnTo>
                  <a:pt x="213360" y="50050"/>
                </a:lnTo>
                <a:lnTo>
                  <a:pt x="210185" y="54940"/>
                </a:lnTo>
                <a:lnTo>
                  <a:pt x="208153" y="61201"/>
                </a:lnTo>
                <a:lnTo>
                  <a:pt x="215292" y="61201"/>
                </a:lnTo>
                <a:lnTo>
                  <a:pt x="218059" y="57289"/>
                </a:lnTo>
                <a:lnTo>
                  <a:pt x="223138" y="54419"/>
                </a:lnTo>
                <a:lnTo>
                  <a:pt x="240030" y="54419"/>
                </a:lnTo>
                <a:lnTo>
                  <a:pt x="240030" y="42481"/>
                </a:lnTo>
                <a:lnTo>
                  <a:pt x="238125" y="41668"/>
                </a:lnTo>
                <a:lnTo>
                  <a:pt x="235204" y="41262"/>
                </a:lnTo>
                <a:close/>
              </a:path>
              <a:path w="327660" h="134620">
                <a:moveTo>
                  <a:pt x="240030" y="54419"/>
                </a:moveTo>
                <a:lnTo>
                  <a:pt x="233934" y="54419"/>
                </a:lnTo>
                <a:lnTo>
                  <a:pt x="237490" y="55371"/>
                </a:lnTo>
                <a:lnTo>
                  <a:pt x="240030" y="57289"/>
                </a:lnTo>
                <a:lnTo>
                  <a:pt x="240030" y="54419"/>
                </a:lnTo>
                <a:close/>
              </a:path>
              <a:path w="327660" h="134620">
                <a:moveTo>
                  <a:pt x="14224" y="0"/>
                </a:moveTo>
                <a:lnTo>
                  <a:pt x="0" y="0"/>
                </a:lnTo>
                <a:lnTo>
                  <a:pt x="0" y="131991"/>
                </a:lnTo>
                <a:lnTo>
                  <a:pt x="14224" y="131991"/>
                </a:lnTo>
                <a:lnTo>
                  <a:pt x="14224" y="73075"/>
                </a:lnTo>
                <a:lnTo>
                  <a:pt x="16637" y="66179"/>
                </a:lnTo>
                <a:lnTo>
                  <a:pt x="21462" y="60820"/>
                </a:lnTo>
                <a:lnTo>
                  <a:pt x="24251" y="57632"/>
                </a:lnTo>
                <a:lnTo>
                  <a:pt x="14224" y="57632"/>
                </a:lnTo>
                <a:lnTo>
                  <a:pt x="14224" y="0"/>
                </a:lnTo>
                <a:close/>
              </a:path>
              <a:path w="327660" h="134620">
                <a:moveTo>
                  <a:pt x="67976" y="52755"/>
                </a:moveTo>
                <a:lnTo>
                  <a:pt x="38988" y="52755"/>
                </a:lnTo>
                <a:lnTo>
                  <a:pt x="48063" y="54498"/>
                </a:lnTo>
                <a:lnTo>
                  <a:pt x="54530" y="59724"/>
                </a:lnTo>
                <a:lnTo>
                  <a:pt x="58402" y="68432"/>
                </a:lnTo>
                <a:lnTo>
                  <a:pt x="59690" y="80619"/>
                </a:lnTo>
                <a:lnTo>
                  <a:pt x="59690" y="131991"/>
                </a:lnTo>
                <a:lnTo>
                  <a:pt x="74041" y="131991"/>
                </a:lnTo>
                <a:lnTo>
                  <a:pt x="74041" y="77050"/>
                </a:lnTo>
                <a:lnTo>
                  <a:pt x="72159" y="61165"/>
                </a:lnTo>
                <a:lnTo>
                  <a:pt x="67976" y="52755"/>
                </a:lnTo>
                <a:close/>
              </a:path>
              <a:path w="327660" h="134620">
                <a:moveTo>
                  <a:pt x="43942" y="40741"/>
                </a:moveTo>
                <a:lnTo>
                  <a:pt x="34964" y="41798"/>
                </a:lnTo>
                <a:lnTo>
                  <a:pt x="27082" y="44967"/>
                </a:lnTo>
                <a:lnTo>
                  <a:pt x="20296" y="50246"/>
                </a:lnTo>
                <a:lnTo>
                  <a:pt x="14605" y="57632"/>
                </a:lnTo>
                <a:lnTo>
                  <a:pt x="24251" y="57632"/>
                </a:lnTo>
                <a:lnTo>
                  <a:pt x="26162" y="55448"/>
                </a:lnTo>
                <a:lnTo>
                  <a:pt x="32004" y="52755"/>
                </a:lnTo>
                <a:lnTo>
                  <a:pt x="67976" y="52755"/>
                </a:lnTo>
                <a:lnTo>
                  <a:pt x="66516" y="49818"/>
                </a:lnTo>
                <a:lnTo>
                  <a:pt x="57110" y="43010"/>
                </a:lnTo>
                <a:lnTo>
                  <a:pt x="43942" y="40741"/>
                </a:lnTo>
                <a:close/>
              </a:path>
            </a:pathLst>
          </a:custGeom>
          <a:solidFill>
            <a:srgbClr val="00BBF1"/>
          </a:solidFill>
        </p:spPr>
        <p:txBody>
          <a:bodyPr wrap="square" lIns="0" tIns="0" rIns="0" bIns="0" rtlCol="0"/>
          <a:lstStyle/>
          <a:p>
            <a:endParaRPr/>
          </a:p>
        </p:txBody>
      </p:sp>
      <p:sp>
        <p:nvSpPr>
          <p:cNvPr id="38" name="object 38"/>
          <p:cNvSpPr/>
          <p:nvPr/>
        </p:nvSpPr>
        <p:spPr>
          <a:xfrm>
            <a:off x="3591814" y="6530771"/>
            <a:ext cx="349250" cy="0"/>
          </a:xfrm>
          <a:custGeom>
            <a:avLst/>
            <a:gdLst/>
            <a:ahLst/>
            <a:cxnLst/>
            <a:rect l="l" t="t" r="r" b="b"/>
            <a:pathLst>
              <a:path w="349250">
                <a:moveTo>
                  <a:pt x="0" y="0"/>
                </a:moveTo>
                <a:lnTo>
                  <a:pt x="348996" y="0"/>
                </a:lnTo>
              </a:path>
            </a:pathLst>
          </a:custGeom>
          <a:ln w="10667">
            <a:solidFill>
              <a:srgbClr val="00BBF1"/>
            </a:solidFill>
          </a:ln>
        </p:spPr>
        <p:txBody>
          <a:bodyPr wrap="square" lIns="0" tIns="0" rIns="0" bIns="0" rtlCol="0"/>
          <a:lstStyle/>
          <a:p>
            <a:endParaRPr/>
          </a:p>
        </p:txBody>
      </p:sp>
      <p:sp>
        <p:nvSpPr>
          <p:cNvPr id="39" name="object 39"/>
          <p:cNvSpPr/>
          <p:nvPr/>
        </p:nvSpPr>
        <p:spPr>
          <a:xfrm>
            <a:off x="6866381" y="1995677"/>
            <a:ext cx="4968240" cy="2752725"/>
          </a:xfrm>
          <a:custGeom>
            <a:avLst/>
            <a:gdLst/>
            <a:ahLst/>
            <a:cxnLst/>
            <a:rect l="l" t="t" r="r" b="b"/>
            <a:pathLst>
              <a:path w="4968240" h="2752725">
                <a:moveTo>
                  <a:pt x="2451735" y="0"/>
                </a:moveTo>
                <a:lnTo>
                  <a:pt x="2501591" y="1047"/>
                </a:lnTo>
                <a:lnTo>
                  <a:pt x="2550915" y="4162"/>
                </a:lnTo>
                <a:lnTo>
                  <a:pt x="2599665" y="9303"/>
                </a:lnTo>
                <a:lnTo>
                  <a:pt x="2647801" y="16428"/>
                </a:lnTo>
                <a:lnTo>
                  <a:pt x="2695279" y="25494"/>
                </a:lnTo>
                <a:lnTo>
                  <a:pt x="2742059" y="36461"/>
                </a:lnTo>
                <a:lnTo>
                  <a:pt x="2788099" y="49286"/>
                </a:lnTo>
                <a:lnTo>
                  <a:pt x="2833357" y="63928"/>
                </a:lnTo>
                <a:lnTo>
                  <a:pt x="2877791" y="80344"/>
                </a:lnTo>
                <a:lnTo>
                  <a:pt x="2921360" y="98493"/>
                </a:lnTo>
                <a:lnTo>
                  <a:pt x="2964022" y="118333"/>
                </a:lnTo>
                <a:lnTo>
                  <a:pt x="3005735" y="139822"/>
                </a:lnTo>
                <a:lnTo>
                  <a:pt x="3046458" y="162918"/>
                </a:lnTo>
                <a:lnTo>
                  <a:pt x="3086149" y="187580"/>
                </a:lnTo>
                <a:lnTo>
                  <a:pt x="3124766" y="213765"/>
                </a:lnTo>
                <a:lnTo>
                  <a:pt x="3162268" y="241433"/>
                </a:lnTo>
                <a:lnTo>
                  <a:pt x="3198612" y="270540"/>
                </a:lnTo>
                <a:lnTo>
                  <a:pt x="3233759" y="301045"/>
                </a:lnTo>
                <a:lnTo>
                  <a:pt x="3267664" y="332907"/>
                </a:lnTo>
                <a:lnTo>
                  <a:pt x="3300288" y="366083"/>
                </a:lnTo>
                <a:lnTo>
                  <a:pt x="3331588" y="400531"/>
                </a:lnTo>
                <a:lnTo>
                  <a:pt x="3361522" y="436211"/>
                </a:lnTo>
                <a:lnTo>
                  <a:pt x="3390049" y="473079"/>
                </a:lnTo>
                <a:lnTo>
                  <a:pt x="3417128" y="511095"/>
                </a:lnTo>
                <a:lnTo>
                  <a:pt x="3442716" y="550215"/>
                </a:lnTo>
                <a:lnTo>
                  <a:pt x="3466772" y="590400"/>
                </a:lnTo>
                <a:lnTo>
                  <a:pt x="3489254" y="631605"/>
                </a:lnTo>
                <a:lnTo>
                  <a:pt x="3510120" y="673791"/>
                </a:lnTo>
                <a:lnTo>
                  <a:pt x="3529329" y="716914"/>
                </a:lnTo>
                <a:lnTo>
                  <a:pt x="3545332" y="760857"/>
                </a:lnTo>
                <a:lnTo>
                  <a:pt x="3630803" y="729488"/>
                </a:lnTo>
                <a:lnTo>
                  <a:pt x="3679741" y="715540"/>
                </a:lnTo>
                <a:lnTo>
                  <a:pt x="3729618" y="703970"/>
                </a:lnTo>
                <a:lnTo>
                  <a:pt x="3780377" y="694848"/>
                </a:lnTo>
                <a:lnTo>
                  <a:pt x="3831961" y="688245"/>
                </a:lnTo>
                <a:lnTo>
                  <a:pt x="3884314" y="684232"/>
                </a:lnTo>
                <a:lnTo>
                  <a:pt x="3937381" y="682879"/>
                </a:lnTo>
                <a:lnTo>
                  <a:pt x="3985909" y="684005"/>
                </a:lnTo>
                <a:lnTo>
                  <a:pt x="4033860" y="687351"/>
                </a:lnTo>
                <a:lnTo>
                  <a:pt x="4081183" y="692866"/>
                </a:lnTo>
                <a:lnTo>
                  <a:pt x="4127830" y="700502"/>
                </a:lnTo>
                <a:lnTo>
                  <a:pt x="4173751" y="710208"/>
                </a:lnTo>
                <a:lnTo>
                  <a:pt x="4218897" y="721935"/>
                </a:lnTo>
                <a:lnTo>
                  <a:pt x="4263217" y="735633"/>
                </a:lnTo>
                <a:lnTo>
                  <a:pt x="4306662" y="751253"/>
                </a:lnTo>
                <a:lnTo>
                  <a:pt x="4349184" y="768744"/>
                </a:lnTo>
                <a:lnTo>
                  <a:pt x="4390732" y="788057"/>
                </a:lnTo>
                <a:lnTo>
                  <a:pt x="4431257" y="809142"/>
                </a:lnTo>
                <a:lnTo>
                  <a:pt x="4470709" y="831950"/>
                </a:lnTo>
                <a:lnTo>
                  <a:pt x="4509039" y="856431"/>
                </a:lnTo>
                <a:lnTo>
                  <a:pt x="4546198" y="882535"/>
                </a:lnTo>
                <a:lnTo>
                  <a:pt x="4582136" y="910212"/>
                </a:lnTo>
                <a:lnTo>
                  <a:pt x="4616803" y="939414"/>
                </a:lnTo>
                <a:lnTo>
                  <a:pt x="4650150" y="970089"/>
                </a:lnTo>
                <a:lnTo>
                  <a:pt x="4682127" y="1002189"/>
                </a:lnTo>
                <a:lnTo>
                  <a:pt x="4712686" y="1035664"/>
                </a:lnTo>
                <a:lnTo>
                  <a:pt x="4741776" y="1070463"/>
                </a:lnTo>
                <a:lnTo>
                  <a:pt x="4769347" y="1106538"/>
                </a:lnTo>
                <a:lnTo>
                  <a:pt x="4795352" y="1143839"/>
                </a:lnTo>
                <a:lnTo>
                  <a:pt x="4819739" y="1182316"/>
                </a:lnTo>
                <a:lnTo>
                  <a:pt x="4842459" y="1221919"/>
                </a:lnTo>
                <a:lnTo>
                  <a:pt x="4863464" y="1262598"/>
                </a:lnTo>
                <a:lnTo>
                  <a:pt x="4882703" y="1304305"/>
                </a:lnTo>
                <a:lnTo>
                  <a:pt x="4900127" y="1346989"/>
                </a:lnTo>
                <a:lnTo>
                  <a:pt x="4915687" y="1390600"/>
                </a:lnTo>
                <a:lnTo>
                  <a:pt x="4929332" y="1435089"/>
                </a:lnTo>
                <a:lnTo>
                  <a:pt x="4941014" y="1480406"/>
                </a:lnTo>
                <a:lnTo>
                  <a:pt x="4950683" y="1526502"/>
                </a:lnTo>
                <a:lnTo>
                  <a:pt x="4958290" y="1573326"/>
                </a:lnTo>
                <a:lnTo>
                  <a:pt x="4963785" y="1620829"/>
                </a:lnTo>
                <a:lnTo>
                  <a:pt x="4967118" y="1668962"/>
                </a:lnTo>
                <a:lnTo>
                  <a:pt x="4968240" y="1717675"/>
                </a:lnTo>
                <a:lnTo>
                  <a:pt x="4967130" y="1766103"/>
                </a:lnTo>
                <a:lnTo>
                  <a:pt x="4963835" y="1813960"/>
                </a:lnTo>
                <a:lnTo>
                  <a:pt x="4958401" y="1861195"/>
                </a:lnTo>
                <a:lnTo>
                  <a:pt x="4950879" y="1907761"/>
                </a:lnTo>
                <a:lnTo>
                  <a:pt x="4941317" y="1953607"/>
                </a:lnTo>
                <a:lnTo>
                  <a:pt x="4929763" y="1998686"/>
                </a:lnTo>
                <a:lnTo>
                  <a:pt x="4916266" y="2042948"/>
                </a:lnTo>
                <a:lnTo>
                  <a:pt x="4900875" y="2086345"/>
                </a:lnTo>
                <a:lnTo>
                  <a:pt x="4883638" y="2128827"/>
                </a:lnTo>
                <a:lnTo>
                  <a:pt x="4864604" y="2170346"/>
                </a:lnTo>
                <a:lnTo>
                  <a:pt x="4843822" y="2210853"/>
                </a:lnTo>
                <a:lnTo>
                  <a:pt x="4821340" y="2250299"/>
                </a:lnTo>
                <a:lnTo>
                  <a:pt x="4797207" y="2288635"/>
                </a:lnTo>
                <a:lnTo>
                  <a:pt x="4771472" y="2325812"/>
                </a:lnTo>
                <a:lnTo>
                  <a:pt x="4744184" y="2361782"/>
                </a:lnTo>
                <a:lnTo>
                  <a:pt x="4715390" y="2396495"/>
                </a:lnTo>
                <a:lnTo>
                  <a:pt x="4685140" y="2429902"/>
                </a:lnTo>
                <a:lnTo>
                  <a:pt x="4653483" y="2461956"/>
                </a:lnTo>
                <a:lnTo>
                  <a:pt x="4620466" y="2492606"/>
                </a:lnTo>
                <a:lnTo>
                  <a:pt x="4586139" y="2521804"/>
                </a:lnTo>
                <a:lnTo>
                  <a:pt x="4550550" y="2549501"/>
                </a:lnTo>
                <a:lnTo>
                  <a:pt x="4513749" y="2575649"/>
                </a:lnTo>
                <a:lnTo>
                  <a:pt x="4475783" y="2600198"/>
                </a:lnTo>
                <a:lnTo>
                  <a:pt x="4436701" y="2623099"/>
                </a:lnTo>
                <a:lnTo>
                  <a:pt x="4396553" y="2644304"/>
                </a:lnTo>
                <a:lnTo>
                  <a:pt x="4355386" y="2663764"/>
                </a:lnTo>
                <a:lnTo>
                  <a:pt x="4313249" y="2681430"/>
                </a:lnTo>
                <a:lnTo>
                  <a:pt x="4270191" y="2697252"/>
                </a:lnTo>
                <a:lnTo>
                  <a:pt x="4226261" y="2711183"/>
                </a:lnTo>
                <a:lnTo>
                  <a:pt x="4181507" y="2723173"/>
                </a:lnTo>
                <a:lnTo>
                  <a:pt x="4135979" y="2733173"/>
                </a:lnTo>
                <a:lnTo>
                  <a:pt x="4089723" y="2741135"/>
                </a:lnTo>
                <a:lnTo>
                  <a:pt x="4042791" y="2747010"/>
                </a:lnTo>
                <a:lnTo>
                  <a:pt x="3989324" y="2749677"/>
                </a:lnTo>
                <a:lnTo>
                  <a:pt x="3989324" y="2752344"/>
                </a:lnTo>
                <a:lnTo>
                  <a:pt x="554736" y="2752344"/>
                </a:lnTo>
                <a:lnTo>
                  <a:pt x="554736" y="2751582"/>
                </a:lnTo>
                <a:lnTo>
                  <a:pt x="510413" y="2749423"/>
                </a:lnTo>
                <a:lnTo>
                  <a:pt x="463249" y="2742602"/>
                </a:lnTo>
                <a:lnTo>
                  <a:pt x="417415" y="2731986"/>
                </a:lnTo>
                <a:lnTo>
                  <a:pt x="373077" y="2717742"/>
                </a:lnTo>
                <a:lnTo>
                  <a:pt x="330399" y="2700036"/>
                </a:lnTo>
                <a:lnTo>
                  <a:pt x="289548" y="2679034"/>
                </a:lnTo>
                <a:lnTo>
                  <a:pt x="250688" y="2654902"/>
                </a:lnTo>
                <a:lnTo>
                  <a:pt x="213986" y="2627805"/>
                </a:lnTo>
                <a:lnTo>
                  <a:pt x="179607" y="2597910"/>
                </a:lnTo>
                <a:lnTo>
                  <a:pt x="147716" y="2565384"/>
                </a:lnTo>
                <a:lnTo>
                  <a:pt x="118480" y="2530391"/>
                </a:lnTo>
                <a:lnTo>
                  <a:pt x="92063" y="2493099"/>
                </a:lnTo>
                <a:lnTo>
                  <a:pt x="68631" y="2453672"/>
                </a:lnTo>
                <a:lnTo>
                  <a:pt x="48350" y="2412279"/>
                </a:lnTo>
                <a:lnTo>
                  <a:pt x="31385" y="2369083"/>
                </a:lnTo>
                <a:lnTo>
                  <a:pt x="17902" y="2324252"/>
                </a:lnTo>
                <a:lnTo>
                  <a:pt x="8067" y="2277951"/>
                </a:lnTo>
                <a:lnTo>
                  <a:pt x="2044" y="2230347"/>
                </a:lnTo>
                <a:lnTo>
                  <a:pt x="0" y="2181606"/>
                </a:lnTo>
                <a:lnTo>
                  <a:pt x="2086" y="2132359"/>
                </a:lnTo>
                <a:lnTo>
                  <a:pt x="8232" y="2084277"/>
                </a:lnTo>
                <a:lnTo>
                  <a:pt x="18267" y="2037529"/>
                </a:lnTo>
                <a:lnTo>
                  <a:pt x="32021" y="1992287"/>
                </a:lnTo>
                <a:lnTo>
                  <a:pt x="49322" y="1948722"/>
                </a:lnTo>
                <a:lnTo>
                  <a:pt x="70001" y="1907006"/>
                </a:lnTo>
                <a:lnTo>
                  <a:pt x="93887" y="1867310"/>
                </a:lnTo>
                <a:lnTo>
                  <a:pt x="120809" y="1829805"/>
                </a:lnTo>
                <a:lnTo>
                  <a:pt x="150597" y="1794663"/>
                </a:lnTo>
                <a:lnTo>
                  <a:pt x="183080" y="1762054"/>
                </a:lnTo>
                <a:lnTo>
                  <a:pt x="218088" y="1732151"/>
                </a:lnTo>
                <a:lnTo>
                  <a:pt x="255450" y="1705124"/>
                </a:lnTo>
                <a:lnTo>
                  <a:pt x="294996" y="1681145"/>
                </a:lnTo>
                <a:lnTo>
                  <a:pt x="336555" y="1660385"/>
                </a:lnTo>
                <a:lnTo>
                  <a:pt x="379957" y="1643016"/>
                </a:lnTo>
                <a:lnTo>
                  <a:pt x="425030" y="1629208"/>
                </a:lnTo>
                <a:lnTo>
                  <a:pt x="471605" y="1619133"/>
                </a:lnTo>
                <a:lnTo>
                  <a:pt x="519512" y="1612962"/>
                </a:lnTo>
                <a:lnTo>
                  <a:pt x="568578" y="1610868"/>
                </a:lnTo>
                <a:lnTo>
                  <a:pt x="634111" y="1615059"/>
                </a:lnTo>
                <a:lnTo>
                  <a:pt x="623951" y="1513332"/>
                </a:lnTo>
                <a:lnTo>
                  <a:pt x="625648" y="1464869"/>
                </a:lnTo>
                <a:lnTo>
                  <a:pt x="630666" y="1417324"/>
                </a:lnTo>
                <a:lnTo>
                  <a:pt x="638889" y="1370814"/>
                </a:lnTo>
                <a:lnTo>
                  <a:pt x="650202" y="1325452"/>
                </a:lnTo>
                <a:lnTo>
                  <a:pt x="664491" y="1281353"/>
                </a:lnTo>
                <a:lnTo>
                  <a:pt x="681642" y="1238633"/>
                </a:lnTo>
                <a:lnTo>
                  <a:pt x="701540" y="1197406"/>
                </a:lnTo>
                <a:lnTo>
                  <a:pt x="724070" y="1157787"/>
                </a:lnTo>
                <a:lnTo>
                  <a:pt x="749119" y="1119892"/>
                </a:lnTo>
                <a:lnTo>
                  <a:pt x="776572" y="1083834"/>
                </a:lnTo>
                <a:lnTo>
                  <a:pt x="806313" y="1049730"/>
                </a:lnTo>
                <a:lnTo>
                  <a:pt x="838230" y="1017694"/>
                </a:lnTo>
                <a:lnTo>
                  <a:pt x="872207" y="987840"/>
                </a:lnTo>
                <a:lnTo>
                  <a:pt x="908129" y="960284"/>
                </a:lnTo>
                <a:lnTo>
                  <a:pt x="945883" y="935141"/>
                </a:lnTo>
                <a:lnTo>
                  <a:pt x="985353" y="912525"/>
                </a:lnTo>
                <a:lnTo>
                  <a:pt x="1026426" y="892552"/>
                </a:lnTo>
                <a:lnTo>
                  <a:pt x="1068986" y="875337"/>
                </a:lnTo>
                <a:lnTo>
                  <a:pt x="1112920" y="860994"/>
                </a:lnTo>
                <a:lnTo>
                  <a:pt x="1158112" y="849638"/>
                </a:lnTo>
                <a:lnTo>
                  <a:pt x="1204449" y="841384"/>
                </a:lnTo>
                <a:lnTo>
                  <a:pt x="1251816" y="836348"/>
                </a:lnTo>
                <a:lnTo>
                  <a:pt x="1300099" y="834644"/>
                </a:lnTo>
                <a:lnTo>
                  <a:pt x="1331976" y="836295"/>
                </a:lnTo>
                <a:lnTo>
                  <a:pt x="1334897" y="824738"/>
                </a:lnTo>
                <a:lnTo>
                  <a:pt x="1350144" y="778917"/>
                </a:lnTo>
                <a:lnTo>
                  <a:pt x="1367195" y="733957"/>
                </a:lnTo>
                <a:lnTo>
                  <a:pt x="1386007" y="689900"/>
                </a:lnTo>
                <a:lnTo>
                  <a:pt x="1406536" y="646791"/>
                </a:lnTo>
                <a:lnTo>
                  <a:pt x="1428740" y="604672"/>
                </a:lnTo>
                <a:lnTo>
                  <a:pt x="1452575" y="563588"/>
                </a:lnTo>
                <a:lnTo>
                  <a:pt x="1477997" y="523582"/>
                </a:lnTo>
                <a:lnTo>
                  <a:pt x="1504964" y="484698"/>
                </a:lnTo>
                <a:lnTo>
                  <a:pt x="1533431" y="446978"/>
                </a:lnTo>
                <a:lnTo>
                  <a:pt x="1563356" y="410467"/>
                </a:lnTo>
                <a:lnTo>
                  <a:pt x="1594695" y="375208"/>
                </a:lnTo>
                <a:lnTo>
                  <a:pt x="1627405" y="341244"/>
                </a:lnTo>
                <a:lnTo>
                  <a:pt x="1661442" y="308620"/>
                </a:lnTo>
                <a:lnTo>
                  <a:pt x="1696764" y="277378"/>
                </a:lnTo>
                <a:lnTo>
                  <a:pt x="1733327" y="247563"/>
                </a:lnTo>
                <a:lnTo>
                  <a:pt x="1771087" y="219217"/>
                </a:lnTo>
                <a:lnTo>
                  <a:pt x="1810001" y="192384"/>
                </a:lnTo>
                <a:lnTo>
                  <a:pt x="1850027" y="167108"/>
                </a:lnTo>
                <a:lnTo>
                  <a:pt x="1891120" y="143433"/>
                </a:lnTo>
                <a:lnTo>
                  <a:pt x="1933237" y="121401"/>
                </a:lnTo>
                <a:lnTo>
                  <a:pt x="1976335" y="101057"/>
                </a:lnTo>
                <a:lnTo>
                  <a:pt x="2020371" y="82444"/>
                </a:lnTo>
                <a:lnTo>
                  <a:pt x="2065301" y="65605"/>
                </a:lnTo>
                <a:lnTo>
                  <a:pt x="2111082" y="50584"/>
                </a:lnTo>
                <a:lnTo>
                  <a:pt x="2157670" y="37425"/>
                </a:lnTo>
                <a:lnTo>
                  <a:pt x="2205023" y="26171"/>
                </a:lnTo>
                <a:lnTo>
                  <a:pt x="2253097" y="16865"/>
                </a:lnTo>
                <a:lnTo>
                  <a:pt x="2301848" y="9552"/>
                </a:lnTo>
                <a:lnTo>
                  <a:pt x="2351234" y="4274"/>
                </a:lnTo>
                <a:lnTo>
                  <a:pt x="2401210" y="1075"/>
                </a:lnTo>
                <a:lnTo>
                  <a:pt x="2451735" y="0"/>
                </a:lnTo>
                <a:close/>
              </a:path>
            </a:pathLst>
          </a:custGeom>
          <a:ln w="38100">
            <a:solidFill>
              <a:srgbClr val="0078D6"/>
            </a:solidFill>
          </a:ln>
        </p:spPr>
        <p:txBody>
          <a:bodyPr wrap="square" lIns="0" tIns="0" rIns="0" bIns="0" rtlCol="0"/>
          <a:lstStyle/>
          <a:p>
            <a:endParaRPr/>
          </a:p>
        </p:txBody>
      </p:sp>
      <p:sp>
        <p:nvSpPr>
          <p:cNvPr id="40" name="object 40"/>
          <p:cNvSpPr txBox="1"/>
          <p:nvPr/>
        </p:nvSpPr>
        <p:spPr>
          <a:xfrm>
            <a:off x="8038338" y="3936314"/>
            <a:ext cx="2966720" cy="574675"/>
          </a:xfrm>
          <a:prstGeom prst="rect">
            <a:avLst/>
          </a:prstGeom>
        </p:spPr>
        <p:txBody>
          <a:bodyPr vert="horz" wrap="square" lIns="0" tIns="12700" rIns="0" bIns="0" rtlCol="0">
            <a:spAutoFit/>
          </a:bodyPr>
          <a:lstStyle/>
          <a:p>
            <a:pPr marL="12700">
              <a:lnSpc>
                <a:spcPct val="100000"/>
              </a:lnSpc>
              <a:spcBef>
                <a:spcPts val="100"/>
              </a:spcBef>
            </a:pPr>
            <a:r>
              <a:rPr sz="3600" b="0" spc="-90" dirty="0">
                <a:solidFill>
                  <a:srgbClr val="001F50"/>
                </a:solidFill>
                <a:latin typeface="Segoe UI Semilight"/>
                <a:cs typeface="Segoe UI Semilight"/>
              </a:rPr>
              <a:t>Microsoft</a:t>
            </a:r>
            <a:r>
              <a:rPr sz="3600" b="0" spc="-295" dirty="0">
                <a:solidFill>
                  <a:srgbClr val="001F50"/>
                </a:solidFill>
                <a:latin typeface="Segoe UI Semilight"/>
                <a:cs typeface="Segoe UI Semilight"/>
              </a:rPr>
              <a:t> </a:t>
            </a:r>
            <a:r>
              <a:rPr sz="3600" b="0" spc="-80" dirty="0">
                <a:solidFill>
                  <a:srgbClr val="001F50"/>
                </a:solidFill>
                <a:latin typeface="Segoe UI Semilight"/>
                <a:cs typeface="Segoe UI Semilight"/>
              </a:rPr>
              <a:t>Azure</a:t>
            </a:r>
            <a:endParaRPr sz="3600">
              <a:latin typeface="Segoe UI Semilight"/>
              <a:cs typeface="Segoe UI Semilight"/>
            </a:endParaRPr>
          </a:p>
        </p:txBody>
      </p:sp>
      <p:sp>
        <p:nvSpPr>
          <p:cNvPr id="41" name="object 41"/>
          <p:cNvSpPr/>
          <p:nvPr/>
        </p:nvSpPr>
        <p:spPr>
          <a:xfrm>
            <a:off x="8225028" y="3078479"/>
            <a:ext cx="2580131" cy="438912"/>
          </a:xfrm>
          <a:prstGeom prst="rect">
            <a:avLst/>
          </a:prstGeom>
          <a:blipFill>
            <a:blip r:embed="rId16" cstate="print"/>
            <a:stretch>
              <a:fillRect/>
            </a:stretch>
          </a:blipFill>
        </p:spPr>
        <p:txBody>
          <a:bodyPr wrap="square" lIns="0" tIns="0" rIns="0" bIns="0" rtlCol="0"/>
          <a:lstStyle/>
          <a:p>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086482" y="517905"/>
            <a:ext cx="1332230" cy="391160"/>
          </a:xfrm>
          <a:prstGeom prst="rect">
            <a:avLst/>
          </a:prstGeom>
        </p:spPr>
        <p:txBody>
          <a:bodyPr vert="horz" wrap="square" lIns="0" tIns="12700" rIns="0" bIns="0" rtlCol="0">
            <a:spAutoFit/>
          </a:bodyPr>
          <a:lstStyle/>
          <a:p>
            <a:pPr marL="12700">
              <a:lnSpc>
                <a:spcPct val="100000"/>
              </a:lnSpc>
              <a:spcBef>
                <a:spcPts val="100"/>
              </a:spcBef>
            </a:pPr>
            <a:r>
              <a:rPr sz="2400" b="0" dirty="0">
                <a:solidFill>
                  <a:srgbClr val="0078D6"/>
                </a:solidFill>
                <a:latin typeface="Segoe UI Light"/>
                <a:cs typeface="Segoe UI Light"/>
              </a:rPr>
              <a:t>A Z U R</a:t>
            </a:r>
            <a:r>
              <a:rPr sz="2400" b="0" spc="-80" dirty="0">
                <a:solidFill>
                  <a:srgbClr val="0078D6"/>
                </a:solidFill>
                <a:latin typeface="Segoe UI Light"/>
                <a:cs typeface="Segoe UI Light"/>
              </a:rPr>
              <a:t> </a:t>
            </a:r>
            <a:r>
              <a:rPr sz="2400" b="0" dirty="0">
                <a:solidFill>
                  <a:srgbClr val="0078D6"/>
                </a:solidFill>
                <a:latin typeface="Segoe UI Light"/>
                <a:cs typeface="Segoe UI Light"/>
              </a:rPr>
              <a:t>E</a:t>
            </a:r>
            <a:endParaRPr sz="2400">
              <a:latin typeface="Segoe UI Light"/>
              <a:cs typeface="Segoe UI Light"/>
            </a:endParaRPr>
          </a:p>
        </p:txBody>
      </p:sp>
      <p:sp>
        <p:nvSpPr>
          <p:cNvPr id="3" name="object 3"/>
          <p:cNvSpPr txBox="1"/>
          <p:nvPr/>
        </p:nvSpPr>
        <p:spPr>
          <a:xfrm>
            <a:off x="3675710" y="517905"/>
            <a:ext cx="2517140" cy="391160"/>
          </a:xfrm>
          <a:prstGeom prst="rect">
            <a:avLst/>
          </a:prstGeom>
        </p:spPr>
        <p:txBody>
          <a:bodyPr vert="horz" wrap="square" lIns="0" tIns="12700" rIns="0" bIns="0" rtlCol="0">
            <a:spAutoFit/>
          </a:bodyPr>
          <a:lstStyle/>
          <a:p>
            <a:pPr marL="12700">
              <a:lnSpc>
                <a:spcPct val="100000"/>
              </a:lnSpc>
              <a:spcBef>
                <a:spcPts val="100"/>
              </a:spcBef>
            </a:pPr>
            <a:r>
              <a:rPr sz="2400" b="0" dirty="0">
                <a:solidFill>
                  <a:srgbClr val="0078D6"/>
                </a:solidFill>
                <a:latin typeface="Segoe UI Light"/>
                <a:cs typeface="Segoe UI Light"/>
              </a:rPr>
              <a:t>D A T A B R I C K</a:t>
            </a:r>
            <a:r>
              <a:rPr sz="2400" b="0" spc="580" dirty="0">
                <a:solidFill>
                  <a:srgbClr val="0078D6"/>
                </a:solidFill>
                <a:latin typeface="Segoe UI Light"/>
                <a:cs typeface="Segoe UI Light"/>
              </a:rPr>
              <a:t> </a:t>
            </a:r>
            <a:r>
              <a:rPr sz="2400" b="0" dirty="0">
                <a:solidFill>
                  <a:srgbClr val="0078D6"/>
                </a:solidFill>
                <a:latin typeface="Segoe UI Light"/>
                <a:cs typeface="Segoe UI Light"/>
              </a:rPr>
              <a:t>S</a:t>
            </a:r>
            <a:endParaRPr sz="2400">
              <a:latin typeface="Segoe UI Light"/>
              <a:cs typeface="Segoe UI Light"/>
            </a:endParaRPr>
          </a:p>
        </p:txBody>
      </p:sp>
      <p:sp>
        <p:nvSpPr>
          <p:cNvPr id="4" name="object 4"/>
          <p:cNvSpPr txBox="1"/>
          <p:nvPr/>
        </p:nvSpPr>
        <p:spPr>
          <a:xfrm>
            <a:off x="6449085" y="517905"/>
            <a:ext cx="1067435" cy="391160"/>
          </a:xfrm>
          <a:prstGeom prst="rect">
            <a:avLst/>
          </a:prstGeom>
        </p:spPr>
        <p:txBody>
          <a:bodyPr vert="horz" wrap="square" lIns="0" tIns="12700" rIns="0" bIns="0" rtlCol="0">
            <a:spAutoFit/>
          </a:bodyPr>
          <a:lstStyle/>
          <a:p>
            <a:pPr marL="12700">
              <a:lnSpc>
                <a:spcPct val="100000"/>
              </a:lnSpc>
              <a:spcBef>
                <a:spcPts val="100"/>
              </a:spcBef>
            </a:pPr>
            <a:r>
              <a:rPr sz="2400" b="0" dirty="0">
                <a:solidFill>
                  <a:srgbClr val="0078D6"/>
                </a:solidFill>
                <a:latin typeface="Segoe UI Light"/>
                <a:cs typeface="Segoe UI Light"/>
              </a:rPr>
              <a:t>C O R</a:t>
            </a:r>
            <a:r>
              <a:rPr sz="2400" b="0" spc="270" dirty="0">
                <a:solidFill>
                  <a:srgbClr val="0078D6"/>
                </a:solidFill>
                <a:latin typeface="Segoe UI Light"/>
                <a:cs typeface="Segoe UI Light"/>
              </a:rPr>
              <a:t> </a:t>
            </a:r>
            <a:r>
              <a:rPr sz="2400" b="0" dirty="0">
                <a:solidFill>
                  <a:srgbClr val="0078D6"/>
                </a:solidFill>
                <a:latin typeface="Segoe UI Light"/>
                <a:cs typeface="Segoe UI Light"/>
              </a:rPr>
              <a:t>E</a:t>
            </a:r>
            <a:endParaRPr sz="2400">
              <a:latin typeface="Segoe UI Light"/>
              <a:cs typeface="Segoe UI Light"/>
            </a:endParaRPr>
          </a:p>
        </p:txBody>
      </p:sp>
      <p:sp>
        <p:nvSpPr>
          <p:cNvPr id="5" name="object 5"/>
          <p:cNvSpPr txBox="1">
            <a:spLocks noGrp="1"/>
          </p:cNvSpPr>
          <p:nvPr>
            <p:ph type="title"/>
          </p:nvPr>
        </p:nvSpPr>
        <p:spPr>
          <a:xfrm>
            <a:off x="7776489" y="517905"/>
            <a:ext cx="2219960" cy="391160"/>
          </a:xfrm>
          <a:prstGeom prst="rect">
            <a:avLst/>
          </a:prstGeom>
        </p:spPr>
        <p:txBody>
          <a:bodyPr vert="horz" wrap="square" lIns="0" tIns="12700" rIns="0" bIns="0" rtlCol="0">
            <a:spAutoFit/>
          </a:bodyPr>
          <a:lstStyle/>
          <a:p>
            <a:pPr marL="12700">
              <a:lnSpc>
                <a:spcPct val="100000"/>
              </a:lnSpc>
              <a:spcBef>
                <a:spcPts val="100"/>
              </a:spcBef>
            </a:pPr>
            <a:r>
              <a:rPr sz="2400" b="0" dirty="0">
                <a:solidFill>
                  <a:srgbClr val="0078D6"/>
                </a:solidFill>
                <a:latin typeface="Segoe UI Light"/>
                <a:cs typeface="Segoe UI Light"/>
              </a:rPr>
              <a:t>A R T I F A C T</a:t>
            </a:r>
            <a:r>
              <a:rPr sz="2400" b="0" spc="85" dirty="0">
                <a:solidFill>
                  <a:srgbClr val="0078D6"/>
                </a:solidFill>
                <a:latin typeface="Segoe UI Light"/>
                <a:cs typeface="Segoe UI Light"/>
              </a:rPr>
              <a:t> </a:t>
            </a:r>
            <a:r>
              <a:rPr sz="2400" b="0" dirty="0">
                <a:solidFill>
                  <a:srgbClr val="0078D6"/>
                </a:solidFill>
                <a:latin typeface="Segoe UI Light"/>
                <a:cs typeface="Segoe UI Light"/>
              </a:rPr>
              <a:t>S</a:t>
            </a:r>
            <a:endParaRPr sz="2400">
              <a:latin typeface="Segoe UI Light"/>
              <a:cs typeface="Segoe UI Light"/>
            </a:endParaRPr>
          </a:p>
        </p:txBody>
      </p:sp>
      <p:sp>
        <p:nvSpPr>
          <p:cNvPr id="6" name="object 6"/>
          <p:cNvSpPr/>
          <p:nvPr/>
        </p:nvSpPr>
        <p:spPr>
          <a:xfrm>
            <a:off x="2570988" y="2548127"/>
            <a:ext cx="1812289" cy="1010919"/>
          </a:xfrm>
          <a:custGeom>
            <a:avLst/>
            <a:gdLst/>
            <a:ahLst/>
            <a:cxnLst/>
            <a:rect l="l" t="t" r="r" b="b"/>
            <a:pathLst>
              <a:path w="1812289" h="1010920">
                <a:moveTo>
                  <a:pt x="1643634" y="0"/>
                </a:moveTo>
                <a:lnTo>
                  <a:pt x="168401" y="0"/>
                </a:lnTo>
                <a:lnTo>
                  <a:pt x="123648" y="6018"/>
                </a:lnTo>
                <a:lnTo>
                  <a:pt x="83424" y="23001"/>
                </a:lnTo>
                <a:lnTo>
                  <a:pt x="49339" y="49339"/>
                </a:lnTo>
                <a:lnTo>
                  <a:pt x="23001" y="83424"/>
                </a:lnTo>
                <a:lnTo>
                  <a:pt x="6018" y="123648"/>
                </a:lnTo>
                <a:lnTo>
                  <a:pt x="0" y="168401"/>
                </a:lnTo>
                <a:lnTo>
                  <a:pt x="0" y="842010"/>
                </a:lnTo>
                <a:lnTo>
                  <a:pt x="6018" y="886763"/>
                </a:lnTo>
                <a:lnTo>
                  <a:pt x="23001" y="926987"/>
                </a:lnTo>
                <a:lnTo>
                  <a:pt x="49339" y="961072"/>
                </a:lnTo>
                <a:lnTo>
                  <a:pt x="83424" y="987410"/>
                </a:lnTo>
                <a:lnTo>
                  <a:pt x="123648" y="1004393"/>
                </a:lnTo>
                <a:lnTo>
                  <a:pt x="168401" y="1010412"/>
                </a:lnTo>
                <a:lnTo>
                  <a:pt x="1643634" y="1010412"/>
                </a:lnTo>
                <a:lnTo>
                  <a:pt x="1688387" y="1004393"/>
                </a:lnTo>
                <a:lnTo>
                  <a:pt x="1728611" y="987410"/>
                </a:lnTo>
                <a:lnTo>
                  <a:pt x="1762696" y="961072"/>
                </a:lnTo>
                <a:lnTo>
                  <a:pt x="1789034" y="926987"/>
                </a:lnTo>
                <a:lnTo>
                  <a:pt x="1806017" y="886763"/>
                </a:lnTo>
                <a:lnTo>
                  <a:pt x="1812036" y="842010"/>
                </a:lnTo>
                <a:lnTo>
                  <a:pt x="1812036" y="168401"/>
                </a:lnTo>
                <a:lnTo>
                  <a:pt x="1806017" y="123648"/>
                </a:lnTo>
                <a:lnTo>
                  <a:pt x="1789034" y="83424"/>
                </a:lnTo>
                <a:lnTo>
                  <a:pt x="1762696" y="49339"/>
                </a:lnTo>
                <a:lnTo>
                  <a:pt x="1728611" y="23001"/>
                </a:lnTo>
                <a:lnTo>
                  <a:pt x="1688387" y="6018"/>
                </a:lnTo>
                <a:lnTo>
                  <a:pt x="1643634" y="0"/>
                </a:lnTo>
                <a:close/>
              </a:path>
            </a:pathLst>
          </a:custGeom>
          <a:solidFill>
            <a:srgbClr val="0078D6"/>
          </a:solidFill>
        </p:spPr>
        <p:txBody>
          <a:bodyPr wrap="square" lIns="0" tIns="0" rIns="0" bIns="0" rtlCol="0"/>
          <a:lstStyle/>
          <a:p>
            <a:endParaRPr/>
          </a:p>
        </p:txBody>
      </p:sp>
      <p:sp>
        <p:nvSpPr>
          <p:cNvPr id="7" name="object 7"/>
          <p:cNvSpPr/>
          <p:nvPr/>
        </p:nvSpPr>
        <p:spPr>
          <a:xfrm>
            <a:off x="3030982" y="2771139"/>
            <a:ext cx="904494" cy="191388"/>
          </a:xfrm>
          <a:prstGeom prst="rect">
            <a:avLst/>
          </a:prstGeom>
          <a:blipFill>
            <a:blip r:embed="rId2" cstate="print"/>
            <a:stretch>
              <a:fillRect/>
            </a:stretch>
          </a:blipFill>
        </p:spPr>
        <p:txBody>
          <a:bodyPr wrap="square" lIns="0" tIns="0" rIns="0" bIns="0" rtlCol="0"/>
          <a:lstStyle/>
          <a:p>
            <a:endParaRPr/>
          </a:p>
        </p:txBody>
      </p:sp>
      <p:sp>
        <p:nvSpPr>
          <p:cNvPr id="8" name="object 8"/>
          <p:cNvSpPr/>
          <p:nvPr/>
        </p:nvSpPr>
        <p:spPr>
          <a:xfrm>
            <a:off x="3212592" y="3015995"/>
            <a:ext cx="530352" cy="530351"/>
          </a:xfrm>
          <a:prstGeom prst="rect">
            <a:avLst/>
          </a:prstGeom>
          <a:blipFill>
            <a:blip r:embed="rId3" cstate="print"/>
            <a:stretch>
              <a:fillRect/>
            </a:stretch>
          </a:blipFill>
        </p:spPr>
        <p:txBody>
          <a:bodyPr wrap="square" lIns="0" tIns="0" rIns="0" bIns="0" rtlCol="0"/>
          <a:lstStyle/>
          <a:p>
            <a:endParaRPr/>
          </a:p>
        </p:txBody>
      </p:sp>
      <p:sp>
        <p:nvSpPr>
          <p:cNvPr id="9" name="object 9"/>
          <p:cNvSpPr/>
          <p:nvPr/>
        </p:nvSpPr>
        <p:spPr>
          <a:xfrm>
            <a:off x="2570988" y="4754879"/>
            <a:ext cx="1812289" cy="1012190"/>
          </a:xfrm>
          <a:custGeom>
            <a:avLst/>
            <a:gdLst/>
            <a:ahLst/>
            <a:cxnLst/>
            <a:rect l="l" t="t" r="r" b="b"/>
            <a:pathLst>
              <a:path w="1812289" h="1012189">
                <a:moveTo>
                  <a:pt x="1643379" y="0"/>
                </a:moveTo>
                <a:lnTo>
                  <a:pt x="168656" y="0"/>
                </a:lnTo>
                <a:lnTo>
                  <a:pt x="123839" y="6028"/>
                </a:lnTo>
                <a:lnTo>
                  <a:pt x="83556" y="23038"/>
                </a:lnTo>
                <a:lnTo>
                  <a:pt x="49418" y="49418"/>
                </a:lnTo>
                <a:lnTo>
                  <a:pt x="23038" y="83556"/>
                </a:lnTo>
                <a:lnTo>
                  <a:pt x="6028" y="123839"/>
                </a:lnTo>
                <a:lnTo>
                  <a:pt x="0" y="168656"/>
                </a:lnTo>
                <a:lnTo>
                  <a:pt x="0" y="843280"/>
                </a:lnTo>
                <a:lnTo>
                  <a:pt x="6028" y="888113"/>
                </a:lnTo>
                <a:lnTo>
                  <a:pt x="23038" y="928401"/>
                </a:lnTo>
                <a:lnTo>
                  <a:pt x="49418" y="962536"/>
                </a:lnTo>
                <a:lnTo>
                  <a:pt x="83556" y="988908"/>
                </a:lnTo>
                <a:lnTo>
                  <a:pt x="123839" y="1005911"/>
                </a:lnTo>
                <a:lnTo>
                  <a:pt x="168656" y="1011936"/>
                </a:lnTo>
                <a:lnTo>
                  <a:pt x="1643379" y="1011936"/>
                </a:lnTo>
                <a:lnTo>
                  <a:pt x="1688196" y="1005911"/>
                </a:lnTo>
                <a:lnTo>
                  <a:pt x="1728479" y="988908"/>
                </a:lnTo>
                <a:lnTo>
                  <a:pt x="1762617" y="962536"/>
                </a:lnTo>
                <a:lnTo>
                  <a:pt x="1788997" y="928401"/>
                </a:lnTo>
                <a:lnTo>
                  <a:pt x="1806007" y="888113"/>
                </a:lnTo>
                <a:lnTo>
                  <a:pt x="1812036" y="843280"/>
                </a:lnTo>
                <a:lnTo>
                  <a:pt x="1812036" y="168656"/>
                </a:lnTo>
                <a:lnTo>
                  <a:pt x="1806007" y="123839"/>
                </a:lnTo>
                <a:lnTo>
                  <a:pt x="1788997" y="83556"/>
                </a:lnTo>
                <a:lnTo>
                  <a:pt x="1762617" y="49418"/>
                </a:lnTo>
                <a:lnTo>
                  <a:pt x="1728479" y="23038"/>
                </a:lnTo>
                <a:lnTo>
                  <a:pt x="1688196" y="6028"/>
                </a:lnTo>
                <a:lnTo>
                  <a:pt x="1643379" y="0"/>
                </a:lnTo>
                <a:close/>
              </a:path>
            </a:pathLst>
          </a:custGeom>
          <a:solidFill>
            <a:srgbClr val="0078D6"/>
          </a:solidFill>
        </p:spPr>
        <p:txBody>
          <a:bodyPr wrap="square" lIns="0" tIns="0" rIns="0" bIns="0" rtlCol="0"/>
          <a:lstStyle/>
          <a:p>
            <a:endParaRPr/>
          </a:p>
        </p:txBody>
      </p:sp>
      <p:sp>
        <p:nvSpPr>
          <p:cNvPr id="10" name="object 10"/>
          <p:cNvSpPr/>
          <p:nvPr/>
        </p:nvSpPr>
        <p:spPr>
          <a:xfrm>
            <a:off x="3229482" y="4978527"/>
            <a:ext cx="485013" cy="191389"/>
          </a:xfrm>
          <a:prstGeom prst="rect">
            <a:avLst/>
          </a:prstGeom>
          <a:blipFill>
            <a:blip r:embed="rId4" cstate="print"/>
            <a:stretch>
              <a:fillRect/>
            </a:stretch>
          </a:blipFill>
        </p:spPr>
        <p:txBody>
          <a:bodyPr wrap="square" lIns="0" tIns="0" rIns="0" bIns="0" rtlCol="0"/>
          <a:lstStyle/>
          <a:p>
            <a:endParaRPr/>
          </a:p>
        </p:txBody>
      </p:sp>
      <p:sp>
        <p:nvSpPr>
          <p:cNvPr id="11" name="object 11"/>
          <p:cNvSpPr/>
          <p:nvPr/>
        </p:nvSpPr>
        <p:spPr>
          <a:xfrm>
            <a:off x="3259835" y="5283708"/>
            <a:ext cx="434339" cy="435864"/>
          </a:xfrm>
          <a:prstGeom prst="rect">
            <a:avLst/>
          </a:prstGeom>
          <a:blipFill>
            <a:blip r:embed="rId5" cstate="print"/>
            <a:stretch>
              <a:fillRect/>
            </a:stretch>
          </a:blipFill>
        </p:spPr>
        <p:txBody>
          <a:bodyPr wrap="square" lIns="0" tIns="0" rIns="0" bIns="0" rtlCol="0"/>
          <a:lstStyle/>
          <a:p>
            <a:endParaRPr/>
          </a:p>
        </p:txBody>
      </p:sp>
      <p:sp>
        <p:nvSpPr>
          <p:cNvPr id="12" name="object 12"/>
          <p:cNvSpPr/>
          <p:nvPr/>
        </p:nvSpPr>
        <p:spPr>
          <a:xfrm>
            <a:off x="5530596" y="1469136"/>
            <a:ext cx="1813560" cy="1012190"/>
          </a:xfrm>
          <a:custGeom>
            <a:avLst/>
            <a:gdLst/>
            <a:ahLst/>
            <a:cxnLst/>
            <a:rect l="l" t="t" r="r" b="b"/>
            <a:pathLst>
              <a:path w="1813559" h="1012189">
                <a:moveTo>
                  <a:pt x="1644903" y="0"/>
                </a:moveTo>
                <a:lnTo>
                  <a:pt x="168655" y="0"/>
                </a:lnTo>
                <a:lnTo>
                  <a:pt x="123839" y="6028"/>
                </a:lnTo>
                <a:lnTo>
                  <a:pt x="83556" y="23038"/>
                </a:lnTo>
                <a:lnTo>
                  <a:pt x="49418" y="49418"/>
                </a:lnTo>
                <a:lnTo>
                  <a:pt x="23038" y="83556"/>
                </a:lnTo>
                <a:lnTo>
                  <a:pt x="6028" y="123839"/>
                </a:lnTo>
                <a:lnTo>
                  <a:pt x="0" y="168655"/>
                </a:lnTo>
                <a:lnTo>
                  <a:pt x="0" y="843279"/>
                </a:lnTo>
                <a:lnTo>
                  <a:pt x="6028" y="888096"/>
                </a:lnTo>
                <a:lnTo>
                  <a:pt x="23038" y="928379"/>
                </a:lnTo>
                <a:lnTo>
                  <a:pt x="49418" y="962517"/>
                </a:lnTo>
                <a:lnTo>
                  <a:pt x="83556" y="988897"/>
                </a:lnTo>
                <a:lnTo>
                  <a:pt x="123839" y="1005907"/>
                </a:lnTo>
                <a:lnTo>
                  <a:pt x="168655" y="1011936"/>
                </a:lnTo>
                <a:lnTo>
                  <a:pt x="1644903" y="1011936"/>
                </a:lnTo>
                <a:lnTo>
                  <a:pt x="1689720" y="1005907"/>
                </a:lnTo>
                <a:lnTo>
                  <a:pt x="1730003" y="988897"/>
                </a:lnTo>
                <a:lnTo>
                  <a:pt x="1764141" y="962517"/>
                </a:lnTo>
                <a:lnTo>
                  <a:pt x="1790521" y="928379"/>
                </a:lnTo>
                <a:lnTo>
                  <a:pt x="1807531" y="888096"/>
                </a:lnTo>
                <a:lnTo>
                  <a:pt x="1813559" y="843279"/>
                </a:lnTo>
                <a:lnTo>
                  <a:pt x="1813559" y="168655"/>
                </a:lnTo>
                <a:lnTo>
                  <a:pt x="1807531" y="123839"/>
                </a:lnTo>
                <a:lnTo>
                  <a:pt x="1790521" y="83556"/>
                </a:lnTo>
                <a:lnTo>
                  <a:pt x="1764141" y="49418"/>
                </a:lnTo>
                <a:lnTo>
                  <a:pt x="1730003" y="23038"/>
                </a:lnTo>
                <a:lnTo>
                  <a:pt x="1689720" y="6028"/>
                </a:lnTo>
                <a:lnTo>
                  <a:pt x="1644903" y="0"/>
                </a:lnTo>
                <a:close/>
              </a:path>
            </a:pathLst>
          </a:custGeom>
          <a:solidFill>
            <a:srgbClr val="0078D6"/>
          </a:solidFill>
        </p:spPr>
        <p:txBody>
          <a:bodyPr wrap="square" lIns="0" tIns="0" rIns="0" bIns="0" rtlCol="0"/>
          <a:lstStyle/>
          <a:p>
            <a:endParaRPr/>
          </a:p>
        </p:txBody>
      </p:sp>
      <p:sp>
        <p:nvSpPr>
          <p:cNvPr id="13" name="object 13"/>
          <p:cNvSpPr/>
          <p:nvPr/>
        </p:nvSpPr>
        <p:spPr>
          <a:xfrm>
            <a:off x="6005321" y="1693291"/>
            <a:ext cx="864361" cy="191262"/>
          </a:xfrm>
          <a:prstGeom prst="rect">
            <a:avLst/>
          </a:prstGeom>
          <a:blipFill>
            <a:blip r:embed="rId6" cstate="print"/>
            <a:stretch>
              <a:fillRect/>
            </a:stretch>
          </a:blipFill>
        </p:spPr>
        <p:txBody>
          <a:bodyPr wrap="square" lIns="0" tIns="0" rIns="0" bIns="0" rtlCol="0"/>
          <a:lstStyle/>
          <a:p>
            <a:endParaRPr/>
          </a:p>
        </p:txBody>
      </p:sp>
      <p:sp>
        <p:nvSpPr>
          <p:cNvPr id="14" name="object 14"/>
          <p:cNvSpPr/>
          <p:nvPr/>
        </p:nvSpPr>
        <p:spPr>
          <a:xfrm>
            <a:off x="6207252" y="1952244"/>
            <a:ext cx="460248" cy="461772"/>
          </a:xfrm>
          <a:prstGeom prst="rect">
            <a:avLst/>
          </a:prstGeom>
          <a:blipFill>
            <a:blip r:embed="rId7" cstate="print"/>
            <a:stretch>
              <a:fillRect/>
            </a:stretch>
          </a:blipFill>
        </p:spPr>
        <p:txBody>
          <a:bodyPr wrap="square" lIns="0" tIns="0" rIns="0" bIns="0" rtlCol="0"/>
          <a:lstStyle/>
          <a:p>
            <a:endParaRPr/>
          </a:p>
        </p:txBody>
      </p:sp>
      <p:sp>
        <p:nvSpPr>
          <p:cNvPr id="15" name="object 15"/>
          <p:cNvSpPr/>
          <p:nvPr/>
        </p:nvSpPr>
        <p:spPr>
          <a:xfrm>
            <a:off x="8249411" y="2548127"/>
            <a:ext cx="1813560" cy="1010919"/>
          </a:xfrm>
          <a:custGeom>
            <a:avLst/>
            <a:gdLst/>
            <a:ahLst/>
            <a:cxnLst/>
            <a:rect l="l" t="t" r="r" b="b"/>
            <a:pathLst>
              <a:path w="1813559" h="1010920">
                <a:moveTo>
                  <a:pt x="1645158" y="0"/>
                </a:moveTo>
                <a:lnTo>
                  <a:pt x="168402" y="0"/>
                </a:lnTo>
                <a:lnTo>
                  <a:pt x="123648" y="6018"/>
                </a:lnTo>
                <a:lnTo>
                  <a:pt x="83424" y="23001"/>
                </a:lnTo>
                <a:lnTo>
                  <a:pt x="49339" y="49339"/>
                </a:lnTo>
                <a:lnTo>
                  <a:pt x="23001" y="83424"/>
                </a:lnTo>
                <a:lnTo>
                  <a:pt x="6018" y="123648"/>
                </a:lnTo>
                <a:lnTo>
                  <a:pt x="0" y="168401"/>
                </a:lnTo>
                <a:lnTo>
                  <a:pt x="0" y="842010"/>
                </a:lnTo>
                <a:lnTo>
                  <a:pt x="6018" y="886763"/>
                </a:lnTo>
                <a:lnTo>
                  <a:pt x="23001" y="926987"/>
                </a:lnTo>
                <a:lnTo>
                  <a:pt x="49339" y="961072"/>
                </a:lnTo>
                <a:lnTo>
                  <a:pt x="83424" y="987410"/>
                </a:lnTo>
                <a:lnTo>
                  <a:pt x="123648" y="1004393"/>
                </a:lnTo>
                <a:lnTo>
                  <a:pt x="168402" y="1010412"/>
                </a:lnTo>
                <a:lnTo>
                  <a:pt x="1645158" y="1010412"/>
                </a:lnTo>
                <a:lnTo>
                  <a:pt x="1689911" y="1004393"/>
                </a:lnTo>
                <a:lnTo>
                  <a:pt x="1730135" y="987410"/>
                </a:lnTo>
                <a:lnTo>
                  <a:pt x="1764220" y="961072"/>
                </a:lnTo>
                <a:lnTo>
                  <a:pt x="1790558" y="926987"/>
                </a:lnTo>
                <a:lnTo>
                  <a:pt x="1807541" y="886763"/>
                </a:lnTo>
                <a:lnTo>
                  <a:pt x="1813560" y="842010"/>
                </a:lnTo>
                <a:lnTo>
                  <a:pt x="1813560" y="168401"/>
                </a:lnTo>
                <a:lnTo>
                  <a:pt x="1807541" y="123648"/>
                </a:lnTo>
                <a:lnTo>
                  <a:pt x="1790558" y="83424"/>
                </a:lnTo>
                <a:lnTo>
                  <a:pt x="1764220" y="49339"/>
                </a:lnTo>
                <a:lnTo>
                  <a:pt x="1730135" y="23001"/>
                </a:lnTo>
                <a:lnTo>
                  <a:pt x="1689911" y="6018"/>
                </a:lnTo>
                <a:lnTo>
                  <a:pt x="1645158" y="0"/>
                </a:lnTo>
                <a:close/>
              </a:path>
            </a:pathLst>
          </a:custGeom>
          <a:solidFill>
            <a:srgbClr val="0078D6"/>
          </a:solidFill>
        </p:spPr>
        <p:txBody>
          <a:bodyPr wrap="square" lIns="0" tIns="0" rIns="0" bIns="0" rtlCol="0"/>
          <a:lstStyle/>
          <a:p>
            <a:endParaRPr/>
          </a:p>
        </p:txBody>
      </p:sp>
      <p:sp>
        <p:nvSpPr>
          <p:cNvPr id="16" name="object 16"/>
          <p:cNvSpPr/>
          <p:nvPr/>
        </p:nvSpPr>
        <p:spPr>
          <a:xfrm>
            <a:off x="8489695" y="2771139"/>
            <a:ext cx="1323975" cy="246887"/>
          </a:xfrm>
          <a:prstGeom prst="rect">
            <a:avLst/>
          </a:prstGeom>
          <a:blipFill>
            <a:blip r:embed="rId8" cstate="print"/>
            <a:stretch>
              <a:fillRect/>
            </a:stretch>
          </a:blipFill>
        </p:spPr>
        <p:txBody>
          <a:bodyPr wrap="square" lIns="0" tIns="0" rIns="0" bIns="0" rtlCol="0"/>
          <a:lstStyle/>
          <a:p>
            <a:endParaRPr/>
          </a:p>
        </p:txBody>
      </p:sp>
      <p:sp>
        <p:nvSpPr>
          <p:cNvPr id="17" name="object 17"/>
          <p:cNvSpPr/>
          <p:nvPr/>
        </p:nvSpPr>
        <p:spPr>
          <a:xfrm>
            <a:off x="8857488" y="3051048"/>
            <a:ext cx="595883" cy="460248"/>
          </a:xfrm>
          <a:prstGeom prst="rect">
            <a:avLst/>
          </a:prstGeom>
          <a:blipFill>
            <a:blip r:embed="rId9" cstate="print"/>
            <a:stretch>
              <a:fillRect/>
            </a:stretch>
          </a:blipFill>
        </p:spPr>
        <p:txBody>
          <a:bodyPr wrap="square" lIns="0" tIns="0" rIns="0" bIns="0" rtlCol="0"/>
          <a:lstStyle/>
          <a:p>
            <a:endParaRPr/>
          </a:p>
        </p:txBody>
      </p:sp>
      <p:sp>
        <p:nvSpPr>
          <p:cNvPr id="18" name="object 18"/>
          <p:cNvSpPr/>
          <p:nvPr/>
        </p:nvSpPr>
        <p:spPr>
          <a:xfrm>
            <a:off x="8249411" y="4779264"/>
            <a:ext cx="1813560" cy="1010919"/>
          </a:xfrm>
          <a:custGeom>
            <a:avLst/>
            <a:gdLst/>
            <a:ahLst/>
            <a:cxnLst/>
            <a:rect l="l" t="t" r="r" b="b"/>
            <a:pathLst>
              <a:path w="1813559" h="1010920">
                <a:moveTo>
                  <a:pt x="1645158" y="0"/>
                </a:moveTo>
                <a:lnTo>
                  <a:pt x="168402" y="0"/>
                </a:lnTo>
                <a:lnTo>
                  <a:pt x="123648" y="6018"/>
                </a:lnTo>
                <a:lnTo>
                  <a:pt x="83424" y="23001"/>
                </a:lnTo>
                <a:lnTo>
                  <a:pt x="49339" y="49339"/>
                </a:lnTo>
                <a:lnTo>
                  <a:pt x="23001" y="83424"/>
                </a:lnTo>
                <a:lnTo>
                  <a:pt x="6018" y="123648"/>
                </a:lnTo>
                <a:lnTo>
                  <a:pt x="0" y="168402"/>
                </a:lnTo>
                <a:lnTo>
                  <a:pt x="0" y="842010"/>
                </a:lnTo>
                <a:lnTo>
                  <a:pt x="6018" y="886776"/>
                </a:lnTo>
                <a:lnTo>
                  <a:pt x="23001" y="927004"/>
                </a:lnTo>
                <a:lnTo>
                  <a:pt x="49339" y="961086"/>
                </a:lnTo>
                <a:lnTo>
                  <a:pt x="83424" y="987419"/>
                </a:lnTo>
                <a:lnTo>
                  <a:pt x="123648" y="1004396"/>
                </a:lnTo>
                <a:lnTo>
                  <a:pt x="168402" y="1010412"/>
                </a:lnTo>
                <a:lnTo>
                  <a:pt x="1645158" y="1010412"/>
                </a:lnTo>
                <a:lnTo>
                  <a:pt x="1689911" y="1004396"/>
                </a:lnTo>
                <a:lnTo>
                  <a:pt x="1730135" y="987419"/>
                </a:lnTo>
                <a:lnTo>
                  <a:pt x="1764220" y="961086"/>
                </a:lnTo>
                <a:lnTo>
                  <a:pt x="1790558" y="927004"/>
                </a:lnTo>
                <a:lnTo>
                  <a:pt x="1807541" y="886776"/>
                </a:lnTo>
                <a:lnTo>
                  <a:pt x="1813560" y="842010"/>
                </a:lnTo>
                <a:lnTo>
                  <a:pt x="1813560" y="168402"/>
                </a:lnTo>
                <a:lnTo>
                  <a:pt x="1807541" y="123648"/>
                </a:lnTo>
                <a:lnTo>
                  <a:pt x="1790558" y="83424"/>
                </a:lnTo>
                <a:lnTo>
                  <a:pt x="1764220" y="49339"/>
                </a:lnTo>
                <a:lnTo>
                  <a:pt x="1730135" y="23001"/>
                </a:lnTo>
                <a:lnTo>
                  <a:pt x="1689911" y="6018"/>
                </a:lnTo>
                <a:lnTo>
                  <a:pt x="1645158" y="0"/>
                </a:lnTo>
                <a:close/>
              </a:path>
            </a:pathLst>
          </a:custGeom>
          <a:solidFill>
            <a:srgbClr val="0078D6"/>
          </a:solidFill>
        </p:spPr>
        <p:txBody>
          <a:bodyPr wrap="square" lIns="0" tIns="0" rIns="0" bIns="0" rtlCol="0"/>
          <a:lstStyle/>
          <a:p>
            <a:endParaRPr/>
          </a:p>
        </p:txBody>
      </p:sp>
      <p:sp>
        <p:nvSpPr>
          <p:cNvPr id="19" name="object 19"/>
          <p:cNvSpPr/>
          <p:nvPr/>
        </p:nvSpPr>
        <p:spPr>
          <a:xfrm>
            <a:off x="8558656" y="5002276"/>
            <a:ext cx="1206246" cy="191388"/>
          </a:xfrm>
          <a:prstGeom prst="rect">
            <a:avLst/>
          </a:prstGeom>
          <a:blipFill>
            <a:blip r:embed="rId10" cstate="print"/>
            <a:stretch>
              <a:fillRect/>
            </a:stretch>
          </a:blipFill>
        </p:spPr>
        <p:txBody>
          <a:bodyPr wrap="square" lIns="0" tIns="0" rIns="0" bIns="0" rtlCol="0"/>
          <a:lstStyle/>
          <a:p>
            <a:endParaRPr/>
          </a:p>
        </p:txBody>
      </p:sp>
      <p:sp>
        <p:nvSpPr>
          <p:cNvPr id="20" name="object 20"/>
          <p:cNvSpPr/>
          <p:nvPr/>
        </p:nvSpPr>
        <p:spPr>
          <a:xfrm>
            <a:off x="8906256" y="5321808"/>
            <a:ext cx="548640" cy="292608"/>
          </a:xfrm>
          <a:prstGeom prst="rect">
            <a:avLst/>
          </a:prstGeom>
          <a:blipFill>
            <a:blip r:embed="rId11" cstate="print"/>
            <a:stretch>
              <a:fillRect/>
            </a:stretch>
          </a:blipFill>
        </p:spPr>
        <p:txBody>
          <a:bodyPr wrap="square" lIns="0" tIns="0" rIns="0" bIns="0" rtlCol="0"/>
          <a:lstStyle/>
          <a:p>
            <a:endParaRPr/>
          </a:p>
        </p:txBody>
      </p:sp>
      <p:sp>
        <p:nvSpPr>
          <p:cNvPr id="21" name="object 21"/>
          <p:cNvSpPr/>
          <p:nvPr/>
        </p:nvSpPr>
        <p:spPr>
          <a:xfrm>
            <a:off x="4341098" y="3010646"/>
            <a:ext cx="1200150" cy="843915"/>
          </a:xfrm>
          <a:custGeom>
            <a:avLst/>
            <a:gdLst/>
            <a:ahLst/>
            <a:cxnLst/>
            <a:rect l="l" t="t" r="r" b="b"/>
            <a:pathLst>
              <a:path w="1200150" h="843914">
                <a:moveTo>
                  <a:pt x="1115497" y="790033"/>
                </a:moveTo>
                <a:lnTo>
                  <a:pt x="1114512" y="792384"/>
                </a:lnTo>
                <a:lnTo>
                  <a:pt x="1114472" y="809037"/>
                </a:lnTo>
                <a:lnTo>
                  <a:pt x="1120671" y="824499"/>
                </a:lnTo>
                <a:lnTo>
                  <a:pt x="1132728" y="836818"/>
                </a:lnTo>
                <a:lnTo>
                  <a:pt x="1148619" y="843496"/>
                </a:lnTo>
                <a:lnTo>
                  <a:pt x="1165272" y="843565"/>
                </a:lnTo>
                <a:lnTo>
                  <a:pt x="1180734" y="837372"/>
                </a:lnTo>
                <a:lnTo>
                  <a:pt x="1193053" y="825261"/>
                </a:lnTo>
                <a:lnTo>
                  <a:pt x="1198291" y="812815"/>
                </a:lnTo>
                <a:lnTo>
                  <a:pt x="1148984" y="812815"/>
                </a:lnTo>
                <a:lnTo>
                  <a:pt x="1115497" y="790033"/>
                </a:lnTo>
                <a:close/>
              </a:path>
              <a:path w="1200150" h="843914">
                <a:moveTo>
                  <a:pt x="1131769" y="766168"/>
                </a:moveTo>
                <a:lnTo>
                  <a:pt x="1121171" y="776493"/>
                </a:lnTo>
                <a:lnTo>
                  <a:pt x="1115497" y="790033"/>
                </a:lnTo>
                <a:lnTo>
                  <a:pt x="1148984" y="812815"/>
                </a:lnTo>
                <a:lnTo>
                  <a:pt x="1165240" y="788939"/>
                </a:lnTo>
                <a:lnTo>
                  <a:pt x="1131769" y="766168"/>
                </a:lnTo>
                <a:close/>
              </a:path>
              <a:path w="1200150" h="843914">
                <a:moveTo>
                  <a:pt x="1149016" y="758237"/>
                </a:moveTo>
                <a:lnTo>
                  <a:pt x="1133546" y="764436"/>
                </a:lnTo>
                <a:lnTo>
                  <a:pt x="1131769" y="766168"/>
                </a:lnTo>
                <a:lnTo>
                  <a:pt x="1165240" y="788939"/>
                </a:lnTo>
                <a:lnTo>
                  <a:pt x="1148984" y="812815"/>
                </a:lnTo>
                <a:lnTo>
                  <a:pt x="1198291" y="812815"/>
                </a:lnTo>
                <a:lnTo>
                  <a:pt x="1199733" y="809388"/>
                </a:lnTo>
                <a:lnTo>
                  <a:pt x="1199816" y="792765"/>
                </a:lnTo>
                <a:lnTo>
                  <a:pt x="1193661" y="777309"/>
                </a:lnTo>
                <a:lnTo>
                  <a:pt x="1181623" y="764936"/>
                </a:lnTo>
                <a:lnTo>
                  <a:pt x="1165677" y="758277"/>
                </a:lnTo>
                <a:lnTo>
                  <a:pt x="1149016" y="758237"/>
                </a:lnTo>
                <a:close/>
              </a:path>
              <a:path w="1200150" h="843914">
                <a:moveTo>
                  <a:pt x="84314" y="53540"/>
                </a:moveTo>
                <a:lnTo>
                  <a:pt x="78628" y="67071"/>
                </a:lnTo>
                <a:lnTo>
                  <a:pt x="68086" y="77435"/>
                </a:lnTo>
                <a:lnTo>
                  <a:pt x="1115497" y="790033"/>
                </a:lnTo>
                <a:lnTo>
                  <a:pt x="1121171" y="776493"/>
                </a:lnTo>
                <a:lnTo>
                  <a:pt x="1131769" y="766168"/>
                </a:lnTo>
                <a:lnTo>
                  <a:pt x="84314" y="53540"/>
                </a:lnTo>
                <a:close/>
              </a:path>
              <a:path w="1200150" h="843914">
                <a:moveTo>
                  <a:pt x="34528" y="0"/>
                </a:moveTo>
                <a:lnTo>
                  <a:pt x="19065" y="6193"/>
                </a:lnTo>
                <a:lnTo>
                  <a:pt x="6746" y="18303"/>
                </a:lnTo>
                <a:lnTo>
                  <a:pt x="69" y="34194"/>
                </a:lnTo>
                <a:lnTo>
                  <a:pt x="0" y="50847"/>
                </a:lnTo>
                <a:lnTo>
                  <a:pt x="6193" y="66309"/>
                </a:lnTo>
                <a:lnTo>
                  <a:pt x="18303" y="78628"/>
                </a:lnTo>
                <a:lnTo>
                  <a:pt x="34194" y="85306"/>
                </a:lnTo>
                <a:lnTo>
                  <a:pt x="50847" y="85375"/>
                </a:lnTo>
                <a:lnTo>
                  <a:pt x="66309" y="79182"/>
                </a:lnTo>
                <a:lnTo>
                  <a:pt x="68086" y="77435"/>
                </a:lnTo>
                <a:lnTo>
                  <a:pt x="34559" y="54625"/>
                </a:lnTo>
                <a:lnTo>
                  <a:pt x="50815" y="30749"/>
                </a:lnTo>
                <a:lnTo>
                  <a:pt x="83862" y="30749"/>
                </a:lnTo>
                <a:lnTo>
                  <a:pt x="79182" y="19065"/>
                </a:lnTo>
                <a:lnTo>
                  <a:pt x="67071" y="6746"/>
                </a:lnTo>
                <a:lnTo>
                  <a:pt x="51180" y="69"/>
                </a:lnTo>
                <a:lnTo>
                  <a:pt x="34528" y="0"/>
                </a:lnTo>
                <a:close/>
              </a:path>
              <a:path w="1200150" h="843914">
                <a:moveTo>
                  <a:pt x="50815" y="30749"/>
                </a:moveTo>
                <a:lnTo>
                  <a:pt x="34559" y="54625"/>
                </a:lnTo>
                <a:lnTo>
                  <a:pt x="68086" y="77435"/>
                </a:lnTo>
                <a:lnTo>
                  <a:pt x="78628" y="67071"/>
                </a:lnTo>
                <a:lnTo>
                  <a:pt x="84314" y="53540"/>
                </a:lnTo>
                <a:lnTo>
                  <a:pt x="50815" y="30749"/>
                </a:lnTo>
                <a:close/>
              </a:path>
              <a:path w="1200150" h="843914">
                <a:moveTo>
                  <a:pt x="83862" y="30749"/>
                </a:moveTo>
                <a:lnTo>
                  <a:pt x="50815" y="30749"/>
                </a:lnTo>
                <a:lnTo>
                  <a:pt x="84314" y="53540"/>
                </a:lnTo>
                <a:lnTo>
                  <a:pt x="85306" y="51180"/>
                </a:lnTo>
                <a:lnTo>
                  <a:pt x="85375" y="34528"/>
                </a:lnTo>
                <a:lnTo>
                  <a:pt x="83862" y="30749"/>
                </a:lnTo>
                <a:close/>
              </a:path>
            </a:pathLst>
          </a:custGeom>
          <a:solidFill>
            <a:srgbClr val="FF9933"/>
          </a:solidFill>
        </p:spPr>
        <p:txBody>
          <a:bodyPr wrap="square" lIns="0" tIns="0" rIns="0" bIns="0" rtlCol="0"/>
          <a:lstStyle/>
          <a:p>
            <a:endParaRPr/>
          </a:p>
        </p:txBody>
      </p:sp>
      <p:sp>
        <p:nvSpPr>
          <p:cNvPr id="22" name="object 22"/>
          <p:cNvSpPr/>
          <p:nvPr/>
        </p:nvSpPr>
        <p:spPr>
          <a:xfrm>
            <a:off x="6394703" y="2438400"/>
            <a:ext cx="101600" cy="1255395"/>
          </a:xfrm>
          <a:custGeom>
            <a:avLst/>
            <a:gdLst/>
            <a:ahLst/>
            <a:cxnLst/>
            <a:rect l="l" t="t" r="r" b="b"/>
            <a:pathLst>
              <a:path w="101600" h="1255395">
                <a:moveTo>
                  <a:pt x="42808" y="1171404"/>
                </a:moveTo>
                <a:lnTo>
                  <a:pt x="40336" y="1171944"/>
                </a:lnTo>
                <a:lnTo>
                  <a:pt x="26654" y="1181449"/>
                </a:lnTo>
                <a:lnTo>
                  <a:pt x="17520" y="1195383"/>
                </a:lnTo>
                <a:lnTo>
                  <a:pt x="14350" y="1212342"/>
                </a:lnTo>
                <a:lnTo>
                  <a:pt x="17948" y="1229155"/>
                </a:lnTo>
                <a:lnTo>
                  <a:pt x="27416" y="1242837"/>
                </a:lnTo>
                <a:lnTo>
                  <a:pt x="41336" y="1251971"/>
                </a:lnTo>
                <a:lnTo>
                  <a:pt x="58293" y="1255141"/>
                </a:lnTo>
                <a:lnTo>
                  <a:pt x="75162" y="1251543"/>
                </a:lnTo>
                <a:lnTo>
                  <a:pt x="88852" y="1242075"/>
                </a:lnTo>
                <a:lnTo>
                  <a:pt x="97994" y="1228155"/>
                </a:lnTo>
                <a:lnTo>
                  <a:pt x="101074" y="1211961"/>
                </a:lnTo>
                <a:lnTo>
                  <a:pt x="43307" y="1211961"/>
                </a:lnTo>
                <a:lnTo>
                  <a:pt x="42808" y="1171404"/>
                </a:lnTo>
                <a:close/>
              </a:path>
              <a:path w="101600" h="1255395">
                <a:moveTo>
                  <a:pt x="57150" y="1168273"/>
                </a:moveTo>
                <a:lnTo>
                  <a:pt x="42808" y="1171404"/>
                </a:lnTo>
                <a:lnTo>
                  <a:pt x="43307" y="1211961"/>
                </a:lnTo>
                <a:lnTo>
                  <a:pt x="72262" y="1211580"/>
                </a:lnTo>
                <a:lnTo>
                  <a:pt x="71765" y="1171052"/>
                </a:lnTo>
                <a:lnTo>
                  <a:pt x="57150" y="1168273"/>
                </a:lnTo>
                <a:close/>
              </a:path>
              <a:path w="101600" h="1255395">
                <a:moveTo>
                  <a:pt x="71765" y="1171052"/>
                </a:moveTo>
                <a:lnTo>
                  <a:pt x="72262" y="1211580"/>
                </a:lnTo>
                <a:lnTo>
                  <a:pt x="43307" y="1211961"/>
                </a:lnTo>
                <a:lnTo>
                  <a:pt x="101074" y="1211961"/>
                </a:lnTo>
                <a:lnTo>
                  <a:pt x="101219" y="1211199"/>
                </a:lnTo>
                <a:lnTo>
                  <a:pt x="97547" y="1194329"/>
                </a:lnTo>
                <a:lnTo>
                  <a:pt x="88042" y="1180639"/>
                </a:lnTo>
                <a:lnTo>
                  <a:pt x="74108" y="1171497"/>
                </a:lnTo>
                <a:lnTo>
                  <a:pt x="71765" y="1171052"/>
                </a:lnTo>
                <a:close/>
              </a:path>
              <a:path w="101600" h="1255395">
                <a:moveTo>
                  <a:pt x="58409" y="83782"/>
                </a:moveTo>
                <a:lnTo>
                  <a:pt x="43942" y="86867"/>
                </a:lnTo>
                <a:lnTo>
                  <a:pt x="29487" y="86867"/>
                </a:lnTo>
                <a:lnTo>
                  <a:pt x="42808" y="1171404"/>
                </a:lnTo>
                <a:lnTo>
                  <a:pt x="57150" y="1168273"/>
                </a:lnTo>
                <a:lnTo>
                  <a:pt x="71731" y="1168273"/>
                </a:lnTo>
                <a:lnTo>
                  <a:pt x="58447" y="86867"/>
                </a:lnTo>
                <a:lnTo>
                  <a:pt x="43942" y="86867"/>
                </a:lnTo>
                <a:lnTo>
                  <a:pt x="29454" y="84112"/>
                </a:lnTo>
                <a:lnTo>
                  <a:pt x="58413" y="84112"/>
                </a:lnTo>
                <a:lnTo>
                  <a:pt x="58409" y="83782"/>
                </a:lnTo>
                <a:close/>
              </a:path>
              <a:path w="101600" h="1255395">
                <a:moveTo>
                  <a:pt x="71731" y="1168273"/>
                </a:moveTo>
                <a:lnTo>
                  <a:pt x="57150" y="1168273"/>
                </a:lnTo>
                <a:lnTo>
                  <a:pt x="71765" y="1171052"/>
                </a:lnTo>
                <a:lnTo>
                  <a:pt x="71731" y="1168273"/>
                </a:lnTo>
                <a:close/>
              </a:path>
              <a:path w="101600" h="1255395">
                <a:moveTo>
                  <a:pt x="57912" y="43307"/>
                </a:moveTo>
                <a:lnTo>
                  <a:pt x="28956" y="43561"/>
                </a:lnTo>
                <a:lnTo>
                  <a:pt x="29454" y="84112"/>
                </a:lnTo>
                <a:lnTo>
                  <a:pt x="43942" y="86867"/>
                </a:lnTo>
                <a:lnTo>
                  <a:pt x="58409" y="83782"/>
                </a:lnTo>
                <a:lnTo>
                  <a:pt x="57912" y="43307"/>
                </a:lnTo>
                <a:close/>
              </a:path>
              <a:path w="101600" h="1255395">
                <a:moveTo>
                  <a:pt x="42925" y="0"/>
                </a:moveTo>
                <a:lnTo>
                  <a:pt x="26056" y="3597"/>
                </a:lnTo>
                <a:lnTo>
                  <a:pt x="12366" y="13065"/>
                </a:lnTo>
                <a:lnTo>
                  <a:pt x="3224" y="26985"/>
                </a:lnTo>
                <a:lnTo>
                  <a:pt x="0" y="43941"/>
                </a:lnTo>
                <a:lnTo>
                  <a:pt x="3597" y="60811"/>
                </a:lnTo>
                <a:lnTo>
                  <a:pt x="13065" y="74501"/>
                </a:lnTo>
                <a:lnTo>
                  <a:pt x="26985" y="83643"/>
                </a:lnTo>
                <a:lnTo>
                  <a:pt x="29454" y="84112"/>
                </a:lnTo>
                <a:lnTo>
                  <a:pt x="28956" y="43561"/>
                </a:lnTo>
                <a:lnTo>
                  <a:pt x="86795" y="43307"/>
                </a:lnTo>
                <a:lnTo>
                  <a:pt x="86868" y="42925"/>
                </a:lnTo>
                <a:lnTo>
                  <a:pt x="83270" y="26056"/>
                </a:lnTo>
                <a:lnTo>
                  <a:pt x="73802" y="12366"/>
                </a:lnTo>
                <a:lnTo>
                  <a:pt x="59882" y="3224"/>
                </a:lnTo>
                <a:lnTo>
                  <a:pt x="42925" y="0"/>
                </a:lnTo>
                <a:close/>
              </a:path>
              <a:path w="101600" h="1255395">
                <a:moveTo>
                  <a:pt x="86795" y="43307"/>
                </a:moveTo>
                <a:lnTo>
                  <a:pt x="57912" y="43307"/>
                </a:lnTo>
                <a:lnTo>
                  <a:pt x="58409" y="83782"/>
                </a:lnTo>
                <a:lnTo>
                  <a:pt x="60811" y="83270"/>
                </a:lnTo>
                <a:lnTo>
                  <a:pt x="74501" y="73802"/>
                </a:lnTo>
                <a:lnTo>
                  <a:pt x="83643" y="59882"/>
                </a:lnTo>
                <a:lnTo>
                  <a:pt x="86795" y="43307"/>
                </a:lnTo>
                <a:close/>
              </a:path>
            </a:pathLst>
          </a:custGeom>
          <a:solidFill>
            <a:srgbClr val="FF9933"/>
          </a:solidFill>
        </p:spPr>
        <p:txBody>
          <a:bodyPr wrap="square" lIns="0" tIns="0" rIns="0" bIns="0" rtlCol="0"/>
          <a:lstStyle/>
          <a:p>
            <a:endParaRPr/>
          </a:p>
        </p:txBody>
      </p:sp>
      <p:sp>
        <p:nvSpPr>
          <p:cNvPr id="23" name="object 23"/>
          <p:cNvSpPr/>
          <p:nvPr/>
        </p:nvSpPr>
        <p:spPr>
          <a:xfrm>
            <a:off x="4340806" y="4551118"/>
            <a:ext cx="1200785" cy="753745"/>
          </a:xfrm>
          <a:custGeom>
            <a:avLst/>
            <a:gdLst/>
            <a:ahLst/>
            <a:cxnLst/>
            <a:rect l="l" t="t" r="r" b="b"/>
            <a:pathLst>
              <a:path w="1200785" h="753745">
                <a:moveTo>
                  <a:pt x="36881" y="667712"/>
                </a:moveTo>
                <a:lnTo>
                  <a:pt x="20627" y="673534"/>
                </a:lnTo>
                <a:lnTo>
                  <a:pt x="7893" y="685145"/>
                </a:lnTo>
                <a:lnTo>
                  <a:pt x="863" y="700220"/>
                </a:lnTo>
                <a:lnTo>
                  <a:pt x="0" y="716843"/>
                </a:lnTo>
                <a:lnTo>
                  <a:pt x="5768" y="733097"/>
                </a:lnTo>
                <a:lnTo>
                  <a:pt x="17379" y="745831"/>
                </a:lnTo>
                <a:lnTo>
                  <a:pt x="32454" y="752861"/>
                </a:lnTo>
                <a:lnTo>
                  <a:pt x="49077" y="753725"/>
                </a:lnTo>
                <a:lnTo>
                  <a:pt x="65331" y="747956"/>
                </a:lnTo>
                <a:lnTo>
                  <a:pt x="78065" y="736346"/>
                </a:lnTo>
                <a:lnTo>
                  <a:pt x="84200" y="723191"/>
                </a:lnTo>
                <a:lnTo>
                  <a:pt x="50472" y="723191"/>
                </a:lnTo>
                <a:lnTo>
                  <a:pt x="35486" y="698299"/>
                </a:lnTo>
                <a:lnTo>
                  <a:pt x="70247" y="677473"/>
                </a:lnTo>
                <a:lnTo>
                  <a:pt x="68579" y="675641"/>
                </a:lnTo>
                <a:lnTo>
                  <a:pt x="53504" y="668581"/>
                </a:lnTo>
                <a:lnTo>
                  <a:pt x="36881" y="667712"/>
                </a:lnTo>
                <a:close/>
              </a:path>
              <a:path w="1200785" h="753745">
                <a:moveTo>
                  <a:pt x="70247" y="677473"/>
                </a:moveTo>
                <a:lnTo>
                  <a:pt x="35486" y="698299"/>
                </a:lnTo>
                <a:lnTo>
                  <a:pt x="50472" y="723191"/>
                </a:lnTo>
                <a:lnTo>
                  <a:pt x="85163" y="702404"/>
                </a:lnTo>
                <a:lnTo>
                  <a:pt x="80190" y="688393"/>
                </a:lnTo>
                <a:lnTo>
                  <a:pt x="70247" y="677473"/>
                </a:lnTo>
                <a:close/>
              </a:path>
              <a:path w="1200785" h="753745">
                <a:moveTo>
                  <a:pt x="85163" y="702404"/>
                </a:moveTo>
                <a:lnTo>
                  <a:pt x="50472" y="723191"/>
                </a:lnTo>
                <a:lnTo>
                  <a:pt x="84200" y="723191"/>
                </a:lnTo>
                <a:lnTo>
                  <a:pt x="85095" y="721270"/>
                </a:lnTo>
                <a:lnTo>
                  <a:pt x="85959" y="704647"/>
                </a:lnTo>
                <a:lnTo>
                  <a:pt x="85163" y="702404"/>
                </a:lnTo>
                <a:close/>
              </a:path>
              <a:path w="1200785" h="753745">
                <a:moveTo>
                  <a:pt x="1115242" y="51381"/>
                </a:moveTo>
                <a:lnTo>
                  <a:pt x="70247" y="677473"/>
                </a:lnTo>
                <a:lnTo>
                  <a:pt x="80190" y="688393"/>
                </a:lnTo>
                <a:lnTo>
                  <a:pt x="85163" y="702404"/>
                </a:lnTo>
                <a:lnTo>
                  <a:pt x="1130147" y="76248"/>
                </a:lnTo>
                <a:lnTo>
                  <a:pt x="1120193" y="65331"/>
                </a:lnTo>
                <a:lnTo>
                  <a:pt x="1115242" y="51381"/>
                </a:lnTo>
                <a:close/>
              </a:path>
              <a:path w="1200785" h="753745">
                <a:moveTo>
                  <a:pt x="1198246" y="30533"/>
                </a:moveTo>
                <a:lnTo>
                  <a:pt x="1150038" y="30533"/>
                </a:lnTo>
                <a:lnTo>
                  <a:pt x="1164897" y="55425"/>
                </a:lnTo>
                <a:lnTo>
                  <a:pt x="1130147" y="76248"/>
                </a:lnTo>
                <a:lnTo>
                  <a:pt x="1131804" y="78065"/>
                </a:lnTo>
                <a:lnTo>
                  <a:pt x="1146879" y="85095"/>
                </a:lnTo>
                <a:lnTo>
                  <a:pt x="1163502" y="85959"/>
                </a:lnTo>
                <a:lnTo>
                  <a:pt x="1179756" y="80190"/>
                </a:lnTo>
                <a:lnTo>
                  <a:pt x="1192510" y="68580"/>
                </a:lnTo>
                <a:lnTo>
                  <a:pt x="1199584" y="53504"/>
                </a:lnTo>
                <a:lnTo>
                  <a:pt x="1200491" y="36881"/>
                </a:lnTo>
                <a:lnTo>
                  <a:pt x="1198246" y="30533"/>
                </a:lnTo>
                <a:close/>
              </a:path>
              <a:path w="1200785" h="753745">
                <a:moveTo>
                  <a:pt x="1150038" y="30533"/>
                </a:moveTo>
                <a:lnTo>
                  <a:pt x="1115242" y="51381"/>
                </a:lnTo>
                <a:lnTo>
                  <a:pt x="1120193" y="65331"/>
                </a:lnTo>
                <a:lnTo>
                  <a:pt x="1130147" y="76248"/>
                </a:lnTo>
                <a:lnTo>
                  <a:pt x="1164897" y="55425"/>
                </a:lnTo>
                <a:lnTo>
                  <a:pt x="1150038" y="30533"/>
                </a:lnTo>
                <a:close/>
              </a:path>
              <a:path w="1200785" h="753745">
                <a:moveTo>
                  <a:pt x="1151308" y="0"/>
                </a:moveTo>
                <a:lnTo>
                  <a:pt x="1135052" y="5768"/>
                </a:lnTo>
                <a:lnTo>
                  <a:pt x="1122318" y="17379"/>
                </a:lnTo>
                <a:lnTo>
                  <a:pt x="1115288" y="32454"/>
                </a:lnTo>
                <a:lnTo>
                  <a:pt x="1114425" y="49077"/>
                </a:lnTo>
                <a:lnTo>
                  <a:pt x="1115242" y="51381"/>
                </a:lnTo>
                <a:lnTo>
                  <a:pt x="1150038" y="30533"/>
                </a:lnTo>
                <a:lnTo>
                  <a:pt x="1198246" y="30533"/>
                </a:lnTo>
                <a:lnTo>
                  <a:pt x="1194742" y="20627"/>
                </a:lnTo>
                <a:lnTo>
                  <a:pt x="1183058" y="7893"/>
                </a:lnTo>
                <a:lnTo>
                  <a:pt x="1167945" y="863"/>
                </a:lnTo>
                <a:lnTo>
                  <a:pt x="1151308" y="0"/>
                </a:lnTo>
                <a:close/>
              </a:path>
            </a:pathLst>
          </a:custGeom>
          <a:solidFill>
            <a:srgbClr val="FF9933"/>
          </a:solidFill>
        </p:spPr>
        <p:txBody>
          <a:bodyPr wrap="square" lIns="0" tIns="0" rIns="0" bIns="0" rtlCol="0"/>
          <a:lstStyle/>
          <a:p>
            <a:endParaRPr/>
          </a:p>
        </p:txBody>
      </p:sp>
      <p:sp>
        <p:nvSpPr>
          <p:cNvPr id="24" name="object 24"/>
          <p:cNvSpPr/>
          <p:nvPr/>
        </p:nvSpPr>
        <p:spPr>
          <a:xfrm>
            <a:off x="7362491" y="3009947"/>
            <a:ext cx="930910" cy="845185"/>
          </a:xfrm>
          <a:custGeom>
            <a:avLst/>
            <a:gdLst/>
            <a:ahLst/>
            <a:cxnLst/>
            <a:rect l="l" t="t" r="r" b="b"/>
            <a:pathLst>
              <a:path w="930909" h="845185">
                <a:moveTo>
                  <a:pt x="45688" y="758205"/>
                </a:moveTo>
                <a:lnTo>
                  <a:pt x="29192" y="760511"/>
                </a:lnTo>
                <a:lnTo>
                  <a:pt x="14303" y="769318"/>
                </a:lnTo>
                <a:lnTo>
                  <a:pt x="4038" y="783135"/>
                </a:lnTo>
                <a:lnTo>
                  <a:pt x="0" y="799274"/>
                </a:lnTo>
                <a:lnTo>
                  <a:pt x="2319" y="815770"/>
                </a:lnTo>
                <a:lnTo>
                  <a:pt x="11128" y="830659"/>
                </a:lnTo>
                <a:lnTo>
                  <a:pt x="24945" y="840926"/>
                </a:lnTo>
                <a:lnTo>
                  <a:pt x="41084" y="844978"/>
                </a:lnTo>
                <a:lnTo>
                  <a:pt x="57580" y="842696"/>
                </a:lnTo>
                <a:lnTo>
                  <a:pt x="72469" y="833961"/>
                </a:lnTo>
                <a:lnTo>
                  <a:pt x="82734" y="820072"/>
                </a:lnTo>
                <a:lnTo>
                  <a:pt x="84658" y="812371"/>
                </a:lnTo>
                <a:lnTo>
                  <a:pt x="53038" y="812371"/>
                </a:lnTo>
                <a:lnTo>
                  <a:pt x="33734" y="790781"/>
                </a:lnTo>
                <a:lnTo>
                  <a:pt x="63809" y="763765"/>
                </a:lnTo>
                <a:lnTo>
                  <a:pt x="61827" y="762281"/>
                </a:lnTo>
                <a:lnTo>
                  <a:pt x="45688" y="758205"/>
                </a:lnTo>
                <a:close/>
              </a:path>
              <a:path w="930909" h="845185">
                <a:moveTo>
                  <a:pt x="63809" y="763765"/>
                </a:moveTo>
                <a:lnTo>
                  <a:pt x="33734" y="790781"/>
                </a:lnTo>
                <a:lnTo>
                  <a:pt x="53038" y="812371"/>
                </a:lnTo>
                <a:lnTo>
                  <a:pt x="83181" y="785298"/>
                </a:lnTo>
                <a:lnTo>
                  <a:pt x="75644" y="772620"/>
                </a:lnTo>
                <a:lnTo>
                  <a:pt x="63809" y="763765"/>
                </a:lnTo>
                <a:close/>
              </a:path>
              <a:path w="930909" h="845185">
                <a:moveTo>
                  <a:pt x="83181" y="785298"/>
                </a:moveTo>
                <a:lnTo>
                  <a:pt x="53038" y="812371"/>
                </a:lnTo>
                <a:lnTo>
                  <a:pt x="84658" y="812371"/>
                </a:lnTo>
                <a:lnTo>
                  <a:pt x="86772" y="803909"/>
                </a:lnTo>
                <a:lnTo>
                  <a:pt x="84453" y="787437"/>
                </a:lnTo>
                <a:lnTo>
                  <a:pt x="83181" y="785298"/>
                </a:lnTo>
                <a:close/>
              </a:path>
              <a:path w="930909" h="845185">
                <a:moveTo>
                  <a:pt x="847650" y="59652"/>
                </a:moveTo>
                <a:lnTo>
                  <a:pt x="63809" y="763765"/>
                </a:lnTo>
                <a:lnTo>
                  <a:pt x="75644" y="772620"/>
                </a:lnTo>
                <a:lnTo>
                  <a:pt x="83181" y="785298"/>
                </a:lnTo>
                <a:lnTo>
                  <a:pt x="867039" y="81276"/>
                </a:lnTo>
                <a:lnTo>
                  <a:pt x="855170" y="72469"/>
                </a:lnTo>
                <a:lnTo>
                  <a:pt x="847650" y="59652"/>
                </a:lnTo>
                <a:close/>
              </a:path>
              <a:path w="930909" h="845185">
                <a:moveTo>
                  <a:pt x="929042" y="32591"/>
                </a:moveTo>
                <a:lnTo>
                  <a:pt x="877776" y="32591"/>
                </a:lnTo>
                <a:lnTo>
                  <a:pt x="897207" y="54181"/>
                </a:lnTo>
                <a:lnTo>
                  <a:pt x="867039" y="81276"/>
                </a:lnTo>
                <a:lnTo>
                  <a:pt x="869005" y="82734"/>
                </a:lnTo>
                <a:lnTo>
                  <a:pt x="885174" y="86772"/>
                </a:lnTo>
                <a:lnTo>
                  <a:pt x="901676" y="84453"/>
                </a:lnTo>
                <a:lnTo>
                  <a:pt x="916511" y="75644"/>
                </a:lnTo>
                <a:lnTo>
                  <a:pt x="926832" y="61827"/>
                </a:lnTo>
                <a:lnTo>
                  <a:pt x="930878" y="45688"/>
                </a:lnTo>
                <a:lnTo>
                  <a:pt x="929042" y="32591"/>
                </a:lnTo>
                <a:close/>
              </a:path>
              <a:path w="930909" h="845185">
                <a:moveTo>
                  <a:pt x="877776" y="32591"/>
                </a:moveTo>
                <a:lnTo>
                  <a:pt x="847650" y="59652"/>
                </a:lnTo>
                <a:lnTo>
                  <a:pt x="855170" y="72469"/>
                </a:lnTo>
                <a:lnTo>
                  <a:pt x="867039" y="81276"/>
                </a:lnTo>
                <a:lnTo>
                  <a:pt x="897207" y="54181"/>
                </a:lnTo>
                <a:lnTo>
                  <a:pt x="877776" y="32591"/>
                </a:lnTo>
                <a:close/>
              </a:path>
              <a:path w="930909" h="845185">
                <a:moveTo>
                  <a:pt x="889857" y="0"/>
                </a:moveTo>
                <a:lnTo>
                  <a:pt x="873361" y="2319"/>
                </a:lnTo>
                <a:lnTo>
                  <a:pt x="858472" y="11128"/>
                </a:lnTo>
                <a:lnTo>
                  <a:pt x="848205" y="24945"/>
                </a:lnTo>
                <a:lnTo>
                  <a:pt x="844153" y="41084"/>
                </a:lnTo>
                <a:lnTo>
                  <a:pt x="846435" y="57580"/>
                </a:lnTo>
                <a:lnTo>
                  <a:pt x="847650" y="59652"/>
                </a:lnTo>
                <a:lnTo>
                  <a:pt x="877776" y="32591"/>
                </a:lnTo>
                <a:lnTo>
                  <a:pt x="929042" y="32591"/>
                </a:lnTo>
                <a:lnTo>
                  <a:pt x="928566" y="29192"/>
                </a:lnTo>
                <a:lnTo>
                  <a:pt x="919813" y="14303"/>
                </a:lnTo>
                <a:lnTo>
                  <a:pt x="905996" y="4038"/>
                </a:lnTo>
                <a:lnTo>
                  <a:pt x="889857" y="0"/>
                </a:lnTo>
                <a:close/>
              </a:path>
            </a:pathLst>
          </a:custGeom>
          <a:solidFill>
            <a:srgbClr val="FF9933"/>
          </a:solidFill>
        </p:spPr>
        <p:txBody>
          <a:bodyPr wrap="square" lIns="0" tIns="0" rIns="0" bIns="0" rtlCol="0"/>
          <a:lstStyle/>
          <a:p>
            <a:endParaRPr/>
          </a:p>
        </p:txBody>
      </p:sp>
      <p:sp>
        <p:nvSpPr>
          <p:cNvPr id="25" name="object 25"/>
          <p:cNvSpPr/>
          <p:nvPr/>
        </p:nvSpPr>
        <p:spPr>
          <a:xfrm>
            <a:off x="7362650" y="4550870"/>
            <a:ext cx="930910" cy="777875"/>
          </a:xfrm>
          <a:custGeom>
            <a:avLst/>
            <a:gdLst/>
            <a:ahLst/>
            <a:cxnLst/>
            <a:rect l="l" t="t" r="r" b="b"/>
            <a:pathLst>
              <a:path w="930909" h="777875">
                <a:moveTo>
                  <a:pt x="846822" y="720149"/>
                </a:moveTo>
                <a:lnTo>
                  <a:pt x="845657" y="722354"/>
                </a:lnTo>
                <a:lnTo>
                  <a:pt x="844121" y="738949"/>
                </a:lnTo>
                <a:lnTo>
                  <a:pt x="848919" y="754901"/>
                </a:lnTo>
                <a:lnTo>
                  <a:pt x="859837" y="768270"/>
                </a:lnTo>
                <a:lnTo>
                  <a:pt x="875061" y="776301"/>
                </a:lnTo>
                <a:lnTo>
                  <a:pt x="891619" y="777843"/>
                </a:lnTo>
                <a:lnTo>
                  <a:pt x="907557" y="773074"/>
                </a:lnTo>
                <a:lnTo>
                  <a:pt x="920924" y="762174"/>
                </a:lnTo>
                <a:lnTo>
                  <a:pt x="929008" y="746932"/>
                </a:lnTo>
                <a:lnTo>
                  <a:pt x="929114" y="745791"/>
                </a:lnTo>
                <a:lnTo>
                  <a:pt x="878125" y="745791"/>
                </a:lnTo>
                <a:lnTo>
                  <a:pt x="846822" y="720149"/>
                </a:lnTo>
                <a:close/>
              </a:path>
              <a:path w="930909" h="777875">
                <a:moveTo>
                  <a:pt x="865165" y="697742"/>
                </a:moveTo>
                <a:lnTo>
                  <a:pt x="853741" y="707056"/>
                </a:lnTo>
                <a:lnTo>
                  <a:pt x="846822" y="720149"/>
                </a:lnTo>
                <a:lnTo>
                  <a:pt x="878125" y="745791"/>
                </a:lnTo>
                <a:lnTo>
                  <a:pt x="896540" y="723439"/>
                </a:lnTo>
                <a:lnTo>
                  <a:pt x="865165" y="697742"/>
                </a:lnTo>
                <a:close/>
              </a:path>
              <a:path w="930909" h="777875">
                <a:moveTo>
                  <a:pt x="883046" y="691403"/>
                </a:moveTo>
                <a:lnTo>
                  <a:pt x="867108" y="696158"/>
                </a:lnTo>
                <a:lnTo>
                  <a:pt x="865165" y="697742"/>
                </a:lnTo>
                <a:lnTo>
                  <a:pt x="896540" y="723439"/>
                </a:lnTo>
                <a:lnTo>
                  <a:pt x="878125" y="745791"/>
                </a:lnTo>
                <a:lnTo>
                  <a:pt x="929114" y="745791"/>
                </a:lnTo>
                <a:lnTo>
                  <a:pt x="930544" y="730345"/>
                </a:lnTo>
                <a:lnTo>
                  <a:pt x="925746" y="714400"/>
                </a:lnTo>
                <a:lnTo>
                  <a:pt x="914828" y="701087"/>
                </a:lnTo>
                <a:lnTo>
                  <a:pt x="899604" y="692983"/>
                </a:lnTo>
                <a:lnTo>
                  <a:pt x="883046" y="691403"/>
                </a:lnTo>
                <a:close/>
              </a:path>
              <a:path w="930909" h="777875">
                <a:moveTo>
                  <a:pt x="83749" y="57751"/>
                </a:moveTo>
                <a:lnTo>
                  <a:pt x="76882" y="70786"/>
                </a:lnTo>
                <a:lnTo>
                  <a:pt x="65449" y="80096"/>
                </a:lnTo>
                <a:lnTo>
                  <a:pt x="846822" y="720149"/>
                </a:lnTo>
                <a:lnTo>
                  <a:pt x="853741" y="707056"/>
                </a:lnTo>
                <a:lnTo>
                  <a:pt x="865165" y="697742"/>
                </a:lnTo>
                <a:lnTo>
                  <a:pt x="83749" y="57751"/>
                </a:lnTo>
                <a:close/>
              </a:path>
              <a:path w="930909" h="777875">
                <a:moveTo>
                  <a:pt x="38941" y="0"/>
                </a:moveTo>
                <a:lnTo>
                  <a:pt x="22959" y="4768"/>
                </a:lnTo>
                <a:lnTo>
                  <a:pt x="9572" y="15668"/>
                </a:lnTo>
                <a:lnTo>
                  <a:pt x="1541" y="30912"/>
                </a:lnTo>
                <a:lnTo>
                  <a:pt x="0" y="47513"/>
                </a:lnTo>
                <a:lnTo>
                  <a:pt x="4768" y="63496"/>
                </a:lnTo>
                <a:lnTo>
                  <a:pt x="15668" y="76882"/>
                </a:lnTo>
                <a:lnTo>
                  <a:pt x="30912" y="84913"/>
                </a:lnTo>
                <a:lnTo>
                  <a:pt x="47513" y="86455"/>
                </a:lnTo>
                <a:lnTo>
                  <a:pt x="63496" y="81686"/>
                </a:lnTo>
                <a:lnTo>
                  <a:pt x="65449" y="80096"/>
                </a:lnTo>
                <a:lnTo>
                  <a:pt x="34083" y="54403"/>
                </a:lnTo>
                <a:lnTo>
                  <a:pt x="52371" y="32051"/>
                </a:lnTo>
                <a:lnTo>
                  <a:pt x="84399" y="32051"/>
                </a:lnTo>
                <a:lnTo>
                  <a:pt x="81686" y="22959"/>
                </a:lnTo>
                <a:lnTo>
                  <a:pt x="70786" y="9572"/>
                </a:lnTo>
                <a:lnTo>
                  <a:pt x="55542" y="1541"/>
                </a:lnTo>
                <a:lnTo>
                  <a:pt x="38941" y="0"/>
                </a:lnTo>
                <a:close/>
              </a:path>
              <a:path w="930909" h="777875">
                <a:moveTo>
                  <a:pt x="52371" y="32051"/>
                </a:moveTo>
                <a:lnTo>
                  <a:pt x="34083" y="54403"/>
                </a:lnTo>
                <a:lnTo>
                  <a:pt x="65449" y="80096"/>
                </a:lnTo>
                <a:lnTo>
                  <a:pt x="76882" y="70786"/>
                </a:lnTo>
                <a:lnTo>
                  <a:pt x="83749" y="57751"/>
                </a:lnTo>
                <a:lnTo>
                  <a:pt x="52371" y="32051"/>
                </a:lnTo>
                <a:close/>
              </a:path>
              <a:path w="930909" h="777875">
                <a:moveTo>
                  <a:pt x="84399" y="32051"/>
                </a:moveTo>
                <a:lnTo>
                  <a:pt x="52371" y="32051"/>
                </a:lnTo>
                <a:lnTo>
                  <a:pt x="83749" y="57751"/>
                </a:lnTo>
                <a:lnTo>
                  <a:pt x="84913" y="55542"/>
                </a:lnTo>
                <a:lnTo>
                  <a:pt x="86455" y="38941"/>
                </a:lnTo>
                <a:lnTo>
                  <a:pt x="84399" y="32051"/>
                </a:lnTo>
                <a:close/>
              </a:path>
            </a:pathLst>
          </a:custGeom>
          <a:solidFill>
            <a:srgbClr val="FF9933"/>
          </a:solidFill>
        </p:spPr>
        <p:txBody>
          <a:bodyPr wrap="square" lIns="0" tIns="0" rIns="0" bIns="0" rtlCol="0"/>
          <a:lstStyle/>
          <a:p>
            <a:endParaRPr/>
          </a:p>
        </p:txBody>
      </p:sp>
      <p:sp>
        <p:nvSpPr>
          <p:cNvPr id="26" name="object 26"/>
          <p:cNvSpPr/>
          <p:nvPr/>
        </p:nvSpPr>
        <p:spPr>
          <a:xfrm>
            <a:off x="5103876" y="3649979"/>
            <a:ext cx="2696210" cy="1104900"/>
          </a:xfrm>
          <a:custGeom>
            <a:avLst/>
            <a:gdLst/>
            <a:ahLst/>
            <a:cxnLst/>
            <a:rect l="l" t="t" r="r" b="b"/>
            <a:pathLst>
              <a:path w="2696209" h="1104900">
                <a:moveTo>
                  <a:pt x="1347977" y="0"/>
                </a:moveTo>
                <a:lnTo>
                  <a:pt x="1280699" y="676"/>
                </a:lnTo>
                <a:lnTo>
                  <a:pt x="1214275" y="2683"/>
                </a:lnTo>
                <a:lnTo>
                  <a:pt x="1148782" y="5991"/>
                </a:lnTo>
                <a:lnTo>
                  <a:pt x="1084297" y="10566"/>
                </a:lnTo>
                <a:lnTo>
                  <a:pt x="1020898" y="16378"/>
                </a:lnTo>
                <a:lnTo>
                  <a:pt x="958661" y="23394"/>
                </a:lnTo>
                <a:lnTo>
                  <a:pt x="897665" y="31584"/>
                </a:lnTo>
                <a:lnTo>
                  <a:pt x="837986" y="40914"/>
                </a:lnTo>
                <a:lnTo>
                  <a:pt x="779701" y="51355"/>
                </a:lnTo>
                <a:lnTo>
                  <a:pt x="722888" y="62873"/>
                </a:lnTo>
                <a:lnTo>
                  <a:pt x="667624" y="75437"/>
                </a:lnTo>
                <a:lnTo>
                  <a:pt x="613987" y="89017"/>
                </a:lnTo>
                <a:lnTo>
                  <a:pt x="562052" y="103579"/>
                </a:lnTo>
                <a:lnTo>
                  <a:pt x="511898" y="119092"/>
                </a:lnTo>
                <a:lnTo>
                  <a:pt x="463602" y="135525"/>
                </a:lnTo>
                <a:lnTo>
                  <a:pt x="417241" y="152846"/>
                </a:lnTo>
                <a:lnTo>
                  <a:pt x="372893" y="171023"/>
                </a:lnTo>
                <a:lnTo>
                  <a:pt x="330634" y="190024"/>
                </a:lnTo>
                <a:lnTo>
                  <a:pt x="290541" y="209819"/>
                </a:lnTo>
                <a:lnTo>
                  <a:pt x="252693" y="230374"/>
                </a:lnTo>
                <a:lnTo>
                  <a:pt x="217165" y="251659"/>
                </a:lnTo>
                <a:lnTo>
                  <a:pt x="184037" y="273642"/>
                </a:lnTo>
                <a:lnTo>
                  <a:pt x="153383" y="296291"/>
                </a:lnTo>
                <a:lnTo>
                  <a:pt x="99813" y="343461"/>
                </a:lnTo>
                <a:lnTo>
                  <a:pt x="57071" y="392915"/>
                </a:lnTo>
                <a:lnTo>
                  <a:pt x="25777" y="444400"/>
                </a:lnTo>
                <a:lnTo>
                  <a:pt x="6547" y="497663"/>
                </a:lnTo>
                <a:lnTo>
                  <a:pt x="0" y="552450"/>
                </a:lnTo>
                <a:lnTo>
                  <a:pt x="1649" y="580018"/>
                </a:lnTo>
                <a:lnTo>
                  <a:pt x="14615" y="634074"/>
                </a:lnTo>
                <a:lnTo>
                  <a:pt x="39954" y="686480"/>
                </a:lnTo>
                <a:lnTo>
                  <a:pt x="77050" y="736981"/>
                </a:lnTo>
                <a:lnTo>
                  <a:pt x="125283" y="785324"/>
                </a:lnTo>
                <a:lnTo>
                  <a:pt x="184037" y="831257"/>
                </a:lnTo>
                <a:lnTo>
                  <a:pt x="217165" y="853240"/>
                </a:lnTo>
                <a:lnTo>
                  <a:pt x="252693" y="874525"/>
                </a:lnTo>
                <a:lnTo>
                  <a:pt x="290541" y="895080"/>
                </a:lnTo>
                <a:lnTo>
                  <a:pt x="330634" y="914875"/>
                </a:lnTo>
                <a:lnTo>
                  <a:pt x="372893" y="933876"/>
                </a:lnTo>
                <a:lnTo>
                  <a:pt x="417241" y="952053"/>
                </a:lnTo>
                <a:lnTo>
                  <a:pt x="463602" y="969374"/>
                </a:lnTo>
                <a:lnTo>
                  <a:pt x="511898" y="985807"/>
                </a:lnTo>
                <a:lnTo>
                  <a:pt x="562052" y="1001320"/>
                </a:lnTo>
                <a:lnTo>
                  <a:pt x="613987" y="1015882"/>
                </a:lnTo>
                <a:lnTo>
                  <a:pt x="667624" y="1029462"/>
                </a:lnTo>
                <a:lnTo>
                  <a:pt x="722888" y="1042026"/>
                </a:lnTo>
                <a:lnTo>
                  <a:pt x="779701" y="1053544"/>
                </a:lnTo>
                <a:lnTo>
                  <a:pt x="837986" y="1063985"/>
                </a:lnTo>
                <a:lnTo>
                  <a:pt x="897665" y="1073315"/>
                </a:lnTo>
                <a:lnTo>
                  <a:pt x="958661" y="1081505"/>
                </a:lnTo>
                <a:lnTo>
                  <a:pt x="1020898" y="1088521"/>
                </a:lnTo>
                <a:lnTo>
                  <a:pt x="1084297" y="1094333"/>
                </a:lnTo>
                <a:lnTo>
                  <a:pt x="1148782" y="1098908"/>
                </a:lnTo>
                <a:lnTo>
                  <a:pt x="1214275" y="1102216"/>
                </a:lnTo>
                <a:lnTo>
                  <a:pt x="1280699" y="1104223"/>
                </a:lnTo>
                <a:lnTo>
                  <a:pt x="1347977" y="1104900"/>
                </a:lnTo>
                <a:lnTo>
                  <a:pt x="1415256" y="1104223"/>
                </a:lnTo>
                <a:lnTo>
                  <a:pt x="1481680" y="1102216"/>
                </a:lnTo>
                <a:lnTo>
                  <a:pt x="1547173" y="1098908"/>
                </a:lnTo>
                <a:lnTo>
                  <a:pt x="1611658" y="1094333"/>
                </a:lnTo>
                <a:lnTo>
                  <a:pt x="1675057" y="1088521"/>
                </a:lnTo>
                <a:lnTo>
                  <a:pt x="1737294" y="1081505"/>
                </a:lnTo>
                <a:lnTo>
                  <a:pt x="1798290" y="1073315"/>
                </a:lnTo>
                <a:lnTo>
                  <a:pt x="1857969" y="1063985"/>
                </a:lnTo>
                <a:lnTo>
                  <a:pt x="1916254" y="1053544"/>
                </a:lnTo>
                <a:lnTo>
                  <a:pt x="1973067" y="1042026"/>
                </a:lnTo>
                <a:lnTo>
                  <a:pt x="2028331" y="1029462"/>
                </a:lnTo>
                <a:lnTo>
                  <a:pt x="2081968" y="1015882"/>
                </a:lnTo>
                <a:lnTo>
                  <a:pt x="2133903" y="1001320"/>
                </a:lnTo>
                <a:lnTo>
                  <a:pt x="2184057" y="985807"/>
                </a:lnTo>
                <a:lnTo>
                  <a:pt x="2232353" y="969374"/>
                </a:lnTo>
                <a:lnTo>
                  <a:pt x="2278714" y="952053"/>
                </a:lnTo>
                <a:lnTo>
                  <a:pt x="2323062" y="933876"/>
                </a:lnTo>
                <a:lnTo>
                  <a:pt x="2365321" y="914875"/>
                </a:lnTo>
                <a:lnTo>
                  <a:pt x="2405414" y="895080"/>
                </a:lnTo>
                <a:lnTo>
                  <a:pt x="2443262" y="874525"/>
                </a:lnTo>
                <a:lnTo>
                  <a:pt x="2478790" y="853240"/>
                </a:lnTo>
                <a:lnTo>
                  <a:pt x="2511918" y="831257"/>
                </a:lnTo>
                <a:lnTo>
                  <a:pt x="2542572" y="808608"/>
                </a:lnTo>
                <a:lnTo>
                  <a:pt x="2596142" y="761438"/>
                </a:lnTo>
                <a:lnTo>
                  <a:pt x="2638884" y="711984"/>
                </a:lnTo>
                <a:lnTo>
                  <a:pt x="2670178" y="660499"/>
                </a:lnTo>
                <a:lnTo>
                  <a:pt x="2689408" y="607236"/>
                </a:lnTo>
                <a:lnTo>
                  <a:pt x="2695955" y="552450"/>
                </a:lnTo>
                <a:lnTo>
                  <a:pt x="2694306" y="524881"/>
                </a:lnTo>
                <a:lnTo>
                  <a:pt x="2681340" y="470825"/>
                </a:lnTo>
                <a:lnTo>
                  <a:pt x="2656001" y="418419"/>
                </a:lnTo>
                <a:lnTo>
                  <a:pt x="2618905" y="367918"/>
                </a:lnTo>
                <a:lnTo>
                  <a:pt x="2570672" y="319575"/>
                </a:lnTo>
                <a:lnTo>
                  <a:pt x="2511918" y="273642"/>
                </a:lnTo>
                <a:lnTo>
                  <a:pt x="2478790" y="251659"/>
                </a:lnTo>
                <a:lnTo>
                  <a:pt x="2443262" y="230374"/>
                </a:lnTo>
                <a:lnTo>
                  <a:pt x="2405414" y="209819"/>
                </a:lnTo>
                <a:lnTo>
                  <a:pt x="2365321" y="190024"/>
                </a:lnTo>
                <a:lnTo>
                  <a:pt x="2323062" y="171023"/>
                </a:lnTo>
                <a:lnTo>
                  <a:pt x="2278714" y="152846"/>
                </a:lnTo>
                <a:lnTo>
                  <a:pt x="2232353" y="135525"/>
                </a:lnTo>
                <a:lnTo>
                  <a:pt x="2184057" y="119092"/>
                </a:lnTo>
                <a:lnTo>
                  <a:pt x="2133903" y="103579"/>
                </a:lnTo>
                <a:lnTo>
                  <a:pt x="2081968" y="89017"/>
                </a:lnTo>
                <a:lnTo>
                  <a:pt x="2028331" y="75437"/>
                </a:lnTo>
                <a:lnTo>
                  <a:pt x="1973067" y="62873"/>
                </a:lnTo>
                <a:lnTo>
                  <a:pt x="1916254" y="51355"/>
                </a:lnTo>
                <a:lnTo>
                  <a:pt x="1857969" y="40914"/>
                </a:lnTo>
                <a:lnTo>
                  <a:pt x="1798290" y="31584"/>
                </a:lnTo>
                <a:lnTo>
                  <a:pt x="1737294" y="23394"/>
                </a:lnTo>
                <a:lnTo>
                  <a:pt x="1675057" y="16378"/>
                </a:lnTo>
                <a:lnTo>
                  <a:pt x="1611658" y="10566"/>
                </a:lnTo>
                <a:lnTo>
                  <a:pt x="1547173" y="5991"/>
                </a:lnTo>
                <a:lnTo>
                  <a:pt x="1481680" y="2683"/>
                </a:lnTo>
                <a:lnTo>
                  <a:pt x="1415256" y="676"/>
                </a:lnTo>
                <a:lnTo>
                  <a:pt x="1347977" y="0"/>
                </a:lnTo>
                <a:close/>
              </a:path>
            </a:pathLst>
          </a:custGeom>
          <a:solidFill>
            <a:srgbClr val="FF6600"/>
          </a:solidFill>
        </p:spPr>
        <p:txBody>
          <a:bodyPr wrap="square" lIns="0" tIns="0" rIns="0" bIns="0" rtlCol="0"/>
          <a:lstStyle/>
          <a:p>
            <a:endParaRPr/>
          </a:p>
        </p:txBody>
      </p:sp>
      <p:sp>
        <p:nvSpPr>
          <p:cNvPr id="27" name="object 27"/>
          <p:cNvSpPr txBox="1"/>
          <p:nvPr/>
        </p:nvSpPr>
        <p:spPr>
          <a:xfrm>
            <a:off x="5778246" y="3817111"/>
            <a:ext cx="1346835" cy="720725"/>
          </a:xfrm>
          <a:prstGeom prst="rect">
            <a:avLst/>
          </a:prstGeom>
        </p:spPr>
        <p:txBody>
          <a:bodyPr vert="horz" wrap="square" lIns="0" tIns="53975" rIns="0" bIns="0" rtlCol="0">
            <a:spAutoFit/>
          </a:bodyPr>
          <a:lstStyle/>
          <a:p>
            <a:pPr marL="12700" marR="5080" indent="287655">
              <a:lnSpc>
                <a:spcPts val="2590"/>
              </a:lnSpc>
              <a:spcBef>
                <a:spcPts val="425"/>
              </a:spcBef>
            </a:pPr>
            <a:r>
              <a:rPr sz="2400" b="0" spc="-10" dirty="0">
                <a:solidFill>
                  <a:srgbClr val="FFFFFF"/>
                </a:solidFill>
                <a:latin typeface="Segoe UI Light"/>
                <a:cs typeface="Segoe UI Light"/>
              </a:rPr>
              <a:t>Azure  </a:t>
            </a:r>
            <a:r>
              <a:rPr sz="2400" b="0" dirty="0">
                <a:solidFill>
                  <a:srgbClr val="FFFFFF"/>
                </a:solidFill>
                <a:latin typeface="Segoe UI Light"/>
                <a:cs typeface="Segoe UI Light"/>
              </a:rPr>
              <a:t>Databric</a:t>
            </a:r>
            <a:r>
              <a:rPr sz="2400" b="0" spc="5" dirty="0">
                <a:solidFill>
                  <a:srgbClr val="FFFFFF"/>
                </a:solidFill>
                <a:latin typeface="Segoe UI Light"/>
                <a:cs typeface="Segoe UI Light"/>
              </a:rPr>
              <a:t>k</a:t>
            </a:r>
            <a:r>
              <a:rPr sz="2400" b="0" dirty="0">
                <a:solidFill>
                  <a:srgbClr val="FFFFFF"/>
                </a:solidFill>
                <a:latin typeface="Segoe UI Light"/>
                <a:cs typeface="Segoe UI Light"/>
              </a:rPr>
              <a:t>s</a:t>
            </a:r>
            <a:endParaRPr sz="2400">
              <a:latin typeface="Segoe UI Light"/>
              <a:cs typeface="Segoe UI Light"/>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12393" y="431419"/>
            <a:ext cx="3122930" cy="391160"/>
          </a:xfrm>
          <a:prstGeom prst="rect">
            <a:avLst/>
          </a:prstGeom>
        </p:spPr>
        <p:txBody>
          <a:bodyPr vert="horz" wrap="square" lIns="0" tIns="12700" rIns="0" bIns="0" rtlCol="0">
            <a:spAutoFit/>
          </a:bodyPr>
          <a:lstStyle/>
          <a:p>
            <a:pPr marL="12700">
              <a:lnSpc>
                <a:spcPct val="100000"/>
              </a:lnSpc>
              <a:spcBef>
                <a:spcPts val="100"/>
              </a:spcBef>
            </a:pPr>
            <a:r>
              <a:rPr sz="2400" b="0" dirty="0">
                <a:solidFill>
                  <a:srgbClr val="0078D6"/>
                </a:solidFill>
                <a:latin typeface="Segoe UI Light"/>
                <a:cs typeface="Segoe UI Light"/>
              </a:rPr>
              <a:t>P</a:t>
            </a:r>
            <a:r>
              <a:rPr sz="2400" b="0" spc="135" dirty="0">
                <a:solidFill>
                  <a:srgbClr val="0078D6"/>
                </a:solidFill>
                <a:latin typeface="Segoe UI Light"/>
                <a:cs typeface="Segoe UI Light"/>
              </a:rPr>
              <a:t> </a:t>
            </a:r>
            <a:r>
              <a:rPr sz="2400" b="0" dirty="0">
                <a:solidFill>
                  <a:srgbClr val="0078D6"/>
                </a:solidFill>
                <a:latin typeface="Segoe UI Light"/>
                <a:cs typeface="Segoe UI Light"/>
              </a:rPr>
              <a:t>R</a:t>
            </a:r>
            <a:r>
              <a:rPr sz="2400" b="0" spc="130" dirty="0">
                <a:solidFill>
                  <a:srgbClr val="0078D6"/>
                </a:solidFill>
                <a:latin typeface="Segoe UI Light"/>
                <a:cs typeface="Segoe UI Light"/>
              </a:rPr>
              <a:t> </a:t>
            </a:r>
            <a:r>
              <a:rPr sz="2400" b="0" dirty="0">
                <a:solidFill>
                  <a:srgbClr val="0078D6"/>
                </a:solidFill>
                <a:latin typeface="Segoe UI Light"/>
                <a:cs typeface="Segoe UI Light"/>
              </a:rPr>
              <a:t>O</a:t>
            </a:r>
            <a:r>
              <a:rPr sz="2400" b="0" spc="130" dirty="0">
                <a:solidFill>
                  <a:srgbClr val="0078D6"/>
                </a:solidFill>
                <a:latin typeface="Segoe UI Light"/>
                <a:cs typeface="Segoe UI Light"/>
              </a:rPr>
              <a:t> </a:t>
            </a:r>
            <a:r>
              <a:rPr sz="2400" b="0" dirty="0">
                <a:solidFill>
                  <a:srgbClr val="0078D6"/>
                </a:solidFill>
                <a:latin typeface="Segoe UI Light"/>
                <a:cs typeface="Segoe UI Light"/>
              </a:rPr>
              <a:t>V</a:t>
            </a:r>
            <a:r>
              <a:rPr sz="2400" b="0" spc="135" dirty="0">
                <a:solidFill>
                  <a:srgbClr val="0078D6"/>
                </a:solidFill>
                <a:latin typeface="Segoe UI Light"/>
                <a:cs typeface="Segoe UI Light"/>
              </a:rPr>
              <a:t> </a:t>
            </a:r>
            <a:r>
              <a:rPr sz="2400" b="0" dirty="0">
                <a:solidFill>
                  <a:srgbClr val="0078D6"/>
                </a:solidFill>
                <a:latin typeface="Segoe UI Light"/>
                <a:cs typeface="Segoe UI Light"/>
              </a:rPr>
              <a:t>I</a:t>
            </a:r>
            <a:r>
              <a:rPr sz="2400" b="0" spc="140" dirty="0">
                <a:solidFill>
                  <a:srgbClr val="0078D6"/>
                </a:solidFill>
                <a:latin typeface="Segoe UI Light"/>
                <a:cs typeface="Segoe UI Light"/>
              </a:rPr>
              <a:t> </a:t>
            </a:r>
            <a:r>
              <a:rPr sz="2400" b="0" dirty="0">
                <a:solidFill>
                  <a:srgbClr val="0078D6"/>
                </a:solidFill>
                <a:latin typeface="Segoe UI Light"/>
                <a:cs typeface="Segoe UI Light"/>
              </a:rPr>
              <a:t>S</a:t>
            </a:r>
            <a:r>
              <a:rPr sz="2400" b="0" spc="125" dirty="0">
                <a:solidFill>
                  <a:srgbClr val="0078D6"/>
                </a:solidFill>
                <a:latin typeface="Segoe UI Light"/>
                <a:cs typeface="Segoe UI Light"/>
              </a:rPr>
              <a:t> </a:t>
            </a:r>
            <a:r>
              <a:rPr sz="2400" b="0" dirty="0">
                <a:solidFill>
                  <a:srgbClr val="0078D6"/>
                </a:solidFill>
                <a:latin typeface="Segoe UI Light"/>
                <a:cs typeface="Segoe UI Light"/>
              </a:rPr>
              <a:t>I</a:t>
            </a:r>
            <a:r>
              <a:rPr sz="2400" b="0" spc="135" dirty="0">
                <a:solidFill>
                  <a:srgbClr val="0078D6"/>
                </a:solidFill>
                <a:latin typeface="Segoe UI Light"/>
                <a:cs typeface="Segoe UI Light"/>
              </a:rPr>
              <a:t> </a:t>
            </a:r>
            <a:r>
              <a:rPr sz="2400" b="0" dirty="0">
                <a:solidFill>
                  <a:srgbClr val="0078D6"/>
                </a:solidFill>
                <a:latin typeface="Segoe UI Light"/>
                <a:cs typeface="Segoe UI Light"/>
              </a:rPr>
              <a:t>O</a:t>
            </a:r>
            <a:r>
              <a:rPr sz="2400" b="0" spc="130" dirty="0">
                <a:solidFill>
                  <a:srgbClr val="0078D6"/>
                </a:solidFill>
                <a:latin typeface="Segoe UI Light"/>
                <a:cs typeface="Segoe UI Light"/>
              </a:rPr>
              <a:t> </a:t>
            </a:r>
            <a:r>
              <a:rPr sz="2400" b="0" dirty="0">
                <a:solidFill>
                  <a:srgbClr val="0078D6"/>
                </a:solidFill>
                <a:latin typeface="Segoe UI Light"/>
                <a:cs typeface="Segoe UI Light"/>
              </a:rPr>
              <a:t>N</a:t>
            </a:r>
            <a:r>
              <a:rPr sz="2400" b="0" spc="120" dirty="0">
                <a:solidFill>
                  <a:srgbClr val="0078D6"/>
                </a:solidFill>
                <a:latin typeface="Segoe UI Light"/>
                <a:cs typeface="Segoe UI Light"/>
              </a:rPr>
              <a:t> </a:t>
            </a:r>
            <a:r>
              <a:rPr sz="2400" b="0" dirty="0">
                <a:solidFill>
                  <a:srgbClr val="0078D6"/>
                </a:solidFill>
                <a:latin typeface="Segoe UI Light"/>
                <a:cs typeface="Segoe UI Light"/>
              </a:rPr>
              <a:t>I</a:t>
            </a:r>
            <a:r>
              <a:rPr sz="2400" b="0" spc="140" dirty="0">
                <a:solidFill>
                  <a:srgbClr val="0078D6"/>
                </a:solidFill>
                <a:latin typeface="Segoe UI Light"/>
                <a:cs typeface="Segoe UI Light"/>
              </a:rPr>
              <a:t> </a:t>
            </a:r>
            <a:r>
              <a:rPr sz="2400" b="0" dirty="0">
                <a:solidFill>
                  <a:srgbClr val="0078D6"/>
                </a:solidFill>
                <a:latin typeface="Segoe UI Light"/>
                <a:cs typeface="Segoe UI Light"/>
              </a:rPr>
              <a:t>N</a:t>
            </a:r>
            <a:r>
              <a:rPr sz="2400" b="0" spc="120" dirty="0">
                <a:solidFill>
                  <a:srgbClr val="0078D6"/>
                </a:solidFill>
                <a:latin typeface="Segoe UI Light"/>
                <a:cs typeface="Segoe UI Light"/>
              </a:rPr>
              <a:t> </a:t>
            </a:r>
            <a:r>
              <a:rPr sz="2400" b="0" dirty="0">
                <a:solidFill>
                  <a:srgbClr val="0078D6"/>
                </a:solidFill>
                <a:latin typeface="Segoe UI Light"/>
                <a:cs typeface="Segoe UI Light"/>
              </a:rPr>
              <a:t>G</a:t>
            </a:r>
            <a:endParaRPr sz="2400">
              <a:latin typeface="Segoe UI Light"/>
              <a:cs typeface="Segoe UI Light"/>
            </a:endParaRPr>
          </a:p>
        </p:txBody>
      </p:sp>
      <p:sp>
        <p:nvSpPr>
          <p:cNvPr id="3" name="object 3"/>
          <p:cNvSpPr txBox="1"/>
          <p:nvPr/>
        </p:nvSpPr>
        <p:spPr>
          <a:xfrm>
            <a:off x="4191711" y="431419"/>
            <a:ext cx="1332230" cy="391160"/>
          </a:xfrm>
          <a:prstGeom prst="rect">
            <a:avLst/>
          </a:prstGeom>
        </p:spPr>
        <p:txBody>
          <a:bodyPr vert="horz" wrap="square" lIns="0" tIns="12700" rIns="0" bIns="0" rtlCol="0">
            <a:spAutoFit/>
          </a:bodyPr>
          <a:lstStyle/>
          <a:p>
            <a:pPr marL="12700">
              <a:lnSpc>
                <a:spcPct val="100000"/>
              </a:lnSpc>
              <a:spcBef>
                <a:spcPts val="100"/>
              </a:spcBef>
            </a:pPr>
            <a:r>
              <a:rPr sz="2400" b="0" dirty="0">
                <a:solidFill>
                  <a:srgbClr val="0078D6"/>
                </a:solidFill>
                <a:latin typeface="Segoe UI Light"/>
                <a:cs typeface="Segoe UI Light"/>
              </a:rPr>
              <a:t>A Z U R</a:t>
            </a:r>
            <a:r>
              <a:rPr sz="2400" b="0" spc="-80" dirty="0">
                <a:solidFill>
                  <a:srgbClr val="0078D6"/>
                </a:solidFill>
                <a:latin typeface="Segoe UI Light"/>
                <a:cs typeface="Segoe UI Light"/>
              </a:rPr>
              <a:t> </a:t>
            </a:r>
            <a:r>
              <a:rPr sz="2400" b="0" dirty="0">
                <a:solidFill>
                  <a:srgbClr val="0078D6"/>
                </a:solidFill>
                <a:latin typeface="Segoe UI Light"/>
                <a:cs typeface="Segoe UI Light"/>
              </a:rPr>
              <a:t>E</a:t>
            </a:r>
            <a:endParaRPr sz="2400">
              <a:latin typeface="Segoe UI Light"/>
              <a:cs typeface="Segoe UI Light"/>
            </a:endParaRPr>
          </a:p>
        </p:txBody>
      </p:sp>
      <p:sp>
        <p:nvSpPr>
          <p:cNvPr id="4" name="object 4"/>
          <p:cNvSpPr txBox="1"/>
          <p:nvPr/>
        </p:nvSpPr>
        <p:spPr>
          <a:xfrm>
            <a:off x="5787390" y="431419"/>
            <a:ext cx="2517140" cy="391160"/>
          </a:xfrm>
          <a:prstGeom prst="rect">
            <a:avLst/>
          </a:prstGeom>
        </p:spPr>
        <p:txBody>
          <a:bodyPr vert="horz" wrap="square" lIns="0" tIns="12700" rIns="0" bIns="0" rtlCol="0">
            <a:spAutoFit/>
          </a:bodyPr>
          <a:lstStyle/>
          <a:p>
            <a:pPr marL="12700">
              <a:lnSpc>
                <a:spcPct val="100000"/>
              </a:lnSpc>
              <a:spcBef>
                <a:spcPts val="100"/>
              </a:spcBef>
            </a:pPr>
            <a:r>
              <a:rPr sz="2400" b="0" dirty="0">
                <a:solidFill>
                  <a:srgbClr val="0078D6"/>
                </a:solidFill>
                <a:latin typeface="Segoe UI Light"/>
                <a:cs typeface="Segoe UI Light"/>
              </a:rPr>
              <a:t>D A T A B R I C K</a:t>
            </a:r>
            <a:r>
              <a:rPr sz="2400" b="0" spc="580" dirty="0">
                <a:solidFill>
                  <a:srgbClr val="0078D6"/>
                </a:solidFill>
                <a:latin typeface="Segoe UI Light"/>
                <a:cs typeface="Segoe UI Light"/>
              </a:rPr>
              <a:t> </a:t>
            </a:r>
            <a:r>
              <a:rPr sz="2400" b="0" dirty="0">
                <a:solidFill>
                  <a:srgbClr val="0078D6"/>
                </a:solidFill>
                <a:latin typeface="Segoe UI Light"/>
                <a:cs typeface="Segoe UI Light"/>
              </a:rPr>
              <a:t>S</a:t>
            </a:r>
            <a:endParaRPr sz="2400">
              <a:latin typeface="Segoe UI Light"/>
              <a:cs typeface="Segoe UI Light"/>
            </a:endParaRPr>
          </a:p>
        </p:txBody>
      </p:sp>
      <p:sp>
        <p:nvSpPr>
          <p:cNvPr id="5" name="object 5"/>
          <p:cNvSpPr txBox="1">
            <a:spLocks noGrp="1"/>
          </p:cNvSpPr>
          <p:nvPr>
            <p:ph type="title"/>
          </p:nvPr>
        </p:nvSpPr>
        <p:spPr>
          <a:xfrm>
            <a:off x="8564371" y="431419"/>
            <a:ext cx="2482850" cy="391160"/>
          </a:xfrm>
          <a:prstGeom prst="rect">
            <a:avLst/>
          </a:prstGeom>
        </p:spPr>
        <p:txBody>
          <a:bodyPr vert="horz" wrap="square" lIns="0" tIns="12700" rIns="0" bIns="0" rtlCol="0">
            <a:spAutoFit/>
          </a:bodyPr>
          <a:lstStyle/>
          <a:p>
            <a:pPr marL="12700">
              <a:lnSpc>
                <a:spcPct val="100000"/>
              </a:lnSpc>
              <a:spcBef>
                <a:spcPts val="100"/>
              </a:spcBef>
            </a:pPr>
            <a:r>
              <a:rPr sz="2400" b="0" dirty="0">
                <a:solidFill>
                  <a:srgbClr val="0078D6"/>
                </a:solidFill>
                <a:latin typeface="Segoe UI Light"/>
                <a:cs typeface="Segoe UI Light"/>
              </a:rPr>
              <a:t>W O R K S P A C</a:t>
            </a:r>
            <a:r>
              <a:rPr sz="2400" b="0" spc="35" dirty="0">
                <a:solidFill>
                  <a:srgbClr val="0078D6"/>
                </a:solidFill>
                <a:latin typeface="Segoe UI Light"/>
                <a:cs typeface="Segoe UI Light"/>
              </a:rPr>
              <a:t> </a:t>
            </a:r>
            <a:r>
              <a:rPr sz="2400" b="0" dirty="0">
                <a:solidFill>
                  <a:srgbClr val="0078D6"/>
                </a:solidFill>
                <a:latin typeface="Segoe UI Light"/>
                <a:cs typeface="Segoe UI Light"/>
              </a:rPr>
              <a:t>E</a:t>
            </a:r>
            <a:endParaRPr sz="2400">
              <a:latin typeface="Segoe UI Light"/>
              <a:cs typeface="Segoe UI Light"/>
            </a:endParaRPr>
          </a:p>
        </p:txBody>
      </p:sp>
      <p:sp>
        <p:nvSpPr>
          <p:cNvPr id="6" name="object 6"/>
          <p:cNvSpPr/>
          <p:nvPr/>
        </p:nvSpPr>
        <p:spPr>
          <a:xfrm>
            <a:off x="5618988" y="1060703"/>
            <a:ext cx="4447032" cy="2663952"/>
          </a:xfrm>
          <a:prstGeom prst="rect">
            <a:avLst/>
          </a:prstGeom>
          <a:blipFill>
            <a:blip r:embed="rId2" cstate="print"/>
            <a:stretch>
              <a:fillRect/>
            </a:stretch>
          </a:blipFill>
        </p:spPr>
        <p:txBody>
          <a:bodyPr wrap="square" lIns="0" tIns="0" rIns="0" bIns="0" rtlCol="0"/>
          <a:lstStyle/>
          <a:p>
            <a:endParaRPr/>
          </a:p>
        </p:txBody>
      </p:sp>
      <p:sp>
        <p:nvSpPr>
          <p:cNvPr id="7" name="object 7"/>
          <p:cNvSpPr/>
          <p:nvPr/>
        </p:nvSpPr>
        <p:spPr>
          <a:xfrm>
            <a:off x="5614415" y="1056132"/>
            <a:ext cx="4456430" cy="2673350"/>
          </a:xfrm>
          <a:custGeom>
            <a:avLst/>
            <a:gdLst/>
            <a:ahLst/>
            <a:cxnLst/>
            <a:rect l="l" t="t" r="r" b="b"/>
            <a:pathLst>
              <a:path w="4456430" h="2673350">
                <a:moveTo>
                  <a:pt x="0" y="2673096"/>
                </a:moveTo>
                <a:lnTo>
                  <a:pt x="4456176" y="2673096"/>
                </a:lnTo>
                <a:lnTo>
                  <a:pt x="4456176" y="0"/>
                </a:lnTo>
                <a:lnTo>
                  <a:pt x="0" y="0"/>
                </a:lnTo>
                <a:lnTo>
                  <a:pt x="0" y="2673096"/>
                </a:lnTo>
                <a:close/>
              </a:path>
            </a:pathLst>
          </a:custGeom>
          <a:ln w="9144">
            <a:solidFill>
              <a:srgbClr val="E4A600"/>
            </a:solidFill>
          </a:ln>
        </p:spPr>
        <p:txBody>
          <a:bodyPr wrap="square" lIns="0" tIns="0" rIns="0" bIns="0" rtlCol="0"/>
          <a:lstStyle/>
          <a:p>
            <a:endParaRPr/>
          </a:p>
        </p:txBody>
      </p:sp>
      <p:sp>
        <p:nvSpPr>
          <p:cNvPr id="8" name="object 8"/>
          <p:cNvSpPr/>
          <p:nvPr/>
        </p:nvSpPr>
        <p:spPr>
          <a:xfrm>
            <a:off x="312394" y="2036667"/>
            <a:ext cx="53340" cy="53340"/>
          </a:xfrm>
          <a:custGeom>
            <a:avLst/>
            <a:gdLst/>
            <a:ahLst/>
            <a:cxnLst/>
            <a:rect l="l" t="t" r="r" b="b"/>
            <a:pathLst>
              <a:path w="53339" h="53339">
                <a:moveTo>
                  <a:pt x="0" y="52863"/>
                </a:moveTo>
                <a:lnTo>
                  <a:pt x="52863" y="52863"/>
                </a:lnTo>
                <a:lnTo>
                  <a:pt x="52863" y="0"/>
                </a:lnTo>
                <a:lnTo>
                  <a:pt x="0" y="0"/>
                </a:lnTo>
                <a:lnTo>
                  <a:pt x="0" y="52863"/>
                </a:lnTo>
                <a:close/>
              </a:path>
            </a:pathLst>
          </a:custGeom>
          <a:solidFill>
            <a:srgbClr val="0078D6"/>
          </a:solidFill>
        </p:spPr>
        <p:txBody>
          <a:bodyPr wrap="square" lIns="0" tIns="0" rIns="0" bIns="0" rtlCol="0"/>
          <a:lstStyle/>
          <a:p>
            <a:endParaRPr/>
          </a:p>
        </p:txBody>
      </p:sp>
      <p:sp>
        <p:nvSpPr>
          <p:cNvPr id="9" name="object 9"/>
          <p:cNvSpPr/>
          <p:nvPr/>
        </p:nvSpPr>
        <p:spPr>
          <a:xfrm>
            <a:off x="587413" y="1977263"/>
            <a:ext cx="4215599" cy="418973"/>
          </a:xfrm>
          <a:prstGeom prst="rect">
            <a:avLst/>
          </a:prstGeom>
          <a:blipFill>
            <a:blip r:embed="rId3" cstate="print"/>
            <a:stretch>
              <a:fillRect/>
            </a:stretch>
          </a:blipFill>
        </p:spPr>
        <p:txBody>
          <a:bodyPr wrap="square" lIns="0" tIns="0" rIns="0" bIns="0" rtlCol="0"/>
          <a:lstStyle/>
          <a:p>
            <a:endParaRPr/>
          </a:p>
        </p:txBody>
      </p:sp>
      <p:sp>
        <p:nvSpPr>
          <p:cNvPr id="10" name="object 10"/>
          <p:cNvSpPr/>
          <p:nvPr/>
        </p:nvSpPr>
        <p:spPr>
          <a:xfrm>
            <a:off x="534060" y="2623311"/>
            <a:ext cx="40005" cy="40005"/>
          </a:xfrm>
          <a:custGeom>
            <a:avLst/>
            <a:gdLst/>
            <a:ahLst/>
            <a:cxnLst/>
            <a:rect l="l" t="t" r="r" b="b"/>
            <a:pathLst>
              <a:path w="40004" h="40005">
                <a:moveTo>
                  <a:pt x="25234" y="0"/>
                </a:moveTo>
                <a:lnTo>
                  <a:pt x="14351" y="0"/>
                </a:lnTo>
                <a:lnTo>
                  <a:pt x="9702" y="1904"/>
                </a:lnTo>
                <a:lnTo>
                  <a:pt x="5829" y="5714"/>
                </a:lnTo>
                <a:lnTo>
                  <a:pt x="1943" y="9651"/>
                </a:lnTo>
                <a:lnTo>
                  <a:pt x="0" y="14224"/>
                </a:lnTo>
                <a:lnTo>
                  <a:pt x="0" y="25273"/>
                </a:lnTo>
                <a:lnTo>
                  <a:pt x="1943" y="29845"/>
                </a:lnTo>
                <a:lnTo>
                  <a:pt x="9702" y="37718"/>
                </a:lnTo>
                <a:lnTo>
                  <a:pt x="14351" y="39624"/>
                </a:lnTo>
                <a:lnTo>
                  <a:pt x="25234" y="39624"/>
                </a:lnTo>
                <a:lnTo>
                  <a:pt x="29921" y="37718"/>
                </a:lnTo>
                <a:lnTo>
                  <a:pt x="37680" y="29845"/>
                </a:lnTo>
                <a:lnTo>
                  <a:pt x="39611" y="25273"/>
                </a:lnTo>
                <a:lnTo>
                  <a:pt x="39611" y="14224"/>
                </a:lnTo>
                <a:lnTo>
                  <a:pt x="37680" y="9651"/>
                </a:lnTo>
                <a:lnTo>
                  <a:pt x="33794" y="5714"/>
                </a:lnTo>
                <a:lnTo>
                  <a:pt x="29921" y="1904"/>
                </a:lnTo>
                <a:lnTo>
                  <a:pt x="25234" y="0"/>
                </a:lnTo>
                <a:close/>
              </a:path>
            </a:pathLst>
          </a:custGeom>
          <a:solidFill>
            <a:srgbClr val="0078D6"/>
          </a:solidFill>
        </p:spPr>
        <p:txBody>
          <a:bodyPr wrap="square" lIns="0" tIns="0" rIns="0" bIns="0" rtlCol="0"/>
          <a:lstStyle/>
          <a:p>
            <a:endParaRPr/>
          </a:p>
        </p:txBody>
      </p:sp>
      <p:sp>
        <p:nvSpPr>
          <p:cNvPr id="11" name="object 11"/>
          <p:cNvSpPr/>
          <p:nvPr/>
        </p:nvSpPr>
        <p:spPr>
          <a:xfrm>
            <a:off x="706729" y="2567177"/>
            <a:ext cx="4093235" cy="365887"/>
          </a:xfrm>
          <a:prstGeom prst="rect">
            <a:avLst/>
          </a:prstGeom>
          <a:blipFill>
            <a:blip r:embed="rId4" cstate="print"/>
            <a:stretch>
              <a:fillRect/>
            </a:stretch>
          </a:blipFill>
        </p:spPr>
        <p:txBody>
          <a:bodyPr wrap="square" lIns="0" tIns="0" rIns="0" bIns="0" rtlCol="0"/>
          <a:lstStyle/>
          <a:p>
            <a:endParaRPr/>
          </a:p>
        </p:txBody>
      </p:sp>
      <p:sp>
        <p:nvSpPr>
          <p:cNvPr id="12" name="object 12"/>
          <p:cNvSpPr/>
          <p:nvPr/>
        </p:nvSpPr>
        <p:spPr>
          <a:xfrm>
            <a:off x="534060" y="3159760"/>
            <a:ext cx="40005" cy="40005"/>
          </a:xfrm>
          <a:custGeom>
            <a:avLst/>
            <a:gdLst/>
            <a:ahLst/>
            <a:cxnLst/>
            <a:rect l="l" t="t" r="r" b="b"/>
            <a:pathLst>
              <a:path w="40004" h="40005">
                <a:moveTo>
                  <a:pt x="25234" y="0"/>
                </a:moveTo>
                <a:lnTo>
                  <a:pt x="14351" y="0"/>
                </a:lnTo>
                <a:lnTo>
                  <a:pt x="9702" y="1904"/>
                </a:lnTo>
                <a:lnTo>
                  <a:pt x="5829" y="5714"/>
                </a:lnTo>
                <a:lnTo>
                  <a:pt x="1943" y="9651"/>
                </a:lnTo>
                <a:lnTo>
                  <a:pt x="0" y="14224"/>
                </a:lnTo>
                <a:lnTo>
                  <a:pt x="0" y="25273"/>
                </a:lnTo>
                <a:lnTo>
                  <a:pt x="1943" y="29844"/>
                </a:lnTo>
                <a:lnTo>
                  <a:pt x="9702" y="37718"/>
                </a:lnTo>
                <a:lnTo>
                  <a:pt x="14351" y="39624"/>
                </a:lnTo>
                <a:lnTo>
                  <a:pt x="25234" y="39624"/>
                </a:lnTo>
                <a:lnTo>
                  <a:pt x="29921" y="37718"/>
                </a:lnTo>
                <a:lnTo>
                  <a:pt x="37680" y="29844"/>
                </a:lnTo>
                <a:lnTo>
                  <a:pt x="39611" y="25273"/>
                </a:lnTo>
                <a:lnTo>
                  <a:pt x="39611" y="14224"/>
                </a:lnTo>
                <a:lnTo>
                  <a:pt x="37680" y="9651"/>
                </a:lnTo>
                <a:lnTo>
                  <a:pt x="33794" y="5714"/>
                </a:lnTo>
                <a:lnTo>
                  <a:pt x="29921" y="1904"/>
                </a:lnTo>
                <a:lnTo>
                  <a:pt x="25234" y="0"/>
                </a:lnTo>
                <a:close/>
              </a:path>
            </a:pathLst>
          </a:custGeom>
          <a:solidFill>
            <a:srgbClr val="0078D6"/>
          </a:solidFill>
        </p:spPr>
        <p:txBody>
          <a:bodyPr wrap="square" lIns="0" tIns="0" rIns="0" bIns="0" rtlCol="0"/>
          <a:lstStyle/>
          <a:p>
            <a:endParaRPr/>
          </a:p>
        </p:txBody>
      </p:sp>
      <p:sp>
        <p:nvSpPr>
          <p:cNvPr id="13" name="object 13"/>
          <p:cNvSpPr/>
          <p:nvPr/>
        </p:nvSpPr>
        <p:spPr>
          <a:xfrm>
            <a:off x="707161" y="3101975"/>
            <a:ext cx="4193387" cy="155955"/>
          </a:xfrm>
          <a:prstGeom prst="rect">
            <a:avLst/>
          </a:prstGeom>
          <a:blipFill>
            <a:blip r:embed="rId5" cstate="print"/>
            <a:stretch>
              <a:fillRect/>
            </a:stretch>
          </a:blipFill>
        </p:spPr>
        <p:txBody>
          <a:bodyPr wrap="square" lIns="0" tIns="0" rIns="0" bIns="0" rtlCol="0"/>
          <a:lstStyle/>
          <a:p>
            <a:endParaRPr/>
          </a:p>
        </p:txBody>
      </p:sp>
      <p:sp>
        <p:nvSpPr>
          <p:cNvPr id="14" name="object 14"/>
          <p:cNvSpPr/>
          <p:nvPr/>
        </p:nvSpPr>
        <p:spPr>
          <a:xfrm>
            <a:off x="706462" y="3295650"/>
            <a:ext cx="4134142" cy="326263"/>
          </a:xfrm>
          <a:prstGeom prst="rect">
            <a:avLst/>
          </a:prstGeom>
          <a:blipFill>
            <a:blip r:embed="rId6" cstate="print"/>
            <a:stretch>
              <a:fillRect/>
            </a:stretch>
          </a:blipFill>
        </p:spPr>
        <p:txBody>
          <a:bodyPr wrap="square" lIns="0" tIns="0" rIns="0" bIns="0" rtlCol="0"/>
          <a:lstStyle/>
          <a:p>
            <a:endParaRPr/>
          </a:p>
        </p:txBody>
      </p:sp>
      <p:sp>
        <p:nvSpPr>
          <p:cNvPr id="15" name="object 15"/>
          <p:cNvSpPr/>
          <p:nvPr/>
        </p:nvSpPr>
        <p:spPr>
          <a:xfrm>
            <a:off x="312394" y="3892899"/>
            <a:ext cx="53340" cy="53340"/>
          </a:xfrm>
          <a:custGeom>
            <a:avLst/>
            <a:gdLst/>
            <a:ahLst/>
            <a:cxnLst/>
            <a:rect l="l" t="t" r="r" b="b"/>
            <a:pathLst>
              <a:path w="53339" h="53339">
                <a:moveTo>
                  <a:pt x="0" y="52863"/>
                </a:moveTo>
                <a:lnTo>
                  <a:pt x="52863" y="52863"/>
                </a:lnTo>
                <a:lnTo>
                  <a:pt x="52863" y="0"/>
                </a:lnTo>
                <a:lnTo>
                  <a:pt x="0" y="0"/>
                </a:lnTo>
                <a:lnTo>
                  <a:pt x="0" y="52863"/>
                </a:lnTo>
                <a:close/>
              </a:path>
            </a:pathLst>
          </a:custGeom>
          <a:solidFill>
            <a:srgbClr val="0078D6"/>
          </a:solidFill>
        </p:spPr>
        <p:txBody>
          <a:bodyPr wrap="square" lIns="0" tIns="0" rIns="0" bIns="0" rtlCol="0"/>
          <a:lstStyle/>
          <a:p>
            <a:endParaRPr/>
          </a:p>
        </p:txBody>
      </p:sp>
      <p:sp>
        <p:nvSpPr>
          <p:cNvPr id="16" name="object 16"/>
          <p:cNvSpPr/>
          <p:nvPr/>
        </p:nvSpPr>
        <p:spPr>
          <a:xfrm>
            <a:off x="587413" y="3835400"/>
            <a:ext cx="4266526" cy="416051"/>
          </a:xfrm>
          <a:prstGeom prst="rect">
            <a:avLst/>
          </a:prstGeom>
          <a:blipFill>
            <a:blip r:embed="rId7" cstate="print"/>
            <a:stretch>
              <a:fillRect/>
            </a:stretch>
          </a:blipFill>
        </p:spPr>
        <p:txBody>
          <a:bodyPr wrap="square" lIns="0" tIns="0" rIns="0" bIns="0" rtlCol="0"/>
          <a:lstStyle/>
          <a:p>
            <a:endParaRPr/>
          </a:p>
        </p:txBody>
      </p:sp>
      <p:sp>
        <p:nvSpPr>
          <p:cNvPr id="17" name="object 17"/>
          <p:cNvSpPr/>
          <p:nvPr/>
        </p:nvSpPr>
        <p:spPr>
          <a:xfrm>
            <a:off x="594042" y="4279391"/>
            <a:ext cx="695325" cy="147955"/>
          </a:xfrm>
          <a:custGeom>
            <a:avLst/>
            <a:gdLst/>
            <a:ahLst/>
            <a:cxnLst/>
            <a:rect l="l" t="t" r="r" b="b"/>
            <a:pathLst>
              <a:path w="695325" h="147954">
                <a:moveTo>
                  <a:pt x="686498" y="127761"/>
                </a:moveTo>
                <a:lnTo>
                  <a:pt x="682434" y="127761"/>
                </a:lnTo>
                <a:lnTo>
                  <a:pt x="680275" y="128777"/>
                </a:lnTo>
                <a:lnTo>
                  <a:pt x="678370" y="130555"/>
                </a:lnTo>
                <a:lnTo>
                  <a:pt x="676592" y="132460"/>
                </a:lnTo>
                <a:lnTo>
                  <a:pt x="675690" y="134746"/>
                </a:lnTo>
                <a:lnTo>
                  <a:pt x="675690" y="140080"/>
                </a:lnTo>
                <a:lnTo>
                  <a:pt x="676592" y="142239"/>
                </a:lnTo>
                <a:lnTo>
                  <a:pt x="678497" y="144144"/>
                </a:lnTo>
                <a:lnTo>
                  <a:pt x="680275" y="146049"/>
                </a:lnTo>
                <a:lnTo>
                  <a:pt x="682561" y="146938"/>
                </a:lnTo>
                <a:lnTo>
                  <a:pt x="686498" y="146938"/>
                </a:lnTo>
                <a:lnTo>
                  <a:pt x="694753" y="138683"/>
                </a:lnTo>
                <a:lnTo>
                  <a:pt x="694753" y="136016"/>
                </a:lnTo>
                <a:lnTo>
                  <a:pt x="694499" y="134746"/>
                </a:lnTo>
                <a:lnTo>
                  <a:pt x="693991" y="133603"/>
                </a:lnTo>
                <a:lnTo>
                  <a:pt x="693483" y="132333"/>
                </a:lnTo>
                <a:lnTo>
                  <a:pt x="692721" y="131317"/>
                </a:lnTo>
                <a:lnTo>
                  <a:pt x="691070" y="129666"/>
                </a:lnTo>
                <a:lnTo>
                  <a:pt x="690054" y="129031"/>
                </a:lnTo>
                <a:lnTo>
                  <a:pt x="687768" y="128015"/>
                </a:lnTo>
                <a:lnTo>
                  <a:pt x="686498" y="127761"/>
                </a:lnTo>
                <a:close/>
              </a:path>
              <a:path w="695325" h="147954">
                <a:moveTo>
                  <a:pt x="537324" y="41274"/>
                </a:moveTo>
                <a:lnTo>
                  <a:pt x="524129" y="41274"/>
                </a:lnTo>
                <a:lnTo>
                  <a:pt x="517994" y="42544"/>
                </a:lnTo>
                <a:lnTo>
                  <a:pt x="485927" y="79501"/>
                </a:lnTo>
                <a:lnTo>
                  <a:pt x="484771" y="86613"/>
                </a:lnTo>
                <a:lnTo>
                  <a:pt x="484789" y="102742"/>
                </a:lnTo>
                <a:lnTo>
                  <a:pt x="485838" y="110108"/>
                </a:lnTo>
                <a:lnTo>
                  <a:pt x="490054" y="123316"/>
                </a:lnTo>
                <a:lnTo>
                  <a:pt x="493052" y="128904"/>
                </a:lnTo>
                <a:lnTo>
                  <a:pt x="497018" y="133429"/>
                </a:lnTo>
                <a:lnTo>
                  <a:pt x="500837" y="137921"/>
                </a:lnTo>
                <a:lnTo>
                  <a:pt x="505561" y="141350"/>
                </a:lnTo>
                <a:lnTo>
                  <a:pt x="516648" y="146176"/>
                </a:lnTo>
                <a:lnTo>
                  <a:pt x="522808" y="147319"/>
                </a:lnTo>
                <a:lnTo>
                  <a:pt x="529615" y="147319"/>
                </a:lnTo>
                <a:lnTo>
                  <a:pt x="539568" y="146675"/>
                </a:lnTo>
                <a:lnTo>
                  <a:pt x="548759" y="144732"/>
                </a:lnTo>
                <a:lnTo>
                  <a:pt x="557184" y="141479"/>
                </a:lnTo>
                <a:lnTo>
                  <a:pt x="564845" y="136905"/>
                </a:lnTo>
                <a:lnTo>
                  <a:pt x="564845" y="136397"/>
                </a:lnTo>
                <a:lnTo>
                  <a:pt x="527138" y="136397"/>
                </a:lnTo>
                <a:lnTo>
                  <a:pt x="522338" y="135508"/>
                </a:lnTo>
                <a:lnTo>
                  <a:pt x="498005" y="102742"/>
                </a:lnTo>
                <a:lnTo>
                  <a:pt x="497941" y="96519"/>
                </a:lnTo>
                <a:lnTo>
                  <a:pt x="571182" y="96519"/>
                </a:lnTo>
                <a:lnTo>
                  <a:pt x="571182" y="85470"/>
                </a:lnTo>
                <a:lnTo>
                  <a:pt x="498233" y="85470"/>
                </a:lnTo>
                <a:lnTo>
                  <a:pt x="498957" y="80263"/>
                </a:lnTo>
                <a:lnTo>
                  <a:pt x="509047" y="60959"/>
                </a:lnTo>
                <a:lnTo>
                  <a:pt x="511695" y="58165"/>
                </a:lnTo>
                <a:lnTo>
                  <a:pt x="514908" y="56006"/>
                </a:lnTo>
                <a:lnTo>
                  <a:pt x="522236" y="52958"/>
                </a:lnTo>
                <a:lnTo>
                  <a:pt x="526211" y="52196"/>
                </a:lnTo>
                <a:lnTo>
                  <a:pt x="558986" y="52196"/>
                </a:lnTo>
                <a:lnTo>
                  <a:pt x="557339" y="50164"/>
                </a:lnTo>
                <a:lnTo>
                  <a:pt x="553135" y="46862"/>
                </a:lnTo>
                <a:lnTo>
                  <a:pt x="548119" y="44576"/>
                </a:lnTo>
                <a:lnTo>
                  <a:pt x="543102" y="42417"/>
                </a:lnTo>
                <a:lnTo>
                  <a:pt x="537324" y="41274"/>
                </a:lnTo>
                <a:close/>
              </a:path>
              <a:path w="695325" h="147954">
                <a:moveTo>
                  <a:pt x="564845" y="124459"/>
                </a:moveTo>
                <a:lnTo>
                  <a:pt x="557106" y="129700"/>
                </a:lnTo>
                <a:lnTo>
                  <a:pt x="549132" y="133429"/>
                </a:lnTo>
                <a:lnTo>
                  <a:pt x="540924" y="135657"/>
                </a:lnTo>
                <a:lnTo>
                  <a:pt x="532485" y="136397"/>
                </a:lnTo>
                <a:lnTo>
                  <a:pt x="564845" y="136397"/>
                </a:lnTo>
                <a:lnTo>
                  <a:pt x="564845" y="124459"/>
                </a:lnTo>
                <a:close/>
              </a:path>
              <a:path w="695325" h="147954">
                <a:moveTo>
                  <a:pt x="558986" y="52196"/>
                </a:moveTo>
                <a:lnTo>
                  <a:pt x="539076" y="52196"/>
                </a:lnTo>
                <a:lnTo>
                  <a:pt x="545769" y="55117"/>
                </a:lnTo>
                <a:lnTo>
                  <a:pt x="550595" y="60959"/>
                </a:lnTo>
                <a:lnTo>
                  <a:pt x="553772" y="65718"/>
                </a:lnTo>
                <a:lnTo>
                  <a:pt x="556083" y="71405"/>
                </a:lnTo>
                <a:lnTo>
                  <a:pt x="557530" y="77997"/>
                </a:lnTo>
                <a:lnTo>
                  <a:pt x="558114" y="85470"/>
                </a:lnTo>
                <a:lnTo>
                  <a:pt x="571182" y="85470"/>
                </a:lnTo>
                <a:lnTo>
                  <a:pt x="571182" y="82676"/>
                </a:lnTo>
                <a:lnTo>
                  <a:pt x="570293" y="75945"/>
                </a:lnTo>
                <a:lnTo>
                  <a:pt x="566724" y="63753"/>
                </a:lnTo>
                <a:lnTo>
                  <a:pt x="564133" y="58546"/>
                </a:lnTo>
                <a:lnTo>
                  <a:pt x="558986" y="52196"/>
                </a:lnTo>
                <a:close/>
              </a:path>
              <a:path w="695325" h="147954">
                <a:moveTo>
                  <a:pt x="133464" y="41274"/>
                </a:moveTo>
                <a:lnTo>
                  <a:pt x="120268" y="41274"/>
                </a:lnTo>
                <a:lnTo>
                  <a:pt x="114134" y="42544"/>
                </a:lnTo>
                <a:lnTo>
                  <a:pt x="82067" y="79501"/>
                </a:lnTo>
                <a:lnTo>
                  <a:pt x="80911" y="86613"/>
                </a:lnTo>
                <a:lnTo>
                  <a:pt x="80929" y="102742"/>
                </a:lnTo>
                <a:lnTo>
                  <a:pt x="81978" y="110108"/>
                </a:lnTo>
                <a:lnTo>
                  <a:pt x="86194" y="123316"/>
                </a:lnTo>
                <a:lnTo>
                  <a:pt x="89192" y="128904"/>
                </a:lnTo>
                <a:lnTo>
                  <a:pt x="93158" y="133429"/>
                </a:lnTo>
                <a:lnTo>
                  <a:pt x="96977" y="137921"/>
                </a:lnTo>
                <a:lnTo>
                  <a:pt x="101701" y="141350"/>
                </a:lnTo>
                <a:lnTo>
                  <a:pt x="112788" y="146176"/>
                </a:lnTo>
                <a:lnTo>
                  <a:pt x="118948" y="147319"/>
                </a:lnTo>
                <a:lnTo>
                  <a:pt x="125755" y="147319"/>
                </a:lnTo>
                <a:lnTo>
                  <a:pt x="135708" y="146675"/>
                </a:lnTo>
                <a:lnTo>
                  <a:pt x="144899" y="144732"/>
                </a:lnTo>
                <a:lnTo>
                  <a:pt x="153324" y="141479"/>
                </a:lnTo>
                <a:lnTo>
                  <a:pt x="160985" y="136905"/>
                </a:lnTo>
                <a:lnTo>
                  <a:pt x="160985" y="136397"/>
                </a:lnTo>
                <a:lnTo>
                  <a:pt x="123278" y="136397"/>
                </a:lnTo>
                <a:lnTo>
                  <a:pt x="118478" y="135508"/>
                </a:lnTo>
                <a:lnTo>
                  <a:pt x="94145" y="102742"/>
                </a:lnTo>
                <a:lnTo>
                  <a:pt x="94081" y="96519"/>
                </a:lnTo>
                <a:lnTo>
                  <a:pt x="167322" y="96519"/>
                </a:lnTo>
                <a:lnTo>
                  <a:pt x="167322" y="85470"/>
                </a:lnTo>
                <a:lnTo>
                  <a:pt x="94373" y="85470"/>
                </a:lnTo>
                <a:lnTo>
                  <a:pt x="95097" y="80263"/>
                </a:lnTo>
                <a:lnTo>
                  <a:pt x="105187" y="60959"/>
                </a:lnTo>
                <a:lnTo>
                  <a:pt x="107835" y="58165"/>
                </a:lnTo>
                <a:lnTo>
                  <a:pt x="111048" y="56006"/>
                </a:lnTo>
                <a:lnTo>
                  <a:pt x="118376" y="52958"/>
                </a:lnTo>
                <a:lnTo>
                  <a:pt x="122351" y="52196"/>
                </a:lnTo>
                <a:lnTo>
                  <a:pt x="155126" y="52196"/>
                </a:lnTo>
                <a:lnTo>
                  <a:pt x="153479" y="50164"/>
                </a:lnTo>
                <a:lnTo>
                  <a:pt x="149275" y="46862"/>
                </a:lnTo>
                <a:lnTo>
                  <a:pt x="144259" y="44576"/>
                </a:lnTo>
                <a:lnTo>
                  <a:pt x="139242" y="42417"/>
                </a:lnTo>
                <a:lnTo>
                  <a:pt x="133464" y="41274"/>
                </a:lnTo>
                <a:close/>
              </a:path>
              <a:path w="695325" h="147954">
                <a:moveTo>
                  <a:pt x="160985" y="124459"/>
                </a:moveTo>
                <a:lnTo>
                  <a:pt x="153246" y="129700"/>
                </a:lnTo>
                <a:lnTo>
                  <a:pt x="145272" y="133429"/>
                </a:lnTo>
                <a:lnTo>
                  <a:pt x="137064" y="135657"/>
                </a:lnTo>
                <a:lnTo>
                  <a:pt x="128625" y="136397"/>
                </a:lnTo>
                <a:lnTo>
                  <a:pt x="160985" y="136397"/>
                </a:lnTo>
                <a:lnTo>
                  <a:pt x="160985" y="124459"/>
                </a:lnTo>
                <a:close/>
              </a:path>
              <a:path w="695325" h="147954">
                <a:moveTo>
                  <a:pt x="155126" y="52196"/>
                </a:moveTo>
                <a:lnTo>
                  <a:pt x="135216" y="52196"/>
                </a:lnTo>
                <a:lnTo>
                  <a:pt x="141909" y="55117"/>
                </a:lnTo>
                <a:lnTo>
                  <a:pt x="146735" y="60959"/>
                </a:lnTo>
                <a:lnTo>
                  <a:pt x="149912" y="65718"/>
                </a:lnTo>
                <a:lnTo>
                  <a:pt x="152223" y="71405"/>
                </a:lnTo>
                <a:lnTo>
                  <a:pt x="153670" y="77997"/>
                </a:lnTo>
                <a:lnTo>
                  <a:pt x="154254" y="85470"/>
                </a:lnTo>
                <a:lnTo>
                  <a:pt x="167322" y="85470"/>
                </a:lnTo>
                <a:lnTo>
                  <a:pt x="167322" y="82676"/>
                </a:lnTo>
                <a:lnTo>
                  <a:pt x="166433" y="75945"/>
                </a:lnTo>
                <a:lnTo>
                  <a:pt x="162864" y="63753"/>
                </a:lnTo>
                <a:lnTo>
                  <a:pt x="160274" y="58546"/>
                </a:lnTo>
                <a:lnTo>
                  <a:pt x="155126" y="52196"/>
                </a:lnTo>
                <a:close/>
              </a:path>
              <a:path w="695325" h="147954">
                <a:moveTo>
                  <a:pt x="367411" y="43560"/>
                </a:moveTo>
                <a:lnTo>
                  <a:pt x="354736" y="43560"/>
                </a:lnTo>
                <a:lnTo>
                  <a:pt x="354736" y="144906"/>
                </a:lnTo>
                <a:lnTo>
                  <a:pt x="367411" y="144906"/>
                </a:lnTo>
                <a:lnTo>
                  <a:pt x="367411" y="43560"/>
                </a:lnTo>
                <a:close/>
              </a:path>
              <a:path w="695325" h="147954">
                <a:moveTo>
                  <a:pt x="259461" y="43560"/>
                </a:moveTo>
                <a:lnTo>
                  <a:pt x="245503" y="43560"/>
                </a:lnTo>
                <a:lnTo>
                  <a:pt x="284302" y="144906"/>
                </a:lnTo>
                <a:lnTo>
                  <a:pt x="296379" y="144906"/>
                </a:lnTo>
                <a:lnTo>
                  <a:pt x="301034" y="133222"/>
                </a:lnTo>
                <a:lnTo>
                  <a:pt x="290741" y="133222"/>
                </a:lnTo>
                <a:lnTo>
                  <a:pt x="290271" y="129539"/>
                </a:lnTo>
                <a:lnTo>
                  <a:pt x="289191" y="125475"/>
                </a:lnTo>
                <a:lnTo>
                  <a:pt x="259461" y="43560"/>
                </a:lnTo>
                <a:close/>
              </a:path>
              <a:path w="695325" h="147954">
                <a:moveTo>
                  <a:pt x="336753" y="43560"/>
                </a:moveTo>
                <a:lnTo>
                  <a:pt x="323202" y="43560"/>
                </a:lnTo>
                <a:lnTo>
                  <a:pt x="292950" y="124459"/>
                </a:lnTo>
                <a:lnTo>
                  <a:pt x="291922" y="128396"/>
                </a:lnTo>
                <a:lnTo>
                  <a:pt x="291134" y="133222"/>
                </a:lnTo>
                <a:lnTo>
                  <a:pt x="301034" y="133222"/>
                </a:lnTo>
                <a:lnTo>
                  <a:pt x="336753" y="43560"/>
                </a:lnTo>
                <a:close/>
              </a:path>
              <a:path w="695325" h="147954">
                <a:moveTo>
                  <a:pt x="204241" y="43560"/>
                </a:moveTo>
                <a:lnTo>
                  <a:pt x="191668" y="43560"/>
                </a:lnTo>
                <a:lnTo>
                  <a:pt x="191668" y="144906"/>
                </a:lnTo>
                <a:lnTo>
                  <a:pt x="204241" y="144906"/>
                </a:lnTo>
                <a:lnTo>
                  <a:pt x="204241" y="92582"/>
                </a:lnTo>
                <a:lnTo>
                  <a:pt x="204419" y="89534"/>
                </a:lnTo>
                <a:lnTo>
                  <a:pt x="205155" y="83184"/>
                </a:lnTo>
                <a:lnTo>
                  <a:pt x="205740" y="80009"/>
                </a:lnTo>
                <a:lnTo>
                  <a:pt x="206565" y="76961"/>
                </a:lnTo>
                <a:lnTo>
                  <a:pt x="207390" y="73786"/>
                </a:lnTo>
                <a:lnTo>
                  <a:pt x="208483" y="70865"/>
                </a:lnTo>
                <a:lnTo>
                  <a:pt x="209842" y="67944"/>
                </a:lnTo>
                <a:lnTo>
                  <a:pt x="211127" y="65277"/>
                </a:lnTo>
                <a:lnTo>
                  <a:pt x="204241" y="65277"/>
                </a:lnTo>
                <a:lnTo>
                  <a:pt x="204241" y="43560"/>
                </a:lnTo>
                <a:close/>
              </a:path>
              <a:path w="695325" h="147954">
                <a:moveTo>
                  <a:pt x="234099" y="41655"/>
                </a:moveTo>
                <a:lnTo>
                  <a:pt x="228955" y="41655"/>
                </a:lnTo>
                <a:lnTo>
                  <a:pt x="225996" y="42290"/>
                </a:lnTo>
                <a:lnTo>
                  <a:pt x="204635" y="65277"/>
                </a:lnTo>
                <a:lnTo>
                  <a:pt x="211127" y="65277"/>
                </a:lnTo>
                <a:lnTo>
                  <a:pt x="212839" y="62610"/>
                </a:lnTo>
                <a:lnTo>
                  <a:pt x="216725" y="58292"/>
                </a:lnTo>
                <a:lnTo>
                  <a:pt x="218986" y="56514"/>
                </a:lnTo>
                <a:lnTo>
                  <a:pt x="224142" y="53974"/>
                </a:lnTo>
                <a:lnTo>
                  <a:pt x="227101" y="53339"/>
                </a:lnTo>
                <a:lnTo>
                  <a:pt x="241947" y="53339"/>
                </a:lnTo>
                <a:lnTo>
                  <a:pt x="241947" y="43306"/>
                </a:lnTo>
                <a:lnTo>
                  <a:pt x="240626" y="42798"/>
                </a:lnTo>
                <a:lnTo>
                  <a:pt x="239166" y="42417"/>
                </a:lnTo>
                <a:lnTo>
                  <a:pt x="235927" y="41909"/>
                </a:lnTo>
                <a:lnTo>
                  <a:pt x="234099" y="41655"/>
                </a:lnTo>
                <a:close/>
              </a:path>
              <a:path w="695325" h="147954">
                <a:moveTo>
                  <a:pt x="241947" y="53339"/>
                </a:moveTo>
                <a:lnTo>
                  <a:pt x="235153" y="53339"/>
                </a:lnTo>
                <a:lnTo>
                  <a:pt x="238988" y="54355"/>
                </a:lnTo>
                <a:lnTo>
                  <a:pt x="241947" y="56514"/>
                </a:lnTo>
                <a:lnTo>
                  <a:pt x="241947" y="53339"/>
                </a:lnTo>
                <a:close/>
              </a:path>
              <a:path w="695325" h="147954">
                <a:moveTo>
                  <a:pt x="453580" y="41274"/>
                </a:moveTo>
                <a:lnTo>
                  <a:pt x="436943" y="41274"/>
                </a:lnTo>
                <a:lnTo>
                  <a:pt x="429628" y="42671"/>
                </a:lnTo>
                <a:lnTo>
                  <a:pt x="399211" y="68198"/>
                </a:lnTo>
                <a:lnTo>
                  <a:pt x="393433" y="88772"/>
                </a:lnTo>
                <a:lnTo>
                  <a:pt x="393433" y="103631"/>
                </a:lnTo>
                <a:lnTo>
                  <a:pt x="415137" y="141096"/>
                </a:lnTo>
                <a:lnTo>
                  <a:pt x="433285" y="147446"/>
                </a:lnTo>
                <a:lnTo>
                  <a:pt x="440550" y="147446"/>
                </a:lnTo>
                <a:lnTo>
                  <a:pt x="448265" y="146925"/>
                </a:lnTo>
                <a:lnTo>
                  <a:pt x="455390" y="145557"/>
                </a:lnTo>
                <a:lnTo>
                  <a:pt x="461924" y="143357"/>
                </a:lnTo>
                <a:lnTo>
                  <a:pt x="467867" y="140334"/>
                </a:lnTo>
                <a:lnTo>
                  <a:pt x="467867" y="136397"/>
                </a:lnTo>
                <a:lnTo>
                  <a:pt x="436054" y="136397"/>
                </a:lnTo>
                <a:lnTo>
                  <a:pt x="430783" y="135254"/>
                </a:lnTo>
                <a:lnTo>
                  <a:pt x="426288" y="133095"/>
                </a:lnTo>
                <a:lnTo>
                  <a:pt x="421805" y="130809"/>
                </a:lnTo>
                <a:lnTo>
                  <a:pt x="418096" y="127761"/>
                </a:lnTo>
                <a:lnTo>
                  <a:pt x="415163" y="123951"/>
                </a:lnTo>
                <a:lnTo>
                  <a:pt x="412229" y="120268"/>
                </a:lnTo>
                <a:lnTo>
                  <a:pt x="410044" y="115823"/>
                </a:lnTo>
                <a:lnTo>
                  <a:pt x="407212" y="105917"/>
                </a:lnTo>
                <a:lnTo>
                  <a:pt x="406501" y="100710"/>
                </a:lnTo>
                <a:lnTo>
                  <a:pt x="406615" y="88772"/>
                </a:lnTo>
                <a:lnTo>
                  <a:pt x="407339" y="83946"/>
                </a:lnTo>
                <a:lnTo>
                  <a:pt x="409028" y="78739"/>
                </a:lnTo>
                <a:lnTo>
                  <a:pt x="410705" y="73405"/>
                </a:lnTo>
                <a:lnTo>
                  <a:pt x="438200" y="52196"/>
                </a:lnTo>
                <a:lnTo>
                  <a:pt x="468160" y="52196"/>
                </a:lnTo>
                <a:lnTo>
                  <a:pt x="468160" y="46100"/>
                </a:lnTo>
                <a:lnTo>
                  <a:pt x="461225" y="42798"/>
                </a:lnTo>
                <a:lnTo>
                  <a:pt x="453580" y="41274"/>
                </a:lnTo>
                <a:close/>
              </a:path>
              <a:path w="695325" h="147954">
                <a:moveTo>
                  <a:pt x="467867" y="127888"/>
                </a:moveTo>
                <a:lnTo>
                  <a:pt x="461950" y="131629"/>
                </a:lnTo>
                <a:lnTo>
                  <a:pt x="455687" y="134286"/>
                </a:lnTo>
                <a:lnTo>
                  <a:pt x="449078" y="135872"/>
                </a:lnTo>
                <a:lnTo>
                  <a:pt x="442125" y="136397"/>
                </a:lnTo>
                <a:lnTo>
                  <a:pt x="467867" y="136397"/>
                </a:lnTo>
                <a:lnTo>
                  <a:pt x="467867" y="127888"/>
                </a:lnTo>
                <a:close/>
              </a:path>
              <a:path w="695325" h="147954">
                <a:moveTo>
                  <a:pt x="468160" y="52196"/>
                </a:moveTo>
                <a:lnTo>
                  <a:pt x="452780" y="52196"/>
                </a:lnTo>
                <a:lnTo>
                  <a:pt x="460768" y="54609"/>
                </a:lnTo>
                <a:lnTo>
                  <a:pt x="468160" y="59562"/>
                </a:lnTo>
                <a:lnTo>
                  <a:pt x="468160" y="52196"/>
                </a:lnTo>
                <a:close/>
              </a:path>
              <a:path w="695325" h="147954">
                <a:moveTo>
                  <a:pt x="0" y="126745"/>
                </a:moveTo>
                <a:lnTo>
                  <a:pt x="0" y="140842"/>
                </a:lnTo>
                <a:lnTo>
                  <a:pt x="5550" y="143676"/>
                </a:lnTo>
                <a:lnTo>
                  <a:pt x="11706" y="145700"/>
                </a:lnTo>
                <a:lnTo>
                  <a:pt x="18466" y="146915"/>
                </a:lnTo>
                <a:lnTo>
                  <a:pt x="25831" y="147319"/>
                </a:lnTo>
                <a:lnTo>
                  <a:pt x="31115" y="147319"/>
                </a:lnTo>
                <a:lnTo>
                  <a:pt x="56455" y="136397"/>
                </a:lnTo>
                <a:lnTo>
                  <a:pt x="25044" y="136397"/>
                </a:lnTo>
                <a:lnTo>
                  <a:pt x="22758" y="136270"/>
                </a:lnTo>
                <a:lnTo>
                  <a:pt x="20345" y="135762"/>
                </a:lnTo>
                <a:lnTo>
                  <a:pt x="17932" y="135381"/>
                </a:lnTo>
                <a:lnTo>
                  <a:pt x="15544" y="134746"/>
                </a:lnTo>
                <a:lnTo>
                  <a:pt x="1917" y="128269"/>
                </a:lnTo>
                <a:lnTo>
                  <a:pt x="0" y="126745"/>
                </a:lnTo>
                <a:close/>
              </a:path>
              <a:path w="695325" h="147954">
                <a:moveTo>
                  <a:pt x="44907" y="41274"/>
                </a:moveTo>
                <a:lnTo>
                  <a:pt x="31381" y="41274"/>
                </a:lnTo>
                <a:lnTo>
                  <a:pt x="26847" y="41909"/>
                </a:lnTo>
                <a:lnTo>
                  <a:pt x="3225" y="57657"/>
                </a:lnTo>
                <a:lnTo>
                  <a:pt x="1282" y="61086"/>
                </a:lnTo>
                <a:lnTo>
                  <a:pt x="304" y="65150"/>
                </a:lnTo>
                <a:lnTo>
                  <a:pt x="325" y="73278"/>
                </a:lnTo>
                <a:lnTo>
                  <a:pt x="825" y="76326"/>
                </a:lnTo>
                <a:lnTo>
                  <a:pt x="1892" y="79120"/>
                </a:lnTo>
                <a:lnTo>
                  <a:pt x="2946" y="82041"/>
                </a:lnTo>
                <a:lnTo>
                  <a:pt x="4559" y="84581"/>
                </a:lnTo>
                <a:lnTo>
                  <a:pt x="6731" y="86867"/>
                </a:lnTo>
                <a:lnTo>
                  <a:pt x="8915" y="89280"/>
                </a:lnTo>
                <a:lnTo>
                  <a:pt x="11684" y="91439"/>
                </a:lnTo>
                <a:lnTo>
                  <a:pt x="15049" y="93344"/>
                </a:lnTo>
                <a:lnTo>
                  <a:pt x="18415" y="95376"/>
                </a:lnTo>
                <a:lnTo>
                  <a:pt x="22440" y="97281"/>
                </a:lnTo>
                <a:lnTo>
                  <a:pt x="27127" y="99186"/>
                </a:lnTo>
                <a:lnTo>
                  <a:pt x="33756" y="102107"/>
                </a:lnTo>
                <a:lnTo>
                  <a:pt x="49784" y="116966"/>
                </a:lnTo>
                <a:lnTo>
                  <a:pt x="49784" y="119506"/>
                </a:lnTo>
                <a:lnTo>
                  <a:pt x="48374" y="126914"/>
                </a:lnTo>
                <a:lnTo>
                  <a:pt x="44145" y="132191"/>
                </a:lnTo>
                <a:lnTo>
                  <a:pt x="37096" y="135348"/>
                </a:lnTo>
                <a:lnTo>
                  <a:pt x="27228" y="136397"/>
                </a:lnTo>
                <a:lnTo>
                  <a:pt x="56455" y="136397"/>
                </a:lnTo>
                <a:lnTo>
                  <a:pt x="58153" y="134492"/>
                </a:lnTo>
                <a:lnTo>
                  <a:pt x="61912" y="127380"/>
                </a:lnTo>
                <a:lnTo>
                  <a:pt x="62852" y="123316"/>
                </a:lnTo>
                <a:lnTo>
                  <a:pt x="62787" y="114680"/>
                </a:lnTo>
                <a:lnTo>
                  <a:pt x="34543" y="89153"/>
                </a:lnTo>
                <a:lnTo>
                  <a:pt x="27470" y="86105"/>
                </a:lnTo>
                <a:lnTo>
                  <a:pt x="13373" y="71119"/>
                </a:lnTo>
                <a:lnTo>
                  <a:pt x="13373" y="66166"/>
                </a:lnTo>
                <a:lnTo>
                  <a:pt x="13881" y="64007"/>
                </a:lnTo>
                <a:lnTo>
                  <a:pt x="15925" y="59943"/>
                </a:lnTo>
                <a:lnTo>
                  <a:pt x="17360" y="58165"/>
                </a:lnTo>
                <a:lnTo>
                  <a:pt x="19202" y="56768"/>
                </a:lnTo>
                <a:lnTo>
                  <a:pt x="21056" y="55244"/>
                </a:lnTo>
                <a:lnTo>
                  <a:pt x="23279" y="54228"/>
                </a:lnTo>
                <a:lnTo>
                  <a:pt x="25882" y="53339"/>
                </a:lnTo>
                <a:lnTo>
                  <a:pt x="28498" y="52577"/>
                </a:lnTo>
                <a:lnTo>
                  <a:pt x="31381" y="52196"/>
                </a:lnTo>
                <a:lnTo>
                  <a:pt x="59093" y="52196"/>
                </a:lnTo>
                <a:lnTo>
                  <a:pt x="59093" y="46227"/>
                </a:lnTo>
                <a:lnTo>
                  <a:pt x="52565" y="42925"/>
                </a:lnTo>
                <a:lnTo>
                  <a:pt x="44907" y="41274"/>
                </a:lnTo>
                <a:close/>
              </a:path>
              <a:path w="695325" h="147954">
                <a:moveTo>
                  <a:pt x="59093" y="52196"/>
                </a:moveTo>
                <a:lnTo>
                  <a:pt x="34543" y="52196"/>
                </a:lnTo>
                <a:lnTo>
                  <a:pt x="41014" y="52651"/>
                </a:lnTo>
                <a:lnTo>
                  <a:pt x="47261" y="54022"/>
                </a:lnTo>
                <a:lnTo>
                  <a:pt x="53287" y="56322"/>
                </a:lnTo>
                <a:lnTo>
                  <a:pt x="59093" y="59562"/>
                </a:lnTo>
                <a:lnTo>
                  <a:pt x="59093" y="52196"/>
                </a:lnTo>
                <a:close/>
              </a:path>
              <a:path w="695325" h="147954">
                <a:moveTo>
                  <a:pt x="589699" y="24256"/>
                </a:moveTo>
                <a:lnTo>
                  <a:pt x="586435" y="34543"/>
                </a:lnTo>
                <a:lnTo>
                  <a:pt x="614641" y="41147"/>
                </a:lnTo>
                <a:lnTo>
                  <a:pt x="595439" y="66420"/>
                </a:lnTo>
                <a:lnTo>
                  <a:pt x="604545" y="72643"/>
                </a:lnTo>
                <a:lnTo>
                  <a:pt x="621169" y="45719"/>
                </a:lnTo>
                <a:lnTo>
                  <a:pt x="630895" y="45719"/>
                </a:lnTo>
                <a:lnTo>
                  <a:pt x="627405" y="41147"/>
                </a:lnTo>
                <a:lnTo>
                  <a:pt x="655408" y="34543"/>
                </a:lnTo>
                <a:lnTo>
                  <a:pt x="655242" y="34035"/>
                </a:lnTo>
                <a:lnTo>
                  <a:pt x="617207" y="34035"/>
                </a:lnTo>
                <a:lnTo>
                  <a:pt x="589699" y="24256"/>
                </a:lnTo>
                <a:close/>
              </a:path>
              <a:path w="695325" h="147954">
                <a:moveTo>
                  <a:pt x="630895" y="45719"/>
                </a:moveTo>
                <a:lnTo>
                  <a:pt x="621169" y="45719"/>
                </a:lnTo>
                <a:lnTo>
                  <a:pt x="637501" y="72643"/>
                </a:lnTo>
                <a:lnTo>
                  <a:pt x="646696" y="66420"/>
                </a:lnTo>
                <a:lnTo>
                  <a:pt x="630895" y="45719"/>
                </a:lnTo>
                <a:close/>
              </a:path>
              <a:path w="695325" h="147954">
                <a:moveTo>
                  <a:pt x="626706" y="3047"/>
                </a:moveTo>
                <a:lnTo>
                  <a:pt x="615226" y="3047"/>
                </a:lnTo>
                <a:lnTo>
                  <a:pt x="617207" y="34035"/>
                </a:lnTo>
                <a:lnTo>
                  <a:pt x="624928" y="34035"/>
                </a:lnTo>
                <a:lnTo>
                  <a:pt x="626706" y="3047"/>
                </a:lnTo>
                <a:close/>
              </a:path>
              <a:path w="695325" h="147954">
                <a:moveTo>
                  <a:pt x="652043" y="24256"/>
                </a:moveTo>
                <a:lnTo>
                  <a:pt x="624928" y="34035"/>
                </a:lnTo>
                <a:lnTo>
                  <a:pt x="655242" y="34035"/>
                </a:lnTo>
                <a:lnTo>
                  <a:pt x="652043" y="24256"/>
                </a:lnTo>
                <a:close/>
              </a:path>
              <a:path w="695325" h="147954">
                <a:moveTo>
                  <a:pt x="362229" y="0"/>
                </a:moveTo>
                <a:lnTo>
                  <a:pt x="358533" y="0"/>
                </a:lnTo>
                <a:lnTo>
                  <a:pt x="356425" y="761"/>
                </a:lnTo>
                <a:lnTo>
                  <a:pt x="354647" y="2412"/>
                </a:lnTo>
                <a:lnTo>
                  <a:pt x="352856" y="4190"/>
                </a:lnTo>
                <a:lnTo>
                  <a:pt x="351967" y="6222"/>
                </a:lnTo>
                <a:lnTo>
                  <a:pt x="351967" y="11556"/>
                </a:lnTo>
                <a:lnTo>
                  <a:pt x="352856" y="13715"/>
                </a:lnTo>
                <a:lnTo>
                  <a:pt x="354647" y="15366"/>
                </a:lnTo>
                <a:lnTo>
                  <a:pt x="356425" y="17144"/>
                </a:lnTo>
                <a:lnTo>
                  <a:pt x="358533" y="17906"/>
                </a:lnTo>
                <a:lnTo>
                  <a:pt x="362292" y="17906"/>
                </a:lnTo>
                <a:lnTo>
                  <a:pt x="370179" y="10159"/>
                </a:lnTo>
                <a:lnTo>
                  <a:pt x="370179" y="7492"/>
                </a:lnTo>
                <a:lnTo>
                  <a:pt x="364540" y="634"/>
                </a:lnTo>
                <a:lnTo>
                  <a:pt x="363423" y="126"/>
                </a:lnTo>
                <a:lnTo>
                  <a:pt x="362229" y="0"/>
                </a:lnTo>
                <a:close/>
              </a:path>
            </a:pathLst>
          </a:custGeom>
          <a:solidFill>
            <a:srgbClr val="3A3A3A"/>
          </a:solidFill>
        </p:spPr>
        <p:txBody>
          <a:bodyPr wrap="square" lIns="0" tIns="0" rIns="0" bIns="0" rtlCol="0"/>
          <a:lstStyle/>
          <a:p>
            <a:endParaRPr/>
          </a:p>
        </p:txBody>
      </p:sp>
      <p:sp>
        <p:nvSpPr>
          <p:cNvPr id="18" name="object 18"/>
          <p:cNvSpPr/>
          <p:nvPr/>
        </p:nvSpPr>
        <p:spPr>
          <a:xfrm>
            <a:off x="534060" y="4699000"/>
            <a:ext cx="40005" cy="40005"/>
          </a:xfrm>
          <a:custGeom>
            <a:avLst/>
            <a:gdLst/>
            <a:ahLst/>
            <a:cxnLst/>
            <a:rect l="l" t="t" r="r" b="b"/>
            <a:pathLst>
              <a:path w="40004" h="40004">
                <a:moveTo>
                  <a:pt x="25234" y="0"/>
                </a:moveTo>
                <a:lnTo>
                  <a:pt x="14351" y="0"/>
                </a:lnTo>
                <a:lnTo>
                  <a:pt x="9702" y="1905"/>
                </a:lnTo>
                <a:lnTo>
                  <a:pt x="5829" y="5714"/>
                </a:lnTo>
                <a:lnTo>
                  <a:pt x="1943" y="9651"/>
                </a:lnTo>
                <a:lnTo>
                  <a:pt x="0" y="14224"/>
                </a:lnTo>
                <a:lnTo>
                  <a:pt x="0" y="25273"/>
                </a:lnTo>
                <a:lnTo>
                  <a:pt x="1943" y="29844"/>
                </a:lnTo>
                <a:lnTo>
                  <a:pt x="9702" y="37718"/>
                </a:lnTo>
                <a:lnTo>
                  <a:pt x="14351" y="39624"/>
                </a:lnTo>
                <a:lnTo>
                  <a:pt x="25234" y="39624"/>
                </a:lnTo>
                <a:lnTo>
                  <a:pt x="29921" y="37718"/>
                </a:lnTo>
                <a:lnTo>
                  <a:pt x="37680" y="29844"/>
                </a:lnTo>
                <a:lnTo>
                  <a:pt x="39611" y="25273"/>
                </a:lnTo>
                <a:lnTo>
                  <a:pt x="39611" y="14224"/>
                </a:lnTo>
                <a:lnTo>
                  <a:pt x="37680" y="9651"/>
                </a:lnTo>
                <a:lnTo>
                  <a:pt x="33794" y="5714"/>
                </a:lnTo>
                <a:lnTo>
                  <a:pt x="29921" y="1905"/>
                </a:lnTo>
                <a:lnTo>
                  <a:pt x="25234" y="0"/>
                </a:lnTo>
                <a:close/>
              </a:path>
            </a:pathLst>
          </a:custGeom>
          <a:solidFill>
            <a:srgbClr val="0078D6"/>
          </a:solidFill>
        </p:spPr>
        <p:txBody>
          <a:bodyPr wrap="square" lIns="0" tIns="0" rIns="0" bIns="0" rtlCol="0"/>
          <a:lstStyle/>
          <a:p>
            <a:endParaRPr/>
          </a:p>
        </p:txBody>
      </p:sp>
      <p:sp>
        <p:nvSpPr>
          <p:cNvPr id="19" name="object 19"/>
          <p:cNvSpPr/>
          <p:nvPr/>
        </p:nvSpPr>
        <p:spPr>
          <a:xfrm>
            <a:off x="708202" y="4641215"/>
            <a:ext cx="3876624" cy="174625"/>
          </a:xfrm>
          <a:prstGeom prst="rect">
            <a:avLst/>
          </a:prstGeom>
          <a:blipFill>
            <a:blip r:embed="rId8" cstate="print"/>
            <a:stretch>
              <a:fillRect/>
            </a:stretch>
          </a:blipFill>
        </p:spPr>
        <p:txBody>
          <a:bodyPr wrap="square" lIns="0" tIns="0" rIns="0" bIns="0" rtlCol="0"/>
          <a:lstStyle/>
          <a:p>
            <a:endParaRPr/>
          </a:p>
        </p:txBody>
      </p:sp>
      <p:sp>
        <p:nvSpPr>
          <p:cNvPr id="20" name="object 20"/>
          <p:cNvSpPr/>
          <p:nvPr/>
        </p:nvSpPr>
        <p:spPr>
          <a:xfrm>
            <a:off x="7181088" y="3774947"/>
            <a:ext cx="4474463" cy="2852928"/>
          </a:xfrm>
          <a:prstGeom prst="rect">
            <a:avLst/>
          </a:prstGeom>
          <a:blipFill>
            <a:blip r:embed="rId9" cstate="print"/>
            <a:stretch>
              <a:fillRect/>
            </a:stretch>
          </a:blipFill>
        </p:spPr>
        <p:txBody>
          <a:bodyPr wrap="square" lIns="0" tIns="0" rIns="0" bIns="0" rtlCol="0"/>
          <a:lstStyle/>
          <a:p>
            <a:endParaRPr/>
          </a:p>
        </p:txBody>
      </p:sp>
      <p:sp>
        <p:nvSpPr>
          <p:cNvPr id="21" name="object 21"/>
          <p:cNvSpPr/>
          <p:nvPr/>
        </p:nvSpPr>
        <p:spPr>
          <a:xfrm>
            <a:off x="7176516" y="3770376"/>
            <a:ext cx="4483735" cy="2862580"/>
          </a:xfrm>
          <a:custGeom>
            <a:avLst/>
            <a:gdLst/>
            <a:ahLst/>
            <a:cxnLst/>
            <a:rect l="l" t="t" r="r" b="b"/>
            <a:pathLst>
              <a:path w="4483734" h="2862579">
                <a:moveTo>
                  <a:pt x="0" y="2862072"/>
                </a:moveTo>
                <a:lnTo>
                  <a:pt x="4483608" y="2862072"/>
                </a:lnTo>
                <a:lnTo>
                  <a:pt x="4483608" y="0"/>
                </a:lnTo>
                <a:lnTo>
                  <a:pt x="0" y="0"/>
                </a:lnTo>
                <a:lnTo>
                  <a:pt x="0" y="2862072"/>
                </a:lnTo>
                <a:close/>
              </a:path>
            </a:pathLst>
          </a:custGeom>
          <a:ln w="9144">
            <a:solidFill>
              <a:srgbClr val="E4A600"/>
            </a:solidFill>
          </a:ln>
        </p:spPr>
        <p:txBody>
          <a:bodyPr wrap="square" lIns="0" tIns="0" rIns="0" bIns="0" rtlCol="0"/>
          <a:lstStyle/>
          <a:p>
            <a:endParaRPr/>
          </a:p>
        </p:txBody>
      </p:sp>
      <p:sp>
        <p:nvSpPr>
          <p:cNvPr id="22" name="object 22"/>
          <p:cNvSpPr/>
          <p:nvPr/>
        </p:nvSpPr>
        <p:spPr>
          <a:xfrm>
            <a:off x="10712195" y="3774947"/>
            <a:ext cx="713740" cy="200025"/>
          </a:xfrm>
          <a:custGeom>
            <a:avLst/>
            <a:gdLst/>
            <a:ahLst/>
            <a:cxnLst/>
            <a:rect l="l" t="t" r="r" b="b"/>
            <a:pathLst>
              <a:path w="713740" h="200025">
                <a:moveTo>
                  <a:pt x="0" y="199644"/>
                </a:moveTo>
                <a:lnTo>
                  <a:pt x="713231" y="199644"/>
                </a:lnTo>
                <a:lnTo>
                  <a:pt x="713231" y="0"/>
                </a:lnTo>
                <a:lnTo>
                  <a:pt x="0" y="0"/>
                </a:lnTo>
                <a:lnTo>
                  <a:pt x="0" y="199644"/>
                </a:lnTo>
                <a:close/>
              </a:path>
            </a:pathLst>
          </a:custGeom>
          <a:solidFill>
            <a:srgbClr val="181200"/>
          </a:solidFill>
        </p:spPr>
        <p:txBody>
          <a:bodyPr wrap="square" lIns="0" tIns="0" rIns="0" bIns="0" rtlCol="0"/>
          <a:lstStyle/>
          <a:p>
            <a:endParaRPr/>
          </a:p>
        </p:txBody>
      </p:sp>
      <p:sp>
        <p:nvSpPr>
          <p:cNvPr id="23" name="object 23"/>
          <p:cNvSpPr/>
          <p:nvPr/>
        </p:nvSpPr>
        <p:spPr>
          <a:xfrm>
            <a:off x="10252836" y="2189479"/>
            <a:ext cx="851662" cy="123317"/>
          </a:xfrm>
          <a:prstGeom prst="rect">
            <a:avLst/>
          </a:prstGeom>
          <a:blipFill>
            <a:blip r:embed="rId10" cstate="print"/>
            <a:stretch>
              <a:fillRect/>
            </a:stretch>
          </a:blipFill>
        </p:spPr>
        <p:txBody>
          <a:bodyPr wrap="square" lIns="0" tIns="0" rIns="0" bIns="0" rtlCol="0"/>
          <a:lstStyle/>
          <a:p>
            <a:endParaRPr/>
          </a:p>
        </p:txBody>
      </p:sp>
      <p:sp>
        <p:nvSpPr>
          <p:cNvPr id="24" name="object 24"/>
          <p:cNvSpPr/>
          <p:nvPr/>
        </p:nvSpPr>
        <p:spPr>
          <a:xfrm>
            <a:off x="10242422" y="2326639"/>
            <a:ext cx="911351" cy="95250"/>
          </a:xfrm>
          <a:prstGeom prst="rect">
            <a:avLst/>
          </a:prstGeom>
          <a:blipFill>
            <a:blip r:embed="rId11" cstate="print"/>
            <a:stretch>
              <a:fillRect/>
            </a:stretch>
          </a:blipFill>
        </p:spPr>
        <p:txBody>
          <a:bodyPr wrap="square" lIns="0" tIns="0" rIns="0" bIns="0" rtlCol="0"/>
          <a:lstStyle/>
          <a:p>
            <a:endParaRPr/>
          </a:p>
        </p:txBody>
      </p:sp>
      <p:sp>
        <p:nvSpPr>
          <p:cNvPr id="25" name="object 25"/>
          <p:cNvSpPr/>
          <p:nvPr/>
        </p:nvSpPr>
        <p:spPr>
          <a:xfrm>
            <a:off x="10250805" y="2467229"/>
            <a:ext cx="362966" cy="91821"/>
          </a:xfrm>
          <a:prstGeom prst="rect">
            <a:avLst/>
          </a:prstGeom>
          <a:blipFill>
            <a:blip r:embed="rId12" cstate="print"/>
            <a:stretch>
              <a:fillRect/>
            </a:stretch>
          </a:blipFill>
        </p:spPr>
        <p:txBody>
          <a:bodyPr wrap="square" lIns="0" tIns="0" rIns="0" bIns="0" rtlCol="0"/>
          <a:lstStyle/>
          <a:p>
            <a:endParaRPr/>
          </a:p>
        </p:txBody>
      </p:sp>
      <p:sp>
        <p:nvSpPr>
          <p:cNvPr id="26" name="object 26"/>
          <p:cNvSpPr/>
          <p:nvPr/>
        </p:nvSpPr>
        <p:spPr>
          <a:xfrm>
            <a:off x="6005067" y="5074030"/>
            <a:ext cx="940942" cy="124841"/>
          </a:xfrm>
          <a:prstGeom prst="rect">
            <a:avLst/>
          </a:prstGeom>
          <a:blipFill>
            <a:blip r:embed="rId13" cstate="print"/>
            <a:stretch>
              <a:fillRect/>
            </a:stretch>
          </a:blipFill>
        </p:spPr>
        <p:txBody>
          <a:bodyPr wrap="square" lIns="0" tIns="0" rIns="0" bIns="0" rtlCol="0"/>
          <a:lstStyle/>
          <a:p>
            <a:endParaRPr/>
          </a:p>
        </p:txBody>
      </p:sp>
      <p:sp>
        <p:nvSpPr>
          <p:cNvPr id="27" name="object 27"/>
          <p:cNvSpPr/>
          <p:nvPr/>
        </p:nvSpPr>
        <p:spPr>
          <a:xfrm>
            <a:off x="6016878" y="5212588"/>
            <a:ext cx="793876" cy="123190"/>
          </a:xfrm>
          <a:prstGeom prst="rect">
            <a:avLst/>
          </a:prstGeom>
          <a:blipFill>
            <a:blip r:embed="rId14" cstate="print"/>
            <a:stretch>
              <a:fillRect/>
            </a:stretch>
          </a:blipFill>
        </p:spPr>
        <p:txBody>
          <a:bodyPr wrap="square" lIns="0" tIns="0" rIns="0" bIns="0" rtlCol="0"/>
          <a:lstStyle/>
          <a:p>
            <a:endParaRPr/>
          </a:p>
        </p:txBody>
      </p:sp>
      <p:sp>
        <p:nvSpPr>
          <p:cNvPr id="28" name="object 28"/>
          <p:cNvSpPr/>
          <p:nvPr/>
        </p:nvSpPr>
        <p:spPr>
          <a:xfrm>
            <a:off x="407111" y="6569646"/>
            <a:ext cx="4680635" cy="148602"/>
          </a:xfrm>
          <a:prstGeom prst="rect">
            <a:avLst/>
          </a:prstGeom>
          <a:blipFill>
            <a:blip r:embed="rId15" cstate="print"/>
            <a:stretch>
              <a:fillRect/>
            </a:stretch>
          </a:blipFill>
        </p:spPr>
        <p:txBody>
          <a:bodyPr wrap="square" lIns="0" tIns="0" rIns="0" bIns="0" rtlCol="0"/>
          <a:lstStyle/>
          <a:p>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23773" y="6407302"/>
            <a:ext cx="975360" cy="130175"/>
          </a:xfrm>
          <a:prstGeom prst="rect">
            <a:avLst/>
          </a:prstGeom>
        </p:spPr>
        <p:txBody>
          <a:bodyPr vert="horz" wrap="square" lIns="0" tIns="17145" rIns="0" bIns="0" rtlCol="0">
            <a:spAutoFit/>
          </a:bodyPr>
          <a:lstStyle/>
          <a:p>
            <a:pPr marL="12700">
              <a:lnSpc>
                <a:spcPct val="100000"/>
              </a:lnSpc>
              <a:spcBef>
                <a:spcPts val="135"/>
              </a:spcBef>
            </a:pPr>
            <a:r>
              <a:rPr sz="650" spc="30" dirty="0">
                <a:solidFill>
                  <a:srgbClr val="A6A6A6"/>
                </a:solidFill>
                <a:latin typeface="Segoe UI"/>
                <a:cs typeface="Segoe UI"/>
              </a:rPr>
              <a:t>© </a:t>
            </a:r>
            <a:r>
              <a:rPr sz="650" spc="10" dirty="0">
                <a:solidFill>
                  <a:srgbClr val="A6A6A6"/>
                </a:solidFill>
                <a:latin typeface="Segoe UI"/>
                <a:cs typeface="Segoe UI"/>
              </a:rPr>
              <a:t>Microsoft</a:t>
            </a:r>
            <a:r>
              <a:rPr sz="650" spc="-25" dirty="0">
                <a:solidFill>
                  <a:srgbClr val="A6A6A6"/>
                </a:solidFill>
                <a:latin typeface="Segoe UI"/>
                <a:cs typeface="Segoe UI"/>
              </a:rPr>
              <a:t> </a:t>
            </a:r>
            <a:r>
              <a:rPr sz="650" spc="10" dirty="0">
                <a:solidFill>
                  <a:srgbClr val="A6A6A6"/>
                </a:solidFill>
                <a:latin typeface="Segoe UI"/>
                <a:cs typeface="Segoe UI"/>
              </a:rPr>
              <a:t>Corporation</a:t>
            </a:r>
            <a:endParaRPr sz="650">
              <a:latin typeface="Segoe UI"/>
              <a:cs typeface="Segoe UI"/>
            </a:endParaRPr>
          </a:p>
        </p:txBody>
      </p:sp>
      <p:sp>
        <p:nvSpPr>
          <p:cNvPr id="3" name="object 3"/>
          <p:cNvSpPr txBox="1">
            <a:spLocks noGrp="1"/>
          </p:cNvSpPr>
          <p:nvPr>
            <p:ph type="title"/>
          </p:nvPr>
        </p:nvSpPr>
        <p:spPr>
          <a:xfrm>
            <a:off x="413715" y="160172"/>
            <a:ext cx="6273165" cy="1055370"/>
          </a:xfrm>
          <a:prstGeom prst="rect">
            <a:avLst/>
          </a:prstGeom>
        </p:spPr>
        <p:txBody>
          <a:bodyPr vert="horz" wrap="square" lIns="0" tIns="165100" rIns="0" bIns="0" rtlCol="0">
            <a:spAutoFit/>
          </a:bodyPr>
          <a:lstStyle/>
          <a:p>
            <a:pPr marL="12700">
              <a:lnSpc>
                <a:spcPct val="100000"/>
              </a:lnSpc>
              <a:spcBef>
                <a:spcPts val="1300"/>
              </a:spcBef>
            </a:pPr>
            <a:r>
              <a:rPr sz="3500" b="1" spc="-100" dirty="0">
                <a:solidFill>
                  <a:srgbClr val="0078D6"/>
                </a:solidFill>
                <a:latin typeface="Segoe UI Semibold"/>
                <a:cs typeface="Segoe UI Semibold"/>
              </a:rPr>
              <a:t>Data </a:t>
            </a:r>
            <a:r>
              <a:rPr sz="3500" b="1" spc="-120" dirty="0">
                <a:solidFill>
                  <a:srgbClr val="0078D6"/>
                </a:solidFill>
                <a:latin typeface="Segoe UI Semibold"/>
                <a:cs typeface="Segoe UI Semibold"/>
              </a:rPr>
              <a:t>understanding</a:t>
            </a:r>
            <a:r>
              <a:rPr sz="3500" b="1" spc="-525" dirty="0">
                <a:solidFill>
                  <a:srgbClr val="0078D6"/>
                </a:solidFill>
                <a:latin typeface="Segoe UI Semibold"/>
                <a:cs typeface="Segoe UI Semibold"/>
              </a:rPr>
              <a:t> </a:t>
            </a:r>
            <a:r>
              <a:rPr sz="3500" b="1" spc="-100" dirty="0">
                <a:solidFill>
                  <a:srgbClr val="0078D6"/>
                </a:solidFill>
                <a:latin typeface="Segoe UI Semibold"/>
                <a:cs typeface="Segoe UI Semibold"/>
              </a:rPr>
              <a:t>services</a:t>
            </a:r>
            <a:endParaRPr sz="3500">
              <a:latin typeface="Segoe UI Semibold"/>
              <a:cs typeface="Segoe UI Semibold"/>
            </a:endParaRPr>
          </a:p>
          <a:p>
            <a:pPr marL="12700">
              <a:lnSpc>
                <a:spcPct val="100000"/>
              </a:lnSpc>
              <a:spcBef>
                <a:spcPts val="605"/>
              </a:spcBef>
            </a:pPr>
            <a:r>
              <a:rPr sz="1750" b="1" dirty="0">
                <a:solidFill>
                  <a:srgbClr val="000000"/>
                </a:solidFill>
                <a:latin typeface="Segoe UI Semibold"/>
                <a:cs typeface="Segoe UI Semibold"/>
              </a:rPr>
              <a:t>Comparing Notebooks in Azure Databricks </a:t>
            </a:r>
            <a:r>
              <a:rPr sz="1750" b="0" spc="5" dirty="0">
                <a:solidFill>
                  <a:srgbClr val="000000"/>
                </a:solidFill>
                <a:latin typeface="Segoe UI Semibold"/>
                <a:cs typeface="Segoe UI Semibold"/>
              </a:rPr>
              <a:t>against </a:t>
            </a:r>
            <a:r>
              <a:rPr sz="1750" b="1" dirty="0">
                <a:solidFill>
                  <a:srgbClr val="000000"/>
                </a:solidFill>
                <a:latin typeface="Segoe UI Semibold"/>
                <a:cs typeface="Segoe UI Semibold"/>
              </a:rPr>
              <a:t>other</a:t>
            </a:r>
            <a:r>
              <a:rPr sz="1750" b="0" spc="35" dirty="0">
                <a:solidFill>
                  <a:srgbClr val="000000"/>
                </a:solidFill>
                <a:latin typeface="Segoe UI Semibold"/>
                <a:cs typeface="Segoe UI Semibold"/>
              </a:rPr>
              <a:t> </a:t>
            </a:r>
            <a:r>
              <a:rPr sz="1750" b="0" spc="5" dirty="0">
                <a:solidFill>
                  <a:srgbClr val="000000"/>
                </a:solidFill>
                <a:latin typeface="Segoe UI Semibold"/>
                <a:cs typeface="Segoe UI Semibold"/>
              </a:rPr>
              <a:t>IDEs</a:t>
            </a:r>
            <a:endParaRPr sz="1750">
              <a:latin typeface="Segoe UI Semibold"/>
              <a:cs typeface="Segoe UI Semibold"/>
            </a:endParaRPr>
          </a:p>
        </p:txBody>
      </p:sp>
      <p:sp>
        <p:nvSpPr>
          <p:cNvPr id="4" name="object 4"/>
          <p:cNvSpPr txBox="1"/>
          <p:nvPr/>
        </p:nvSpPr>
        <p:spPr>
          <a:xfrm>
            <a:off x="3482721" y="1758442"/>
            <a:ext cx="2525395" cy="563880"/>
          </a:xfrm>
          <a:prstGeom prst="rect">
            <a:avLst/>
          </a:prstGeom>
        </p:spPr>
        <p:txBody>
          <a:bodyPr vert="horz" wrap="square" lIns="0" tIns="13335" rIns="0" bIns="0" rtlCol="0">
            <a:spAutoFit/>
          </a:bodyPr>
          <a:lstStyle/>
          <a:p>
            <a:pPr marL="12700">
              <a:lnSpc>
                <a:spcPct val="100000"/>
              </a:lnSpc>
              <a:spcBef>
                <a:spcPts val="105"/>
              </a:spcBef>
            </a:pPr>
            <a:r>
              <a:rPr sz="1400" b="1" spc="-5" dirty="0">
                <a:latin typeface="Segoe UI Semibold"/>
                <a:cs typeface="Segoe UI Semibold"/>
              </a:rPr>
              <a:t>Notebooks in </a:t>
            </a:r>
            <a:r>
              <a:rPr sz="1400" b="1" spc="-5" dirty="0">
                <a:solidFill>
                  <a:srgbClr val="0078D6"/>
                </a:solidFill>
                <a:latin typeface="Segoe UI Semibold"/>
                <a:cs typeface="Segoe UI Semibold"/>
              </a:rPr>
              <a:t>Azure</a:t>
            </a:r>
            <a:r>
              <a:rPr sz="1400" b="1" spc="-75" dirty="0">
                <a:solidFill>
                  <a:srgbClr val="0078D6"/>
                </a:solidFill>
                <a:latin typeface="Segoe UI Semibold"/>
                <a:cs typeface="Segoe UI Semibold"/>
              </a:rPr>
              <a:t> </a:t>
            </a:r>
            <a:r>
              <a:rPr sz="1400" b="1" spc="-5" dirty="0">
                <a:solidFill>
                  <a:srgbClr val="0078D6"/>
                </a:solidFill>
                <a:latin typeface="Segoe UI Semibold"/>
                <a:cs typeface="Segoe UI Semibold"/>
              </a:rPr>
              <a:t>Databricks</a:t>
            </a:r>
            <a:endParaRPr sz="1400">
              <a:latin typeface="Segoe UI Semibold"/>
              <a:cs typeface="Segoe UI Semibold"/>
            </a:endParaRPr>
          </a:p>
          <a:p>
            <a:pPr marL="12700">
              <a:lnSpc>
                <a:spcPct val="100000"/>
              </a:lnSpc>
              <a:spcBef>
                <a:spcPts val="1230"/>
              </a:spcBef>
            </a:pPr>
            <a:r>
              <a:rPr sz="1100" dirty="0">
                <a:latin typeface="Segoe UI"/>
                <a:cs typeface="Segoe UI"/>
              </a:rPr>
              <a:t>No</a:t>
            </a:r>
            <a:endParaRPr sz="1100">
              <a:latin typeface="Segoe UI"/>
              <a:cs typeface="Segoe UI"/>
            </a:endParaRPr>
          </a:p>
        </p:txBody>
      </p:sp>
      <p:sp>
        <p:nvSpPr>
          <p:cNvPr id="5" name="object 5"/>
          <p:cNvSpPr txBox="1"/>
          <p:nvPr/>
        </p:nvSpPr>
        <p:spPr>
          <a:xfrm>
            <a:off x="3482721" y="2477516"/>
            <a:ext cx="1367790" cy="193675"/>
          </a:xfrm>
          <a:prstGeom prst="rect">
            <a:avLst/>
          </a:prstGeom>
        </p:spPr>
        <p:txBody>
          <a:bodyPr vert="horz" wrap="square" lIns="0" tIns="13335" rIns="0" bIns="0" rtlCol="0">
            <a:spAutoFit/>
          </a:bodyPr>
          <a:lstStyle/>
          <a:p>
            <a:pPr marL="12700">
              <a:lnSpc>
                <a:spcPct val="100000"/>
              </a:lnSpc>
              <a:spcBef>
                <a:spcPts val="105"/>
              </a:spcBef>
            </a:pPr>
            <a:r>
              <a:rPr sz="1100" dirty="0">
                <a:latin typeface="Segoe UI"/>
                <a:cs typeface="Segoe UI"/>
              </a:rPr>
              <a:t>Azure Databricks</a:t>
            </a:r>
            <a:r>
              <a:rPr sz="1100" spc="-75" dirty="0">
                <a:latin typeface="Segoe UI"/>
                <a:cs typeface="Segoe UI"/>
              </a:rPr>
              <a:t> </a:t>
            </a:r>
            <a:r>
              <a:rPr sz="1100" dirty="0">
                <a:latin typeface="Segoe UI"/>
                <a:cs typeface="Segoe UI"/>
              </a:rPr>
              <a:t>only</a:t>
            </a:r>
            <a:endParaRPr sz="1100">
              <a:latin typeface="Segoe UI"/>
              <a:cs typeface="Segoe UI"/>
            </a:endParaRPr>
          </a:p>
        </p:txBody>
      </p:sp>
      <p:sp>
        <p:nvSpPr>
          <p:cNvPr id="6" name="object 6"/>
          <p:cNvSpPr txBox="1"/>
          <p:nvPr/>
        </p:nvSpPr>
        <p:spPr>
          <a:xfrm>
            <a:off x="3482721" y="2826512"/>
            <a:ext cx="236220" cy="193675"/>
          </a:xfrm>
          <a:prstGeom prst="rect">
            <a:avLst/>
          </a:prstGeom>
        </p:spPr>
        <p:txBody>
          <a:bodyPr vert="horz" wrap="square" lIns="0" tIns="13335" rIns="0" bIns="0" rtlCol="0">
            <a:spAutoFit/>
          </a:bodyPr>
          <a:lstStyle/>
          <a:p>
            <a:pPr marL="12700">
              <a:lnSpc>
                <a:spcPct val="100000"/>
              </a:lnSpc>
              <a:spcBef>
                <a:spcPts val="105"/>
              </a:spcBef>
            </a:pPr>
            <a:r>
              <a:rPr sz="1100" dirty="0">
                <a:latin typeface="Segoe UI"/>
                <a:cs typeface="Segoe UI"/>
              </a:rPr>
              <a:t>Yes</a:t>
            </a:r>
            <a:endParaRPr sz="1100">
              <a:latin typeface="Segoe UI"/>
              <a:cs typeface="Segoe UI"/>
            </a:endParaRPr>
          </a:p>
        </p:txBody>
      </p:sp>
      <p:sp>
        <p:nvSpPr>
          <p:cNvPr id="7" name="object 7"/>
          <p:cNvSpPr txBox="1"/>
          <p:nvPr/>
        </p:nvSpPr>
        <p:spPr>
          <a:xfrm>
            <a:off x="3482721" y="3175762"/>
            <a:ext cx="372110" cy="193675"/>
          </a:xfrm>
          <a:prstGeom prst="rect">
            <a:avLst/>
          </a:prstGeom>
        </p:spPr>
        <p:txBody>
          <a:bodyPr vert="horz" wrap="square" lIns="0" tIns="13335" rIns="0" bIns="0" rtlCol="0">
            <a:spAutoFit/>
          </a:bodyPr>
          <a:lstStyle/>
          <a:p>
            <a:pPr marL="12700">
              <a:lnSpc>
                <a:spcPct val="100000"/>
              </a:lnSpc>
              <a:spcBef>
                <a:spcPts val="105"/>
              </a:spcBef>
            </a:pPr>
            <a:r>
              <a:rPr sz="1100" spc="-5" dirty="0">
                <a:latin typeface="Segoe UI"/>
                <a:cs typeface="Segoe UI"/>
              </a:rPr>
              <a:t>Spark</a:t>
            </a:r>
            <a:endParaRPr sz="1100">
              <a:latin typeface="Segoe UI"/>
              <a:cs typeface="Segoe UI"/>
            </a:endParaRPr>
          </a:p>
        </p:txBody>
      </p:sp>
      <p:sp>
        <p:nvSpPr>
          <p:cNvPr id="8" name="object 8"/>
          <p:cNvSpPr txBox="1"/>
          <p:nvPr/>
        </p:nvSpPr>
        <p:spPr>
          <a:xfrm>
            <a:off x="3482721" y="3524758"/>
            <a:ext cx="1999614" cy="193675"/>
          </a:xfrm>
          <a:prstGeom prst="rect">
            <a:avLst/>
          </a:prstGeom>
        </p:spPr>
        <p:txBody>
          <a:bodyPr vert="horz" wrap="square" lIns="0" tIns="13335" rIns="0" bIns="0" rtlCol="0">
            <a:spAutoFit/>
          </a:bodyPr>
          <a:lstStyle/>
          <a:p>
            <a:pPr marL="12700">
              <a:lnSpc>
                <a:spcPct val="100000"/>
              </a:lnSpc>
              <a:spcBef>
                <a:spcPts val="105"/>
              </a:spcBef>
            </a:pPr>
            <a:r>
              <a:rPr sz="1100" dirty="0">
                <a:latin typeface="Segoe UI"/>
                <a:cs typeface="Segoe UI"/>
              </a:rPr>
              <a:t>Python, Scala, </a:t>
            </a:r>
            <a:r>
              <a:rPr sz="1100" spc="-5" dirty="0">
                <a:latin typeface="Segoe UI"/>
                <a:cs typeface="Segoe UI"/>
              </a:rPr>
              <a:t>R, SQL, </a:t>
            </a:r>
            <a:r>
              <a:rPr sz="1100" dirty="0">
                <a:latin typeface="Segoe UI"/>
                <a:cs typeface="Segoe UI"/>
              </a:rPr>
              <a:t>Bash</a:t>
            </a:r>
            <a:r>
              <a:rPr sz="1100" spc="-90" dirty="0">
                <a:latin typeface="Segoe UI"/>
                <a:cs typeface="Segoe UI"/>
              </a:rPr>
              <a:t> </a:t>
            </a:r>
            <a:r>
              <a:rPr sz="1100" spc="-5" dirty="0">
                <a:latin typeface="Segoe UI"/>
                <a:cs typeface="Segoe UI"/>
              </a:rPr>
              <a:t>Shell</a:t>
            </a:r>
            <a:endParaRPr sz="1100">
              <a:latin typeface="Segoe UI"/>
              <a:cs typeface="Segoe UI"/>
            </a:endParaRPr>
          </a:p>
        </p:txBody>
      </p:sp>
      <p:sp>
        <p:nvSpPr>
          <p:cNvPr id="9" name="object 9"/>
          <p:cNvSpPr txBox="1"/>
          <p:nvPr/>
        </p:nvSpPr>
        <p:spPr>
          <a:xfrm>
            <a:off x="3482721" y="3874770"/>
            <a:ext cx="2583180" cy="361315"/>
          </a:xfrm>
          <a:prstGeom prst="rect">
            <a:avLst/>
          </a:prstGeom>
        </p:spPr>
        <p:txBody>
          <a:bodyPr vert="horz" wrap="square" lIns="0" tIns="12700" rIns="0" bIns="0" rtlCol="0">
            <a:spAutoFit/>
          </a:bodyPr>
          <a:lstStyle/>
          <a:p>
            <a:pPr marL="12700" marR="5080">
              <a:lnSpc>
                <a:spcPct val="100000"/>
              </a:lnSpc>
              <a:spcBef>
                <a:spcPts val="100"/>
              </a:spcBef>
            </a:pPr>
            <a:r>
              <a:rPr sz="1100" dirty="0">
                <a:latin typeface="Segoe UI"/>
                <a:cs typeface="Segoe UI"/>
              </a:rPr>
              <a:t>Provides extensive </a:t>
            </a:r>
            <a:r>
              <a:rPr sz="1100" spc="-5" dirty="0">
                <a:latin typeface="Segoe UI"/>
                <a:cs typeface="Segoe UI"/>
              </a:rPr>
              <a:t>visualizations library in  addition to supporting </a:t>
            </a:r>
            <a:r>
              <a:rPr sz="1100" dirty="0">
                <a:latin typeface="Segoe UI"/>
                <a:cs typeface="Segoe UI"/>
              </a:rPr>
              <a:t>3rd party</a:t>
            </a:r>
            <a:r>
              <a:rPr sz="1100" spc="40" dirty="0">
                <a:latin typeface="Segoe UI"/>
                <a:cs typeface="Segoe UI"/>
              </a:rPr>
              <a:t> </a:t>
            </a:r>
            <a:r>
              <a:rPr sz="1100" spc="-5" dirty="0">
                <a:latin typeface="Segoe UI"/>
                <a:cs typeface="Segoe UI"/>
              </a:rPr>
              <a:t>libraries.</a:t>
            </a:r>
            <a:endParaRPr sz="1100">
              <a:latin typeface="Segoe UI"/>
              <a:cs typeface="Segoe UI"/>
            </a:endParaRPr>
          </a:p>
        </p:txBody>
      </p:sp>
      <p:sp>
        <p:nvSpPr>
          <p:cNvPr id="10" name="object 10"/>
          <p:cNvSpPr txBox="1"/>
          <p:nvPr/>
        </p:nvSpPr>
        <p:spPr>
          <a:xfrm>
            <a:off x="3482721" y="4392295"/>
            <a:ext cx="2369185" cy="193675"/>
          </a:xfrm>
          <a:prstGeom prst="rect">
            <a:avLst/>
          </a:prstGeom>
        </p:spPr>
        <p:txBody>
          <a:bodyPr vert="horz" wrap="square" lIns="0" tIns="12700" rIns="0" bIns="0" rtlCol="0">
            <a:spAutoFit/>
          </a:bodyPr>
          <a:lstStyle/>
          <a:p>
            <a:pPr marL="12700">
              <a:lnSpc>
                <a:spcPct val="100000"/>
              </a:lnSpc>
              <a:spcBef>
                <a:spcPts val="100"/>
              </a:spcBef>
            </a:pPr>
            <a:r>
              <a:rPr sz="1100" spc="-5" dirty="0">
                <a:latin typeface="Segoe UI"/>
                <a:cs typeface="Segoe UI"/>
              </a:rPr>
              <a:t>Full </a:t>
            </a:r>
            <a:r>
              <a:rPr sz="1100" dirty="0">
                <a:latin typeface="Segoe UI"/>
                <a:cs typeface="Segoe UI"/>
              </a:rPr>
              <a:t>Azure </a:t>
            </a:r>
            <a:r>
              <a:rPr sz="1100" spc="-5" dirty="0">
                <a:latin typeface="Segoe UI"/>
                <a:cs typeface="Segoe UI"/>
              </a:rPr>
              <a:t>Active </a:t>
            </a:r>
            <a:r>
              <a:rPr sz="1100" dirty="0">
                <a:latin typeface="Segoe UI"/>
                <a:cs typeface="Segoe UI"/>
              </a:rPr>
              <a:t>Directory</a:t>
            </a:r>
            <a:r>
              <a:rPr sz="1100" spc="-5" dirty="0">
                <a:latin typeface="Segoe UI"/>
                <a:cs typeface="Segoe UI"/>
              </a:rPr>
              <a:t> integration</a:t>
            </a:r>
            <a:endParaRPr sz="1100">
              <a:latin typeface="Segoe UI"/>
              <a:cs typeface="Segoe UI"/>
            </a:endParaRPr>
          </a:p>
        </p:txBody>
      </p:sp>
      <p:sp>
        <p:nvSpPr>
          <p:cNvPr id="11" name="object 11"/>
          <p:cNvSpPr txBox="1"/>
          <p:nvPr/>
        </p:nvSpPr>
        <p:spPr>
          <a:xfrm>
            <a:off x="3482721" y="4826253"/>
            <a:ext cx="2407920" cy="193675"/>
          </a:xfrm>
          <a:prstGeom prst="rect">
            <a:avLst/>
          </a:prstGeom>
        </p:spPr>
        <p:txBody>
          <a:bodyPr vert="horz" wrap="square" lIns="0" tIns="12700" rIns="0" bIns="0" rtlCol="0">
            <a:spAutoFit/>
          </a:bodyPr>
          <a:lstStyle/>
          <a:p>
            <a:pPr marL="12700">
              <a:lnSpc>
                <a:spcPct val="100000"/>
              </a:lnSpc>
              <a:spcBef>
                <a:spcPts val="100"/>
              </a:spcBef>
            </a:pPr>
            <a:r>
              <a:rPr sz="1100" dirty="0">
                <a:latin typeface="Segoe UI"/>
                <a:cs typeface="Segoe UI"/>
              </a:rPr>
              <a:t>Simultaneous, </a:t>
            </a:r>
            <a:r>
              <a:rPr sz="1100" spc="-5" dirty="0">
                <a:latin typeface="Segoe UI"/>
                <a:cs typeface="Segoe UI"/>
              </a:rPr>
              <a:t>multi-user</a:t>
            </a:r>
            <a:r>
              <a:rPr sz="1100" spc="-25" dirty="0">
                <a:latin typeface="Segoe UI"/>
                <a:cs typeface="Segoe UI"/>
              </a:rPr>
              <a:t> </a:t>
            </a:r>
            <a:r>
              <a:rPr sz="1100" spc="-5" dirty="0">
                <a:latin typeface="Segoe UI"/>
                <a:cs typeface="Segoe UI"/>
              </a:rPr>
              <a:t>collaboration</a:t>
            </a:r>
            <a:endParaRPr sz="1100">
              <a:latin typeface="Segoe UI"/>
              <a:cs typeface="Segoe UI"/>
            </a:endParaRPr>
          </a:p>
        </p:txBody>
      </p:sp>
      <p:sp>
        <p:nvSpPr>
          <p:cNvPr id="12" name="object 12"/>
          <p:cNvSpPr txBox="1"/>
          <p:nvPr/>
        </p:nvSpPr>
        <p:spPr>
          <a:xfrm>
            <a:off x="3482721" y="5260085"/>
            <a:ext cx="236220" cy="193675"/>
          </a:xfrm>
          <a:prstGeom prst="rect">
            <a:avLst/>
          </a:prstGeom>
        </p:spPr>
        <p:txBody>
          <a:bodyPr vert="horz" wrap="square" lIns="0" tIns="12700" rIns="0" bIns="0" rtlCol="0">
            <a:spAutoFit/>
          </a:bodyPr>
          <a:lstStyle/>
          <a:p>
            <a:pPr marL="12700">
              <a:lnSpc>
                <a:spcPct val="100000"/>
              </a:lnSpc>
              <a:spcBef>
                <a:spcPts val="100"/>
              </a:spcBef>
            </a:pPr>
            <a:r>
              <a:rPr sz="1100" dirty="0">
                <a:latin typeface="Segoe UI"/>
                <a:cs typeface="Segoe UI"/>
              </a:rPr>
              <a:t>Yes</a:t>
            </a:r>
            <a:endParaRPr sz="1100">
              <a:latin typeface="Segoe UI"/>
              <a:cs typeface="Segoe UI"/>
            </a:endParaRPr>
          </a:p>
        </p:txBody>
      </p:sp>
      <p:sp>
        <p:nvSpPr>
          <p:cNvPr id="13" name="object 13"/>
          <p:cNvSpPr txBox="1"/>
          <p:nvPr/>
        </p:nvSpPr>
        <p:spPr>
          <a:xfrm>
            <a:off x="3482721" y="5609031"/>
            <a:ext cx="1107440" cy="193675"/>
          </a:xfrm>
          <a:prstGeom prst="rect">
            <a:avLst/>
          </a:prstGeom>
        </p:spPr>
        <p:txBody>
          <a:bodyPr vert="horz" wrap="square" lIns="0" tIns="12700" rIns="0" bIns="0" rtlCol="0">
            <a:spAutoFit/>
          </a:bodyPr>
          <a:lstStyle/>
          <a:p>
            <a:pPr marL="12700">
              <a:lnSpc>
                <a:spcPct val="100000"/>
              </a:lnSpc>
              <a:spcBef>
                <a:spcPts val="100"/>
              </a:spcBef>
            </a:pPr>
            <a:r>
              <a:rPr sz="1100" spc="-5" dirty="0">
                <a:latin typeface="Segoe UI"/>
                <a:cs typeface="Segoe UI"/>
              </a:rPr>
              <a:t>GitHub,</a:t>
            </a:r>
            <a:r>
              <a:rPr sz="1100" spc="-55" dirty="0">
                <a:latin typeface="Segoe UI"/>
                <a:cs typeface="Segoe UI"/>
              </a:rPr>
              <a:t> </a:t>
            </a:r>
            <a:r>
              <a:rPr sz="1100" spc="-5" dirty="0">
                <a:latin typeface="Segoe UI"/>
                <a:cs typeface="Segoe UI"/>
              </a:rPr>
              <a:t>Bitbucket</a:t>
            </a:r>
            <a:endParaRPr sz="1100">
              <a:latin typeface="Segoe UI"/>
              <a:cs typeface="Segoe UI"/>
            </a:endParaRPr>
          </a:p>
        </p:txBody>
      </p:sp>
      <p:sp>
        <p:nvSpPr>
          <p:cNvPr id="14" name="object 14"/>
          <p:cNvSpPr txBox="1"/>
          <p:nvPr/>
        </p:nvSpPr>
        <p:spPr>
          <a:xfrm>
            <a:off x="1094333" y="2127631"/>
            <a:ext cx="1903095" cy="193675"/>
          </a:xfrm>
          <a:prstGeom prst="rect">
            <a:avLst/>
          </a:prstGeom>
        </p:spPr>
        <p:txBody>
          <a:bodyPr vert="horz" wrap="square" lIns="0" tIns="13335" rIns="0" bIns="0" rtlCol="0">
            <a:spAutoFit/>
          </a:bodyPr>
          <a:lstStyle/>
          <a:p>
            <a:pPr marL="12700">
              <a:lnSpc>
                <a:spcPct val="100000"/>
              </a:lnSpc>
              <a:spcBef>
                <a:spcPts val="105"/>
              </a:spcBef>
            </a:pPr>
            <a:r>
              <a:rPr sz="1100" b="1" spc="-5" dirty="0">
                <a:solidFill>
                  <a:srgbClr val="0078D6"/>
                </a:solidFill>
                <a:latin typeface="Segoe UI Semibold"/>
                <a:cs typeface="Segoe UI Semibold"/>
              </a:rPr>
              <a:t>Requires software</a:t>
            </a:r>
            <a:r>
              <a:rPr sz="1100" b="1" spc="-25" dirty="0">
                <a:solidFill>
                  <a:srgbClr val="0078D6"/>
                </a:solidFill>
                <a:latin typeface="Segoe UI Semibold"/>
                <a:cs typeface="Segoe UI Semibold"/>
              </a:rPr>
              <a:t> </a:t>
            </a:r>
            <a:r>
              <a:rPr sz="1100" b="1" spc="-5" dirty="0">
                <a:solidFill>
                  <a:srgbClr val="0078D6"/>
                </a:solidFill>
                <a:latin typeface="Segoe UI Semibold"/>
                <a:cs typeface="Segoe UI Semibold"/>
              </a:rPr>
              <a:t>installation</a:t>
            </a:r>
            <a:endParaRPr sz="1100">
              <a:latin typeface="Segoe UI Semibold"/>
              <a:cs typeface="Segoe UI Semibold"/>
            </a:endParaRPr>
          </a:p>
        </p:txBody>
      </p:sp>
      <p:sp>
        <p:nvSpPr>
          <p:cNvPr id="15" name="object 15"/>
          <p:cNvSpPr txBox="1"/>
          <p:nvPr/>
        </p:nvSpPr>
        <p:spPr>
          <a:xfrm>
            <a:off x="7775575" y="1748155"/>
            <a:ext cx="2234565" cy="923290"/>
          </a:xfrm>
          <a:prstGeom prst="rect">
            <a:avLst/>
          </a:prstGeom>
        </p:spPr>
        <p:txBody>
          <a:bodyPr vert="horz" wrap="square" lIns="0" tIns="13335" rIns="0" bIns="0" rtlCol="0">
            <a:spAutoFit/>
          </a:bodyPr>
          <a:lstStyle/>
          <a:p>
            <a:pPr marL="12700">
              <a:lnSpc>
                <a:spcPct val="100000"/>
              </a:lnSpc>
              <a:spcBef>
                <a:spcPts val="105"/>
              </a:spcBef>
            </a:pPr>
            <a:r>
              <a:rPr sz="1400" b="1" spc="-5" dirty="0">
                <a:solidFill>
                  <a:srgbClr val="0078D6"/>
                </a:solidFill>
                <a:latin typeface="Segoe UI Semibold"/>
                <a:cs typeface="Segoe UI Semibold"/>
              </a:rPr>
              <a:t>Other</a:t>
            </a:r>
            <a:r>
              <a:rPr sz="1400" b="1" spc="-10" dirty="0">
                <a:solidFill>
                  <a:srgbClr val="0078D6"/>
                </a:solidFill>
                <a:latin typeface="Segoe UI Semibold"/>
                <a:cs typeface="Segoe UI Semibold"/>
              </a:rPr>
              <a:t> </a:t>
            </a:r>
            <a:r>
              <a:rPr sz="1400" b="1" dirty="0">
                <a:solidFill>
                  <a:srgbClr val="0078D6"/>
                </a:solidFill>
                <a:latin typeface="Segoe UI Semibold"/>
                <a:cs typeface="Segoe UI Semibold"/>
              </a:rPr>
              <a:t>IDEs</a:t>
            </a:r>
            <a:endParaRPr sz="1400">
              <a:latin typeface="Segoe UI Semibold"/>
              <a:cs typeface="Segoe UI Semibold"/>
            </a:endParaRPr>
          </a:p>
          <a:p>
            <a:pPr marL="12700">
              <a:lnSpc>
                <a:spcPct val="100000"/>
              </a:lnSpc>
              <a:spcBef>
                <a:spcPts val="1310"/>
              </a:spcBef>
            </a:pPr>
            <a:r>
              <a:rPr sz="1100" dirty="0">
                <a:latin typeface="Segoe UI"/>
                <a:cs typeface="Segoe UI"/>
              </a:rPr>
              <a:t>Yes</a:t>
            </a:r>
            <a:endParaRPr sz="1100">
              <a:latin typeface="Segoe UI"/>
              <a:cs typeface="Segoe UI"/>
            </a:endParaRPr>
          </a:p>
          <a:p>
            <a:pPr>
              <a:lnSpc>
                <a:spcPct val="100000"/>
              </a:lnSpc>
              <a:spcBef>
                <a:spcPts val="50"/>
              </a:spcBef>
            </a:pPr>
            <a:endParaRPr sz="1200">
              <a:latin typeface="Times New Roman"/>
              <a:cs typeface="Times New Roman"/>
            </a:endParaRPr>
          </a:p>
          <a:p>
            <a:pPr marL="12700">
              <a:lnSpc>
                <a:spcPct val="100000"/>
              </a:lnSpc>
            </a:pPr>
            <a:r>
              <a:rPr sz="1100" spc="-5" dirty="0">
                <a:latin typeface="Segoe UI"/>
                <a:cs typeface="Segoe UI"/>
              </a:rPr>
              <a:t>Pieced </a:t>
            </a:r>
            <a:r>
              <a:rPr sz="1100" dirty="0">
                <a:latin typeface="Segoe UI"/>
                <a:cs typeface="Segoe UI"/>
              </a:rPr>
              <a:t>together, </a:t>
            </a:r>
            <a:r>
              <a:rPr sz="1100" spc="-5" dirty="0">
                <a:latin typeface="Segoe UI"/>
                <a:cs typeface="Segoe UI"/>
              </a:rPr>
              <a:t>disparate</a:t>
            </a:r>
            <a:r>
              <a:rPr sz="1100" spc="-45" dirty="0">
                <a:latin typeface="Segoe UI"/>
                <a:cs typeface="Segoe UI"/>
              </a:rPr>
              <a:t> </a:t>
            </a:r>
            <a:r>
              <a:rPr sz="1100" spc="-5" dirty="0">
                <a:latin typeface="Segoe UI"/>
                <a:cs typeface="Segoe UI"/>
              </a:rPr>
              <a:t>solutions</a:t>
            </a:r>
            <a:endParaRPr sz="1100">
              <a:latin typeface="Segoe UI"/>
              <a:cs typeface="Segoe UI"/>
            </a:endParaRPr>
          </a:p>
        </p:txBody>
      </p:sp>
      <p:sp>
        <p:nvSpPr>
          <p:cNvPr id="16" name="object 16"/>
          <p:cNvSpPr txBox="1"/>
          <p:nvPr/>
        </p:nvSpPr>
        <p:spPr>
          <a:xfrm>
            <a:off x="7775575" y="2826512"/>
            <a:ext cx="213360" cy="193675"/>
          </a:xfrm>
          <a:prstGeom prst="rect">
            <a:avLst/>
          </a:prstGeom>
        </p:spPr>
        <p:txBody>
          <a:bodyPr vert="horz" wrap="square" lIns="0" tIns="13335" rIns="0" bIns="0" rtlCol="0">
            <a:spAutoFit/>
          </a:bodyPr>
          <a:lstStyle/>
          <a:p>
            <a:pPr marL="12700">
              <a:lnSpc>
                <a:spcPct val="100000"/>
              </a:lnSpc>
              <a:spcBef>
                <a:spcPts val="105"/>
              </a:spcBef>
            </a:pPr>
            <a:r>
              <a:rPr sz="1100" dirty="0">
                <a:latin typeface="Segoe UI"/>
                <a:cs typeface="Segoe UI"/>
              </a:rPr>
              <a:t>No</a:t>
            </a:r>
            <a:endParaRPr sz="1100">
              <a:latin typeface="Segoe UI"/>
              <a:cs typeface="Segoe UI"/>
            </a:endParaRPr>
          </a:p>
        </p:txBody>
      </p:sp>
      <p:sp>
        <p:nvSpPr>
          <p:cNvPr id="17" name="object 17"/>
          <p:cNvSpPr txBox="1"/>
          <p:nvPr/>
        </p:nvSpPr>
        <p:spPr>
          <a:xfrm>
            <a:off x="7775575" y="3175762"/>
            <a:ext cx="2559050" cy="1060450"/>
          </a:xfrm>
          <a:prstGeom prst="rect">
            <a:avLst/>
          </a:prstGeom>
        </p:spPr>
        <p:txBody>
          <a:bodyPr vert="horz" wrap="square" lIns="0" tIns="13335" rIns="0" bIns="0" rtlCol="0">
            <a:spAutoFit/>
          </a:bodyPr>
          <a:lstStyle/>
          <a:p>
            <a:pPr marL="12700">
              <a:lnSpc>
                <a:spcPct val="100000"/>
              </a:lnSpc>
              <a:spcBef>
                <a:spcPts val="105"/>
              </a:spcBef>
            </a:pPr>
            <a:r>
              <a:rPr sz="1100" dirty="0">
                <a:latin typeface="Segoe UI"/>
                <a:cs typeface="Segoe UI"/>
              </a:rPr>
              <a:t>Python,</a:t>
            </a:r>
            <a:r>
              <a:rPr sz="1100" spc="-25" dirty="0">
                <a:latin typeface="Segoe UI"/>
                <a:cs typeface="Segoe UI"/>
              </a:rPr>
              <a:t> </a:t>
            </a:r>
            <a:r>
              <a:rPr sz="1100" spc="-5" dirty="0">
                <a:latin typeface="Segoe UI"/>
                <a:cs typeface="Segoe UI"/>
              </a:rPr>
              <a:t>PySpark</a:t>
            </a:r>
            <a:endParaRPr sz="1100">
              <a:latin typeface="Segoe UI"/>
              <a:cs typeface="Segoe UI"/>
            </a:endParaRPr>
          </a:p>
          <a:p>
            <a:pPr>
              <a:lnSpc>
                <a:spcPct val="100000"/>
              </a:lnSpc>
              <a:spcBef>
                <a:spcPts val="45"/>
              </a:spcBef>
            </a:pPr>
            <a:endParaRPr sz="1200">
              <a:latin typeface="Times New Roman"/>
              <a:cs typeface="Times New Roman"/>
            </a:endParaRPr>
          </a:p>
          <a:p>
            <a:pPr marL="12700">
              <a:lnSpc>
                <a:spcPct val="100000"/>
              </a:lnSpc>
            </a:pPr>
            <a:r>
              <a:rPr sz="1100" dirty="0">
                <a:latin typeface="Segoe UI"/>
                <a:cs typeface="Segoe UI"/>
              </a:rPr>
              <a:t>Python, </a:t>
            </a:r>
            <a:r>
              <a:rPr sz="1100" spc="-5" dirty="0">
                <a:latin typeface="Segoe UI"/>
                <a:cs typeface="Segoe UI"/>
              </a:rPr>
              <a:t>SQL, </a:t>
            </a:r>
            <a:r>
              <a:rPr sz="1100" dirty="0">
                <a:latin typeface="Segoe UI"/>
                <a:cs typeface="Segoe UI"/>
              </a:rPr>
              <a:t>Bash</a:t>
            </a:r>
            <a:r>
              <a:rPr sz="1100" spc="-55" dirty="0">
                <a:latin typeface="Segoe UI"/>
                <a:cs typeface="Segoe UI"/>
              </a:rPr>
              <a:t> </a:t>
            </a:r>
            <a:r>
              <a:rPr sz="1100" spc="-5" dirty="0">
                <a:latin typeface="Segoe UI"/>
                <a:cs typeface="Segoe UI"/>
              </a:rPr>
              <a:t>Shell</a:t>
            </a:r>
            <a:endParaRPr sz="1100">
              <a:latin typeface="Segoe UI"/>
              <a:cs typeface="Segoe UI"/>
            </a:endParaRPr>
          </a:p>
          <a:p>
            <a:pPr>
              <a:lnSpc>
                <a:spcPct val="100000"/>
              </a:lnSpc>
            </a:pPr>
            <a:endParaRPr sz="1250">
              <a:latin typeface="Times New Roman"/>
              <a:cs typeface="Times New Roman"/>
            </a:endParaRPr>
          </a:p>
          <a:p>
            <a:pPr marL="12700" marR="5080">
              <a:lnSpc>
                <a:spcPct val="100000"/>
              </a:lnSpc>
            </a:pPr>
            <a:r>
              <a:rPr sz="1100" spc="-5" dirty="0">
                <a:latin typeface="Segoe UI"/>
                <a:cs typeface="Segoe UI"/>
              </a:rPr>
              <a:t>Supports standard </a:t>
            </a:r>
            <a:r>
              <a:rPr sz="1100" dirty="0">
                <a:latin typeface="Segoe UI"/>
                <a:cs typeface="Segoe UI"/>
              </a:rPr>
              <a:t>Jupyter </a:t>
            </a:r>
            <a:r>
              <a:rPr sz="1100" spc="-5" dirty="0">
                <a:latin typeface="Segoe UI"/>
                <a:cs typeface="Segoe UI"/>
              </a:rPr>
              <a:t>Notebook  visualizations </a:t>
            </a:r>
            <a:r>
              <a:rPr sz="1100" dirty="0">
                <a:latin typeface="Segoe UI"/>
                <a:cs typeface="Segoe UI"/>
              </a:rPr>
              <a:t>and </a:t>
            </a:r>
            <a:r>
              <a:rPr sz="1100" spc="-5" dirty="0">
                <a:latin typeface="Segoe UI"/>
                <a:cs typeface="Segoe UI"/>
              </a:rPr>
              <a:t>libraries like</a:t>
            </a:r>
            <a:r>
              <a:rPr sz="1100" spc="15" dirty="0">
                <a:latin typeface="Segoe UI"/>
                <a:cs typeface="Segoe UI"/>
              </a:rPr>
              <a:t> </a:t>
            </a:r>
            <a:r>
              <a:rPr sz="1100" spc="-5" dirty="0">
                <a:latin typeface="Segoe UI"/>
                <a:cs typeface="Segoe UI"/>
              </a:rPr>
              <a:t>Matplotlib</a:t>
            </a:r>
            <a:endParaRPr sz="1100">
              <a:latin typeface="Segoe UI"/>
              <a:cs typeface="Segoe UI"/>
            </a:endParaRPr>
          </a:p>
        </p:txBody>
      </p:sp>
      <p:sp>
        <p:nvSpPr>
          <p:cNvPr id="18" name="object 18"/>
          <p:cNvSpPr txBox="1"/>
          <p:nvPr/>
        </p:nvSpPr>
        <p:spPr>
          <a:xfrm>
            <a:off x="7775575" y="4403852"/>
            <a:ext cx="213360" cy="193675"/>
          </a:xfrm>
          <a:prstGeom prst="rect">
            <a:avLst/>
          </a:prstGeom>
        </p:spPr>
        <p:txBody>
          <a:bodyPr vert="horz" wrap="square" lIns="0" tIns="12700" rIns="0" bIns="0" rtlCol="0">
            <a:spAutoFit/>
          </a:bodyPr>
          <a:lstStyle/>
          <a:p>
            <a:pPr marL="12700">
              <a:lnSpc>
                <a:spcPct val="100000"/>
              </a:lnSpc>
              <a:spcBef>
                <a:spcPts val="100"/>
              </a:spcBef>
            </a:pPr>
            <a:r>
              <a:rPr sz="1100" dirty="0">
                <a:latin typeface="Segoe UI"/>
                <a:cs typeface="Segoe UI"/>
              </a:rPr>
              <a:t>No</a:t>
            </a:r>
            <a:endParaRPr sz="1100">
              <a:latin typeface="Segoe UI"/>
              <a:cs typeface="Segoe UI"/>
            </a:endParaRPr>
          </a:p>
        </p:txBody>
      </p:sp>
      <p:sp>
        <p:nvSpPr>
          <p:cNvPr id="19" name="object 19"/>
          <p:cNvSpPr txBox="1"/>
          <p:nvPr/>
        </p:nvSpPr>
        <p:spPr>
          <a:xfrm>
            <a:off x="7775575" y="4826253"/>
            <a:ext cx="213360" cy="193675"/>
          </a:xfrm>
          <a:prstGeom prst="rect">
            <a:avLst/>
          </a:prstGeom>
        </p:spPr>
        <p:txBody>
          <a:bodyPr vert="horz" wrap="square" lIns="0" tIns="12700" rIns="0" bIns="0" rtlCol="0">
            <a:spAutoFit/>
          </a:bodyPr>
          <a:lstStyle/>
          <a:p>
            <a:pPr marL="12700">
              <a:lnSpc>
                <a:spcPct val="100000"/>
              </a:lnSpc>
              <a:spcBef>
                <a:spcPts val="100"/>
              </a:spcBef>
            </a:pPr>
            <a:r>
              <a:rPr sz="1100" dirty="0">
                <a:latin typeface="Segoe UI"/>
                <a:cs typeface="Segoe UI"/>
              </a:rPr>
              <a:t>No</a:t>
            </a:r>
            <a:endParaRPr sz="1100">
              <a:latin typeface="Segoe UI"/>
              <a:cs typeface="Segoe UI"/>
            </a:endParaRPr>
          </a:p>
        </p:txBody>
      </p:sp>
      <p:sp>
        <p:nvSpPr>
          <p:cNvPr id="20" name="object 20"/>
          <p:cNvSpPr txBox="1"/>
          <p:nvPr/>
        </p:nvSpPr>
        <p:spPr>
          <a:xfrm>
            <a:off x="7775575" y="5260085"/>
            <a:ext cx="213360" cy="193675"/>
          </a:xfrm>
          <a:prstGeom prst="rect">
            <a:avLst/>
          </a:prstGeom>
        </p:spPr>
        <p:txBody>
          <a:bodyPr vert="horz" wrap="square" lIns="0" tIns="12700" rIns="0" bIns="0" rtlCol="0">
            <a:spAutoFit/>
          </a:bodyPr>
          <a:lstStyle/>
          <a:p>
            <a:pPr marL="12700">
              <a:lnSpc>
                <a:spcPct val="100000"/>
              </a:lnSpc>
              <a:spcBef>
                <a:spcPts val="100"/>
              </a:spcBef>
            </a:pPr>
            <a:r>
              <a:rPr sz="1100" dirty="0">
                <a:latin typeface="Segoe UI"/>
                <a:cs typeface="Segoe UI"/>
              </a:rPr>
              <a:t>No</a:t>
            </a:r>
            <a:endParaRPr sz="1100">
              <a:latin typeface="Segoe UI"/>
              <a:cs typeface="Segoe UI"/>
            </a:endParaRPr>
          </a:p>
        </p:txBody>
      </p:sp>
      <p:sp>
        <p:nvSpPr>
          <p:cNvPr id="21" name="object 21"/>
          <p:cNvSpPr txBox="1"/>
          <p:nvPr/>
        </p:nvSpPr>
        <p:spPr>
          <a:xfrm>
            <a:off x="7775575" y="5609031"/>
            <a:ext cx="1270000" cy="193675"/>
          </a:xfrm>
          <a:prstGeom prst="rect">
            <a:avLst/>
          </a:prstGeom>
        </p:spPr>
        <p:txBody>
          <a:bodyPr vert="horz" wrap="square" lIns="0" tIns="12700" rIns="0" bIns="0" rtlCol="0">
            <a:spAutoFit/>
          </a:bodyPr>
          <a:lstStyle/>
          <a:p>
            <a:pPr marL="12700">
              <a:lnSpc>
                <a:spcPct val="100000"/>
              </a:lnSpc>
              <a:spcBef>
                <a:spcPts val="100"/>
              </a:spcBef>
            </a:pPr>
            <a:r>
              <a:rPr sz="1100" dirty="0">
                <a:latin typeface="Segoe UI"/>
                <a:cs typeface="Segoe UI"/>
              </a:rPr>
              <a:t>Yes, but not</a:t>
            </a:r>
            <a:r>
              <a:rPr sz="1100" spc="-70" dirty="0">
                <a:latin typeface="Segoe UI"/>
                <a:cs typeface="Segoe UI"/>
              </a:rPr>
              <a:t> </a:t>
            </a:r>
            <a:r>
              <a:rPr sz="1100" spc="-5" dirty="0">
                <a:latin typeface="Segoe UI"/>
                <a:cs typeface="Segoe UI"/>
              </a:rPr>
              <a:t>optimal</a:t>
            </a:r>
            <a:endParaRPr sz="1100">
              <a:latin typeface="Segoe UI"/>
              <a:cs typeface="Segoe UI"/>
            </a:endParaRPr>
          </a:p>
        </p:txBody>
      </p:sp>
      <p:sp>
        <p:nvSpPr>
          <p:cNvPr id="22" name="object 22"/>
          <p:cNvSpPr txBox="1"/>
          <p:nvPr/>
        </p:nvSpPr>
        <p:spPr>
          <a:xfrm>
            <a:off x="1506092" y="2476626"/>
            <a:ext cx="1493520" cy="193675"/>
          </a:xfrm>
          <a:prstGeom prst="rect">
            <a:avLst/>
          </a:prstGeom>
        </p:spPr>
        <p:txBody>
          <a:bodyPr vert="horz" wrap="square" lIns="0" tIns="13335" rIns="0" bIns="0" rtlCol="0">
            <a:spAutoFit/>
          </a:bodyPr>
          <a:lstStyle/>
          <a:p>
            <a:pPr marL="12700">
              <a:lnSpc>
                <a:spcPct val="100000"/>
              </a:lnSpc>
              <a:spcBef>
                <a:spcPts val="105"/>
              </a:spcBef>
            </a:pPr>
            <a:r>
              <a:rPr sz="1100" b="1" dirty="0">
                <a:solidFill>
                  <a:srgbClr val="0078D6"/>
                </a:solidFill>
                <a:latin typeface="Segoe UI Semibold"/>
                <a:cs typeface="Segoe UI Semibold"/>
              </a:rPr>
              <a:t>Execution</a:t>
            </a:r>
            <a:r>
              <a:rPr sz="1100" b="1" spc="-45" dirty="0">
                <a:solidFill>
                  <a:srgbClr val="0078D6"/>
                </a:solidFill>
                <a:latin typeface="Segoe UI Semibold"/>
                <a:cs typeface="Segoe UI Semibold"/>
              </a:rPr>
              <a:t> </a:t>
            </a:r>
            <a:r>
              <a:rPr sz="1100" b="1" spc="-5" dirty="0">
                <a:solidFill>
                  <a:srgbClr val="0078D6"/>
                </a:solidFill>
                <a:latin typeface="Segoe UI Semibold"/>
                <a:cs typeface="Segoe UI Semibold"/>
              </a:rPr>
              <a:t>environment</a:t>
            </a:r>
            <a:endParaRPr sz="1100">
              <a:latin typeface="Segoe UI Semibold"/>
              <a:cs typeface="Segoe UI Semibold"/>
            </a:endParaRPr>
          </a:p>
        </p:txBody>
      </p:sp>
      <p:sp>
        <p:nvSpPr>
          <p:cNvPr id="23" name="object 23"/>
          <p:cNvSpPr txBox="1"/>
          <p:nvPr/>
        </p:nvSpPr>
        <p:spPr>
          <a:xfrm>
            <a:off x="1865757" y="2825318"/>
            <a:ext cx="1133475" cy="194310"/>
          </a:xfrm>
          <a:prstGeom prst="rect">
            <a:avLst/>
          </a:prstGeom>
        </p:spPr>
        <p:txBody>
          <a:bodyPr vert="horz" wrap="square" lIns="0" tIns="13335" rIns="0" bIns="0" rtlCol="0">
            <a:spAutoFit/>
          </a:bodyPr>
          <a:lstStyle/>
          <a:p>
            <a:pPr marL="12700">
              <a:lnSpc>
                <a:spcPct val="100000"/>
              </a:lnSpc>
              <a:spcBef>
                <a:spcPts val="105"/>
              </a:spcBef>
            </a:pPr>
            <a:r>
              <a:rPr sz="1100" b="1" spc="-5" dirty="0">
                <a:solidFill>
                  <a:srgbClr val="0078D6"/>
                </a:solidFill>
                <a:latin typeface="Segoe UI Semibold"/>
                <a:cs typeface="Segoe UI Semibold"/>
              </a:rPr>
              <a:t>Serverless</a:t>
            </a:r>
            <a:r>
              <a:rPr sz="1100" b="1" spc="-30" dirty="0">
                <a:solidFill>
                  <a:srgbClr val="0078D6"/>
                </a:solidFill>
                <a:latin typeface="Segoe UI Semibold"/>
                <a:cs typeface="Segoe UI Semibold"/>
              </a:rPr>
              <a:t> </a:t>
            </a:r>
            <a:r>
              <a:rPr sz="1100" b="1" spc="-5" dirty="0">
                <a:solidFill>
                  <a:srgbClr val="0078D6"/>
                </a:solidFill>
                <a:latin typeface="Segoe UI Semibold"/>
                <a:cs typeface="Segoe UI Semibold"/>
              </a:rPr>
              <a:t>service</a:t>
            </a:r>
            <a:endParaRPr sz="1100">
              <a:latin typeface="Segoe UI Semibold"/>
              <a:cs typeface="Segoe UI Semibold"/>
            </a:endParaRPr>
          </a:p>
        </p:txBody>
      </p:sp>
      <p:sp>
        <p:nvSpPr>
          <p:cNvPr id="24" name="object 24"/>
          <p:cNvSpPr txBox="1"/>
          <p:nvPr/>
        </p:nvSpPr>
        <p:spPr>
          <a:xfrm>
            <a:off x="1815464" y="3174873"/>
            <a:ext cx="1184275" cy="193675"/>
          </a:xfrm>
          <a:prstGeom prst="rect">
            <a:avLst/>
          </a:prstGeom>
        </p:spPr>
        <p:txBody>
          <a:bodyPr vert="horz" wrap="square" lIns="0" tIns="13335" rIns="0" bIns="0" rtlCol="0">
            <a:spAutoFit/>
          </a:bodyPr>
          <a:lstStyle/>
          <a:p>
            <a:pPr marL="12700">
              <a:lnSpc>
                <a:spcPct val="100000"/>
              </a:lnSpc>
              <a:spcBef>
                <a:spcPts val="105"/>
              </a:spcBef>
            </a:pPr>
            <a:r>
              <a:rPr sz="1100" b="1" dirty="0">
                <a:solidFill>
                  <a:srgbClr val="0078D6"/>
                </a:solidFill>
                <a:latin typeface="Segoe UI Semibold"/>
                <a:cs typeface="Segoe UI Semibold"/>
              </a:rPr>
              <a:t>Kernels</a:t>
            </a:r>
            <a:r>
              <a:rPr sz="1100" b="1" spc="-60" dirty="0">
                <a:solidFill>
                  <a:srgbClr val="0078D6"/>
                </a:solidFill>
                <a:latin typeface="Segoe UI Semibold"/>
                <a:cs typeface="Segoe UI Semibold"/>
              </a:rPr>
              <a:t> </a:t>
            </a:r>
            <a:r>
              <a:rPr sz="1100" b="1" spc="-5" dirty="0">
                <a:solidFill>
                  <a:srgbClr val="0078D6"/>
                </a:solidFill>
                <a:latin typeface="Segoe UI Semibold"/>
                <a:cs typeface="Segoe UI Semibold"/>
              </a:rPr>
              <a:t>supported</a:t>
            </a:r>
            <a:endParaRPr sz="1100">
              <a:latin typeface="Segoe UI Semibold"/>
              <a:cs typeface="Segoe UI Semibold"/>
            </a:endParaRPr>
          </a:p>
        </p:txBody>
      </p:sp>
      <p:sp>
        <p:nvSpPr>
          <p:cNvPr id="25" name="object 25"/>
          <p:cNvSpPr txBox="1"/>
          <p:nvPr/>
        </p:nvSpPr>
        <p:spPr>
          <a:xfrm>
            <a:off x="1600580" y="3523869"/>
            <a:ext cx="1398905" cy="193675"/>
          </a:xfrm>
          <a:prstGeom prst="rect">
            <a:avLst/>
          </a:prstGeom>
        </p:spPr>
        <p:txBody>
          <a:bodyPr vert="horz" wrap="square" lIns="0" tIns="13335" rIns="0" bIns="0" rtlCol="0">
            <a:spAutoFit/>
          </a:bodyPr>
          <a:lstStyle/>
          <a:p>
            <a:pPr marL="12700">
              <a:lnSpc>
                <a:spcPct val="100000"/>
              </a:lnSpc>
              <a:spcBef>
                <a:spcPts val="105"/>
              </a:spcBef>
            </a:pPr>
            <a:r>
              <a:rPr sz="1100" b="1" spc="-5" dirty="0">
                <a:solidFill>
                  <a:srgbClr val="0078D6"/>
                </a:solidFill>
                <a:latin typeface="Segoe UI Semibold"/>
                <a:cs typeface="Segoe UI Semibold"/>
              </a:rPr>
              <a:t>Languages</a:t>
            </a:r>
            <a:r>
              <a:rPr sz="1100" b="1" spc="-45" dirty="0">
                <a:solidFill>
                  <a:srgbClr val="0078D6"/>
                </a:solidFill>
                <a:latin typeface="Segoe UI Semibold"/>
                <a:cs typeface="Segoe UI Semibold"/>
              </a:rPr>
              <a:t> </a:t>
            </a:r>
            <a:r>
              <a:rPr sz="1100" b="1" spc="-5" dirty="0">
                <a:solidFill>
                  <a:srgbClr val="0078D6"/>
                </a:solidFill>
                <a:latin typeface="Segoe UI Semibold"/>
                <a:cs typeface="Segoe UI Semibold"/>
              </a:rPr>
              <a:t>supported</a:t>
            </a:r>
            <a:endParaRPr sz="1100">
              <a:latin typeface="Segoe UI Semibold"/>
              <a:cs typeface="Segoe UI Semibold"/>
            </a:endParaRPr>
          </a:p>
        </p:txBody>
      </p:sp>
      <p:sp>
        <p:nvSpPr>
          <p:cNvPr id="26" name="object 26"/>
          <p:cNvSpPr txBox="1"/>
          <p:nvPr/>
        </p:nvSpPr>
        <p:spPr>
          <a:xfrm>
            <a:off x="2105025" y="3955796"/>
            <a:ext cx="894080" cy="193675"/>
          </a:xfrm>
          <a:prstGeom prst="rect">
            <a:avLst/>
          </a:prstGeom>
        </p:spPr>
        <p:txBody>
          <a:bodyPr vert="horz" wrap="square" lIns="0" tIns="12700" rIns="0" bIns="0" rtlCol="0">
            <a:spAutoFit/>
          </a:bodyPr>
          <a:lstStyle/>
          <a:p>
            <a:pPr marL="12700">
              <a:lnSpc>
                <a:spcPct val="100000"/>
              </a:lnSpc>
              <a:spcBef>
                <a:spcPts val="100"/>
              </a:spcBef>
            </a:pPr>
            <a:r>
              <a:rPr sz="1100" b="1" dirty="0">
                <a:solidFill>
                  <a:srgbClr val="0078D6"/>
                </a:solidFill>
                <a:latin typeface="Segoe UI Semibold"/>
                <a:cs typeface="Segoe UI Semibold"/>
              </a:rPr>
              <a:t>Visualizations</a:t>
            </a:r>
            <a:endParaRPr sz="1100">
              <a:latin typeface="Segoe UI Semibold"/>
              <a:cs typeface="Segoe UI Semibold"/>
            </a:endParaRPr>
          </a:p>
        </p:txBody>
      </p:sp>
      <p:sp>
        <p:nvSpPr>
          <p:cNvPr id="27" name="object 27"/>
          <p:cNvSpPr txBox="1"/>
          <p:nvPr/>
        </p:nvSpPr>
        <p:spPr>
          <a:xfrm>
            <a:off x="754481" y="4402963"/>
            <a:ext cx="2244725" cy="193675"/>
          </a:xfrm>
          <a:prstGeom prst="rect">
            <a:avLst/>
          </a:prstGeom>
        </p:spPr>
        <p:txBody>
          <a:bodyPr vert="horz" wrap="square" lIns="0" tIns="12700" rIns="0" bIns="0" rtlCol="0">
            <a:spAutoFit/>
          </a:bodyPr>
          <a:lstStyle/>
          <a:p>
            <a:pPr marL="12700">
              <a:lnSpc>
                <a:spcPct val="100000"/>
              </a:lnSpc>
              <a:spcBef>
                <a:spcPts val="100"/>
              </a:spcBef>
            </a:pPr>
            <a:r>
              <a:rPr sz="1100" b="1" spc="-5" dirty="0">
                <a:solidFill>
                  <a:srgbClr val="0078D6"/>
                </a:solidFill>
                <a:latin typeface="Segoe UI Semibold"/>
                <a:cs typeface="Segoe UI Semibold"/>
              </a:rPr>
              <a:t>Supports role-based access</a:t>
            </a:r>
            <a:r>
              <a:rPr sz="1100" b="1" spc="-20" dirty="0">
                <a:solidFill>
                  <a:srgbClr val="0078D6"/>
                </a:solidFill>
                <a:latin typeface="Segoe UI Semibold"/>
                <a:cs typeface="Segoe UI Semibold"/>
              </a:rPr>
              <a:t> </a:t>
            </a:r>
            <a:r>
              <a:rPr sz="1100" b="1" spc="-5" dirty="0">
                <a:solidFill>
                  <a:srgbClr val="0078D6"/>
                </a:solidFill>
                <a:latin typeface="Segoe UI Semibold"/>
                <a:cs typeface="Segoe UI Semibold"/>
              </a:rPr>
              <a:t>control</a:t>
            </a:r>
            <a:endParaRPr sz="1100">
              <a:latin typeface="Segoe UI Semibold"/>
              <a:cs typeface="Segoe UI Semibold"/>
            </a:endParaRPr>
          </a:p>
        </p:txBody>
      </p:sp>
      <p:sp>
        <p:nvSpPr>
          <p:cNvPr id="28" name="object 28"/>
          <p:cNvSpPr txBox="1"/>
          <p:nvPr/>
        </p:nvSpPr>
        <p:spPr>
          <a:xfrm>
            <a:off x="1356741" y="4825365"/>
            <a:ext cx="1642110" cy="193675"/>
          </a:xfrm>
          <a:prstGeom prst="rect">
            <a:avLst/>
          </a:prstGeom>
        </p:spPr>
        <p:txBody>
          <a:bodyPr vert="horz" wrap="square" lIns="0" tIns="12700" rIns="0" bIns="0" rtlCol="0">
            <a:spAutoFit/>
          </a:bodyPr>
          <a:lstStyle/>
          <a:p>
            <a:pPr marL="12700">
              <a:lnSpc>
                <a:spcPct val="100000"/>
              </a:lnSpc>
              <a:spcBef>
                <a:spcPts val="100"/>
              </a:spcBef>
            </a:pPr>
            <a:r>
              <a:rPr sz="1100" b="1" spc="-5" dirty="0">
                <a:solidFill>
                  <a:srgbClr val="0078D6"/>
                </a:solidFill>
                <a:latin typeface="Segoe UI Semibold"/>
                <a:cs typeface="Segoe UI Semibold"/>
              </a:rPr>
              <a:t>Collaborative</a:t>
            </a:r>
            <a:r>
              <a:rPr sz="1100" b="1" spc="-10" dirty="0">
                <a:solidFill>
                  <a:srgbClr val="0078D6"/>
                </a:solidFill>
                <a:latin typeface="Segoe UI Semibold"/>
                <a:cs typeface="Segoe UI Semibold"/>
              </a:rPr>
              <a:t> </a:t>
            </a:r>
            <a:r>
              <a:rPr sz="1100" b="1" spc="-5" dirty="0">
                <a:solidFill>
                  <a:srgbClr val="0078D6"/>
                </a:solidFill>
                <a:latin typeface="Segoe UI Semibold"/>
                <a:cs typeface="Segoe UI Semibold"/>
              </a:rPr>
              <a:t>workspaces</a:t>
            </a:r>
            <a:endParaRPr sz="1100">
              <a:latin typeface="Segoe UI Semibold"/>
              <a:cs typeface="Segoe UI Semibold"/>
            </a:endParaRPr>
          </a:p>
        </p:txBody>
      </p:sp>
      <p:sp>
        <p:nvSpPr>
          <p:cNvPr id="29" name="object 29"/>
          <p:cNvSpPr txBox="1"/>
          <p:nvPr/>
        </p:nvSpPr>
        <p:spPr>
          <a:xfrm>
            <a:off x="855065" y="5259070"/>
            <a:ext cx="2142490" cy="193675"/>
          </a:xfrm>
          <a:prstGeom prst="rect">
            <a:avLst/>
          </a:prstGeom>
        </p:spPr>
        <p:txBody>
          <a:bodyPr vert="horz" wrap="square" lIns="0" tIns="12700" rIns="0" bIns="0" rtlCol="0">
            <a:spAutoFit/>
          </a:bodyPr>
          <a:lstStyle/>
          <a:p>
            <a:pPr marL="12700">
              <a:lnSpc>
                <a:spcPct val="100000"/>
              </a:lnSpc>
              <a:spcBef>
                <a:spcPts val="100"/>
              </a:spcBef>
            </a:pPr>
            <a:r>
              <a:rPr sz="1100" b="1" dirty="0">
                <a:solidFill>
                  <a:srgbClr val="0078D6"/>
                </a:solidFill>
                <a:latin typeface="Segoe UI Semibold"/>
                <a:cs typeface="Segoe UI Semibold"/>
              </a:rPr>
              <a:t>Run </a:t>
            </a:r>
            <a:r>
              <a:rPr sz="1100" b="1" spc="-5" dirty="0">
                <a:solidFill>
                  <a:srgbClr val="0078D6"/>
                </a:solidFill>
                <a:latin typeface="Segoe UI Semibold"/>
                <a:cs typeface="Segoe UI Semibold"/>
              </a:rPr>
              <a:t>notebooks </a:t>
            </a:r>
            <a:r>
              <a:rPr sz="1100" b="1" dirty="0">
                <a:solidFill>
                  <a:srgbClr val="0078D6"/>
                </a:solidFill>
                <a:latin typeface="Segoe UI Semibold"/>
                <a:cs typeface="Segoe UI Semibold"/>
              </a:rPr>
              <a:t>as </a:t>
            </a:r>
            <a:r>
              <a:rPr sz="1100" b="1" spc="-5" dirty="0">
                <a:solidFill>
                  <a:srgbClr val="0078D6"/>
                </a:solidFill>
                <a:latin typeface="Segoe UI Semibold"/>
                <a:cs typeface="Segoe UI Semibold"/>
              </a:rPr>
              <a:t>scheduled</a:t>
            </a:r>
            <a:r>
              <a:rPr sz="1100" b="1" spc="-80" dirty="0">
                <a:solidFill>
                  <a:srgbClr val="0078D6"/>
                </a:solidFill>
                <a:latin typeface="Segoe UI Semibold"/>
                <a:cs typeface="Segoe UI Semibold"/>
              </a:rPr>
              <a:t> </a:t>
            </a:r>
            <a:r>
              <a:rPr sz="1100" b="1" spc="-5" dirty="0">
                <a:solidFill>
                  <a:srgbClr val="0078D6"/>
                </a:solidFill>
                <a:latin typeface="Segoe UI Semibold"/>
                <a:cs typeface="Segoe UI Semibold"/>
              </a:rPr>
              <a:t>jobs</a:t>
            </a:r>
            <a:endParaRPr sz="1100">
              <a:latin typeface="Segoe UI Semibold"/>
              <a:cs typeface="Segoe UI Semibold"/>
            </a:endParaRPr>
          </a:p>
        </p:txBody>
      </p:sp>
      <p:sp>
        <p:nvSpPr>
          <p:cNvPr id="30" name="object 30"/>
          <p:cNvSpPr txBox="1"/>
          <p:nvPr/>
        </p:nvSpPr>
        <p:spPr>
          <a:xfrm>
            <a:off x="2048636" y="5608421"/>
            <a:ext cx="950594" cy="193675"/>
          </a:xfrm>
          <a:prstGeom prst="rect">
            <a:avLst/>
          </a:prstGeom>
        </p:spPr>
        <p:txBody>
          <a:bodyPr vert="horz" wrap="square" lIns="0" tIns="12700" rIns="0" bIns="0" rtlCol="0">
            <a:spAutoFit/>
          </a:bodyPr>
          <a:lstStyle/>
          <a:p>
            <a:pPr marL="12700">
              <a:lnSpc>
                <a:spcPct val="100000"/>
              </a:lnSpc>
              <a:spcBef>
                <a:spcPts val="100"/>
              </a:spcBef>
            </a:pPr>
            <a:r>
              <a:rPr sz="1100" b="1" spc="-5" dirty="0">
                <a:solidFill>
                  <a:srgbClr val="0078D6"/>
                </a:solidFill>
                <a:latin typeface="Segoe UI Semibold"/>
                <a:cs typeface="Segoe UI Semibold"/>
              </a:rPr>
              <a:t>Source</a:t>
            </a:r>
            <a:r>
              <a:rPr sz="1100" b="1" spc="-60" dirty="0">
                <a:solidFill>
                  <a:srgbClr val="0078D6"/>
                </a:solidFill>
                <a:latin typeface="Segoe UI Semibold"/>
                <a:cs typeface="Segoe UI Semibold"/>
              </a:rPr>
              <a:t> </a:t>
            </a:r>
            <a:r>
              <a:rPr sz="1100" b="1" spc="-5" dirty="0">
                <a:solidFill>
                  <a:srgbClr val="0078D6"/>
                </a:solidFill>
                <a:latin typeface="Segoe UI Semibold"/>
                <a:cs typeface="Segoe UI Semibold"/>
              </a:rPr>
              <a:t>control</a:t>
            </a:r>
            <a:endParaRPr sz="1100">
              <a:latin typeface="Segoe UI Semibold"/>
              <a:cs typeface="Segoe UI Semibold"/>
            </a:endParaRPr>
          </a:p>
        </p:txBody>
      </p:sp>
      <p:sp>
        <p:nvSpPr>
          <p:cNvPr id="31" name="object 31"/>
          <p:cNvSpPr/>
          <p:nvPr/>
        </p:nvSpPr>
        <p:spPr>
          <a:xfrm>
            <a:off x="11135868" y="164592"/>
            <a:ext cx="394970" cy="82550"/>
          </a:xfrm>
          <a:custGeom>
            <a:avLst/>
            <a:gdLst/>
            <a:ahLst/>
            <a:cxnLst/>
            <a:rect l="l" t="t" r="r" b="b"/>
            <a:pathLst>
              <a:path w="394970" h="82550">
                <a:moveTo>
                  <a:pt x="0" y="13715"/>
                </a:moveTo>
                <a:lnTo>
                  <a:pt x="0" y="6096"/>
                </a:lnTo>
                <a:lnTo>
                  <a:pt x="6096" y="0"/>
                </a:lnTo>
                <a:lnTo>
                  <a:pt x="13715" y="0"/>
                </a:lnTo>
                <a:lnTo>
                  <a:pt x="381000" y="0"/>
                </a:lnTo>
                <a:lnTo>
                  <a:pt x="388620" y="0"/>
                </a:lnTo>
                <a:lnTo>
                  <a:pt x="394715" y="6096"/>
                </a:lnTo>
                <a:lnTo>
                  <a:pt x="394715" y="13715"/>
                </a:lnTo>
                <a:lnTo>
                  <a:pt x="394715" y="68579"/>
                </a:lnTo>
                <a:lnTo>
                  <a:pt x="394715" y="76200"/>
                </a:lnTo>
                <a:lnTo>
                  <a:pt x="388620" y="82296"/>
                </a:lnTo>
                <a:lnTo>
                  <a:pt x="381000" y="82296"/>
                </a:lnTo>
                <a:lnTo>
                  <a:pt x="13715" y="82296"/>
                </a:lnTo>
                <a:lnTo>
                  <a:pt x="6096" y="82296"/>
                </a:lnTo>
                <a:lnTo>
                  <a:pt x="0" y="76200"/>
                </a:lnTo>
                <a:lnTo>
                  <a:pt x="0" y="68579"/>
                </a:lnTo>
                <a:lnTo>
                  <a:pt x="0" y="13715"/>
                </a:lnTo>
                <a:close/>
              </a:path>
            </a:pathLst>
          </a:custGeom>
          <a:ln w="9144">
            <a:solidFill>
              <a:srgbClr val="BEBEBE"/>
            </a:solidFill>
          </a:ln>
        </p:spPr>
        <p:txBody>
          <a:bodyPr wrap="square" lIns="0" tIns="0" rIns="0" bIns="0" rtlCol="0"/>
          <a:lstStyle/>
          <a:p>
            <a:endParaRPr/>
          </a:p>
        </p:txBody>
      </p:sp>
      <p:sp>
        <p:nvSpPr>
          <p:cNvPr id="32" name="object 32"/>
          <p:cNvSpPr/>
          <p:nvPr/>
        </p:nvSpPr>
        <p:spPr>
          <a:xfrm>
            <a:off x="11057255" y="383286"/>
            <a:ext cx="40640" cy="92075"/>
          </a:xfrm>
          <a:custGeom>
            <a:avLst/>
            <a:gdLst/>
            <a:ahLst/>
            <a:cxnLst/>
            <a:rect l="l" t="t" r="r" b="b"/>
            <a:pathLst>
              <a:path w="40640" h="92075">
                <a:moveTo>
                  <a:pt x="0" y="0"/>
                </a:moveTo>
                <a:lnTo>
                  <a:pt x="20827" y="22351"/>
                </a:lnTo>
                <a:lnTo>
                  <a:pt x="40513" y="45847"/>
                </a:lnTo>
                <a:lnTo>
                  <a:pt x="20827" y="69341"/>
                </a:lnTo>
                <a:lnTo>
                  <a:pt x="0" y="91693"/>
                </a:lnTo>
              </a:path>
            </a:pathLst>
          </a:custGeom>
          <a:ln w="15240">
            <a:solidFill>
              <a:srgbClr val="0078D6"/>
            </a:solidFill>
          </a:ln>
        </p:spPr>
        <p:txBody>
          <a:bodyPr wrap="square" lIns="0" tIns="0" rIns="0" bIns="0" rtlCol="0"/>
          <a:lstStyle/>
          <a:p>
            <a:endParaRPr/>
          </a:p>
        </p:txBody>
      </p:sp>
      <p:sp>
        <p:nvSpPr>
          <p:cNvPr id="33" name="object 33"/>
          <p:cNvSpPr/>
          <p:nvPr/>
        </p:nvSpPr>
        <p:spPr>
          <a:xfrm>
            <a:off x="11576939" y="383286"/>
            <a:ext cx="40640" cy="92075"/>
          </a:xfrm>
          <a:custGeom>
            <a:avLst/>
            <a:gdLst/>
            <a:ahLst/>
            <a:cxnLst/>
            <a:rect l="l" t="t" r="r" b="b"/>
            <a:pathLst>
              <a:path w="40640" h="92075">
                <a:moveTo>
                  <a:pt x="0" y="0"/>
                </a:moveTo>
                <a:lnTo>
                  <a:pt x="20827" y="22351"/>
                </a:lnTo>
                <a:lnTo>
                  <a:pt x="40512" y="45847"/>
                </a:lnTo>
                <a:lnTo>
                  <a:pt x="20827" y="69341"/>
                </a:lnTo>
                <a:lnTo>
                  <a:pt x="0" y="91693"/>
                </a:lnTo>
              </a:path>
            </a:pathLst>
          </a:custGeom>
          <a:ln w="15240">
            <a:solidFill>
              <a:srgbClr val="0078D6"/>
            </a:solidFill>
          </a:ln>
        </p:spPr>
        <p:txBody>
          <a:bodyPr wrap="square" lIns="0" tIns="0" rIns="0" bIns="0" rtlCol="0"/>
          <a:lstStyle/>
          <a:p>
            <a:endParaRPr/>
          </a:p>
        </p:txBody>
      </p:sp>
      <p:sp>
        <p:nvSpPr>
          <p:cNvPr id="34" name="object 34"/>
          <p:cNvSpPr/>
          <p:nvPr/>
        </p:nvSpPr>
        <p:spPr>
          <a:xfrm>
            <a:off x="10686288" y="318515"/>
            <a:ext cx="242316" cy="213360"/>
          </a:xfrm>
          <a:prstGeom prst="rect">
            <a:avLst/>
          </a:prstGeom>
          <a:blipFill>
            <a:blip r:embed="rId2" cstate="print"/>
            <a:stretch>
              <a:fillRect/>
            </a:stretch>
          </a:blipFill>
        </p:spPr>
        <p:txBody>
          <a:bodyPr wrap="square" lIns="0" tIns="0" rIns="0" bIns="0" rtlCol="0"/>
          <a:lstStyle/>
          <a:p>
            <a:endParaRPr/>
          </a:p>
        </p:txBody>
      </p:sp>
      <p:sp>
        <p:nvSpPr>
          <p:cNvPr id="35" name="object 35"/>
          <p:cNvSpPr/>
          <p:nvPr/>
        </p:nvSpPr>
        <p:spPr>
          <a:xfrm>
            <a:off x="11212068" y="318515"/>
            <a:ext cx="242316" cy="213360"/>
          </a:xfrm>
          <a:prstGeom prst="rect">
            <a:avLst/>
          </a:prstGeom>
          <a:blipFill>
            <a:blip r:embed="rId3" cstate="print"/>
            <a:stretch>
              <a:fillRect/>
            </a:stretch>
          </a:blipFill>
        </p:spPr>
        <p:txBody>
          <a:bodyPr wrap="square" lIns="0" tIns="0" rIns="0" bIns="0" rtlCol="0"/>
          <a:lstStyle/>
          <a:p>
            <a:endParaRPr/>
          </a:p>
        </p:txBody>
      </p:sp>
      <p:sp>
        <p:nvSpPr>
          <p:cNvPr id="36" name="object 36"/>
          <p:cNvSpPr/>
          <p:nvPr/>
        </p:nvSpPr>
        <p:spPr>
          <a:xfrm>
            <a:off x="11737847" y="318515"/>
            <a:ext cx="242316" cy="213360"/>
          </a:xfrm>
          <a:prstGeom prst="rect">
            <a:avLst/>
          </a:prstGeom>
          <a:blipFill>
            <a:blip r:embed="rId3" cstate="print"/>
            <a:stretch>
              <a:fillRect/>
            </a:stretch>
          </a:blipFill>
        </p:spPr>
        <p:txBody>
          <a:bodyPr wrap="square" lIns="0" tIns="0" rIns="0" bIns="0" rtlCol="0"/>
          <a:lstStyle/>
          <a:p>
            <a:endParaRPr/>
          </a:p>
        </p:txBody>
      </p:sp>
      <p:sp>
        <p:nvSpPr>
          <p:cNvPr id="37" name="object 37"/>
          <p:cNvSpPr/>
          <p:nvPr/>
        </p:nvSpPr>
        <p:spPr>
          <a:xfrm>
            <a:off x="10692383" y="266700"/>
            <a:ext cx="1282065" cy="40005"/>
          </a:xfrm>
          <a:custGeom>
            <a:avLst/>
            <a:gdLst/>
            <a:ahLst/>
            <a:cxnLst/>
            <a:rect l="l" t="t" r="r" b="b"/>
            <a:pathLst>
              <a:path w="1282065" h="40004">
                <a:moveTo>
                  <a:pt x="0" y="39624"/>
                </a:moveTo>
                <a:lnTo>
                  <a:pt x="0" y="28701"/>
                </a:lnTo>
                <a:lnTo>
                  <a:pt x="1524" y="19811"/>
                </a:lnTo>
                <a:lnTo>
                  <a:pt x="3301" y="19811"/>
                </a:lnTo>
                <a:lnTo>
                  <a:pt x="637540" y="19811"/>
                </a:lnTo>
                <a:lnTo>
                  <a:pt x="639318" y="19811"/>
                </a:lnTo>
                <a:lnTo>
                  <a:pt x="640842" y="10922"/>
                </a:lnTo>
                <a:lnTo>
                  <a:pt x="640842" y="0"/>
                </a:lnTo>
                <a:lnTo>
                  <a:pt x="640842" y="10922"/>
                </a:lnTo>
                <a:lnTo>
                  <a:pt x="642366" y="19811"/>
                </a:lnTo>
                <a:lnTo>
                  <a:pt x="644144" y="19811"/>
                </a:lnTo>
                <a:lnTo>
                  <a:pt x="1278382" y="19811"/>
                </a:lnTo>
                <a:lnTo>
                  <a:pt x="1280160" y="19811"/>
                </a:lnTo>
                <a:lnTo>
                  <a:pt x="1281684" y="28701"/>
                </a:lnTo>
                <a:lnTo>
                  <a:pt x="1281684" y="39624"/>
                </a:lnTo>
              </a:path>
            </a:pathLst>
          </a:custGeom>
          <a:ln w="9144">
            <a:solidFill>
              <a:srgbClr val="000000"/>
            </a:solidFill>
          </a:ln>
        </p:spPr>
        <p:txBody>
          <a:bodyPr wrap="square" lIns="0" tIns="0" rIns="0" bIns="0" rtlCol="0"/>
          <a:lstStyle/>
          <a:p>
            <a:endParaRPr/>
          </a:p>
        </p:txBody>
      </p:sp>
      <p:sp>
        <p:nvSpPr>
          <p:cNvPr id="38" name="object 38"/>
          <p:cNvSpPr/>
          <p:nvPr/>
        </p:nvSpPr>
        <p:spPr>
          <a:xfrm>
            <a:off x="3246882" y="1745742"/>
            <a:ext cx="0" cy="4044315"/>
          </a:xfrm>
          <a:custGeom>
            <a:avLst/>
            <a:gdLst/>
            <a:ahLst/>
            <a:cxnLst/>
            <a:rect l="l" t="t" r="r" b="b"/>
            <a:pathLst>
              <a:path h="4044315">
                <a:moveTo>
                  <a:pt x="0" y="0"/>
                </a:moveTo>
                <a:lnTo>
                  <a:pt x="0" y="4043819"/>
                </a:lnTo>
              </a:path>
            </a:pathLst>
          </a:custGeom>
          <a:ln w="19812">
            <a:solidFill>
              <a:srgbClr val="000000"/>
            </a:solidFill>
          </a:ln>
        </p:spPr>
        <p:txBody>
          <a:bodyPr wrap="square" lIns="0" tIns="0" rIns="0" bIns="0" rtlCol="0"/>
          <a:lstStyle/>
          <a:p>
            <a:endParaRPr/>
          </a:p>
        </p:txBody>
      </p:sp>
      <p:sp>
        <p:nvSpPr>
          <p:cNvPr id="39" name="object 39"/>
          <p:cNvSpPr/>
          <p:nvPr/>
        </p:nvSpPr>
        <p:spPr>
          <a:xfrm>
            <a:off x="7517130" y="1745742"/>
            <a:ext cx="0" cy="4044315"/>
          </a:xfrm>
          <a:custGeom>
            <a:avLst/>
            <a:gdLst/>
            <a:ahLst/>
            <a:cxnLst/>
            <a:rect l="l" t="t" r="r" b="b"/>
            <a:pathLst>
              <a:path h="4044315">
                <a:moveTo>
                  <a:pt x="0" y="0"/>
                </a:moveTo>
                <a:lnTo>
                  <a:pt x="0" y="4043819"/>
                </a:lnTo>
              </a:path>
            </a:pathLst>
          </a:custGeom>
          <a:ln w="19812">
            <a:solidFill>
              <a:srgbClr val="000000"/>
            </a:solidFill>
          </a:ln>
        </p:spPr>
        <p:txBody>
          <a:bodyPr wrap="square" lIns="0" tIns="0" rIns="0" bIns="0" rtlCol="0"/>
          <a:lstStyle/>
          <a:p>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188591" y="517905"/>
            <a:ext cx="7707630" cy="391160"/>
          </a:xfrm>
          <a:prstGeom prst="rect">
            <a:avLst/>
          </a:prstGeom>
        </p:spPr>
        <p:txBody>
          <a:bodyPr vert="horz" wrap="square" lIns="0" tIns="12700" rIns="0" bIns="0" rtlCol="0">
            <a:spAutoFit/>
          </a:bodyPr>
          <a:lstStyle/>
          <a:p>
            <a:pPr marL="12700">
              <a:lnSpc>
                <a:spcPct val="100000"/>
              </a:lnSpc>
              <a:spcBef>
                <a:spcPts val="100"/>
              </a:spcBef>
              <a:tabLst>
                <a:tab pos="1790064" algn="l"/>
                <a:tab pos="4531995" algn="l"/>
                <a:tab pos="5204460" algn="l"/>
              </a:tabLst>
            </a:pPr>
            <a:r>
              <a:rPr sz="2400" b="0" dirty="0">
                <a:solidFill>
                  <a:srgbClr val="0078D6"/>
                </a:solidFill>
                <a:latin typeface="Segoe UI Light"/>
                <a:cs typeface="Segoe UI Light"/>
              </a:rPr>
              <a:t>M I X I</a:t>
            </a:r>
            <a:r>
              <a:rPr sz="2400" b="0" spc="580" dirty="0">
                <a:solidFill>
                  <a:srgbClr val="0078D6"/>
                </a:solidFill>
                <a:latin typeface="Segoe UI Light"/>
                <a:cs typeface="Segoe UI Light"/>
              </a:rPr>
              <a:t> </a:t>
            </a:r>
            <a:r>
              <a:rPr sz="2400" b="0" dirty="0">
                <a:solidFill>
                  <a:srgbClr val="0078D6"/>
                </a:solidFill>
                <a:latin typeface="Segoe UI Light"/>
                <a:cs typeface="Segoe UI Light"/>
              </a:rPr>
              <a:t>N</a:t>
            </a:r>
            <a:r>
              <a:rPr sz="2400" b="0" spc="145" dirty="0">
                <a:solidFill>
                  <a:srgbClr val="0078D6"/>
                </a:solidFill>
                <a:latin typeface="Segoe UI Light"/>
                <a:cs typeface="Segoe UI Light"/>
              </a:rPr>
              <a:t> </a:t>
            </a:r>
            <a:r>
              <a:rPr sz="2400" b="0" dirty="0">
                <a:solidFill>
                  <a:srgbClr val="0078D6"/>
                </a:solidFill>
                <a:latin typeface="Segoe UI Light"/>
                <a:cs typeface="Segoe UI Light"/>
              </a:rPr>
              <a:t>G	L  A N G U A G</a:t>
            </a:r>
            <a:r>
              <a:rPr sz="2400" b="0" spc="315" dirty="0">
                <a:solidFill>
                  <a:srgbClr val="0078D6"/>
                </a:solidFill>
                <a:latin typeface="Segoe UI Light"/>
                <a:cs typeface="Segoe UI Light"/>
              </a:rPr>
              <a:t> </a:t>
            </a:r>
            <a:r>
              <a:rPr sz="2400" b="0" dirty="0">
                <a:solidFill>
                  <a:srgbClr val="0078D6"/>
                </a:solidFill>
                <a:latin typeface="Segoe UI Light"/>
                <a:cs typeface="Segoe UI Light"/>
              </a:rPr>
              <a:t>E</a:t>
            </a:r>
            <a:r>
              <a:rPr sz="2400" b="0" spc="140" dirty="0">
                <a:solidFill>
                  <a:srgbClr val="0078D6"/>
                </a:solidFill>
                <a:latin typeface="Segoe UI Light"/>
                <a:cs typeface="Segoe UI Light"/>
              </a:rPr>
              <a:t> </a:t>
            </a:r>
            <a:r>
              <a:rPr sz="2400" b="0" dirty="0">
                <a:solidFill>
                  <a:srgbClr val="0078D6"/>
                </a:solidFill>
                <a:latin typeface="Segoe UI Light"/>
                <a:cs typeface="Segoe UI Light"/>
              </a:rPr>
              <a:t>S	I</a:t>
            </a:r>
            <a:r>
              <a:rPr sz="2400" b="0" spc="145" dirty="0">
                <a:solidFill>
                  <a:srgbClr val="0078D6"/>
                </a:solidFill>
                <a:latin typeface="Segoe UI Light"/>
                <a:cs typeface="Segoe UI Light"/>
              </a:rPr>
              <a:t> </a:t>
            </a:r>
            <a:r>
              <a:rPr sz="2400" b="0" dirty="0">
                <a:solidFill>
                  <a:srgbClr val="0078D6"/>
                </a:solidFill>
                <a:latin typeface="Segoe UI Light"/>
                <a:cs typeface="Segoe UI Light"/>
              </a:rPr>
              <a:t>N	N O T E B O O K</a:t>
            </a:r>
            <a:r>
              <a:rPr sz="2400" b="0" spc="200" dirty="0">
                <a:solidFill>
                  <a:srgbClr val="0078D6"/>
                </a:solidFill>
                <a:latin typeface="Segoe UI Light"/>
                <a:cs typeface="Segoe UI Light"/>
              </a:rPr>
              <a:t> </a:t>
            </a:r>
            <a:r>
              <a:rPr sz="2400" b="0" dirty="0">
                <a:solidFill>
                  <a:srgbClr val="0078D6"/>
                </a:solidFill>
                <a:latin typeface="Segoe UI Light"/>
                <a:cs typeface="Segoe UI Light"/>
              </a:rPr>
              <a:t>S</a:t>
            </a:r>
            <a:endParaRPr sz="2400">
              <a:latin typeface="Segoe UI Light"/>
              <a:cs typeface="Segoe UI Light"/>
            </a:endParaRPr>
          </a:p>
        </p:txBody>
      </p:sp>
      <p:sp>
        <p:nvSpPr>
          <p:cNvPr id="3" name="object 3"/>
          <p:cNvSpPr txBox="1"/>
          <p:nvPr/>
        </p:nvSpPr>
        <p:spPr>
          <a:xfrm>
            <a:off x="764235" y="1004443"/>
            <a:ext cx="9985375" cy="1712595"/>
          </a:xfrm>
          <a:prstGeom prst="rect">
            <a:avLst/>
          </a:prstGeom>
        </p:spPr>
        <p:txBody>
          <a:bodyPr vert="horz" wrap="square" lIns="0" tIns="13335" rIns="0" bIns="0" rtlCol="0">
            <a:spAutoFit/>
          </a:bodyPr>
          <a:lstStyle/>
          <a:p>
            <a:pPr marL="2379980">
              <a:lnSpc>
                <a:spcPct val="100000"/>
              </a:lnSpc>
              <a:spcBef>
                <a:spcPts val="105"/>
              </a:spcBef>
            </a:pPr>
            <a:r>
              <a:rPr sz="2000" b="0" spc="-65" dirty="0">
                <a:solidFill>
                  <a:srgbClr val="0078D6"/>
                </a:solidFill>
                <a:latin typeface="Segoe UI Semilight"/>
                <a:cs typeface="Segoe UI Semilight"/>
              </a:rPr>
              <a:t>You </a:t>
            </a:r>
            <a:r>
              <a:rPr sz="2000" b="0" dirty="0">
                <a:solidFill>
                  <a:srgbClr val="0078D6"/>
                </a:solidFill>
                <a:latin typeface="Segoe UI Semilight"/>
                <a:cs typeface="Segoe UI Semilight"/>
              </a:rPr>
              <a:t>can </a:t>
            </a:r>
            <a:r>
              <a:rPr sz="2000" b="0" spc="-5" dirty="0">
                <a:solidFill>
                  <a:srgbClr val="0078D6"/>
                </a:solidFill>
                <a:latin typeface="Segoe UI Semilight"/>
                <a:cs typeface="Segoe UI Semilight"/>
              </a:rPr>
              <a:t>mix multiple </a:t>
            </a:r>
            <a:r>
              <a:rPr sz="2000" b="0" dirty="0">
                <a:solidFill>
                  <a:srgbClr val="0078D6"/>
                </a:solidFill>
                <a:latin typeface="Segoe UI Semilight"/>
                <a:cs typeface="Segoe UI Semilight"/>
              </a:rPr>
              <a:t>languages in the </a:t>
            </a:r>
            <a:r>
              <a:rPr sz="2000" b="0" spc="-5" dirty="0">
                <a:solidFill>
                  <a:srgbClr val="0078D6"/>
                </a:solidFill>
                <a:latin typeface="Segoe UI Semilight"/>
                <a:cs typeface="Segoe UI Semilight"/>
              </a:rPr>
              <a:t>same</a:t>
            </a:r>
            <a:r>
              <a:rPr sz="2000" b="0" spc="20" dirty="0">
                <a:solidFill>
                  <a:srgbClr val="0078D6"/>
                </a:solidFill>
                <a:latin typeface="Segoe UI Semilight"/>
                <a:cs typeface="Segoe UI Semilight"/>
              </a:rPr>
              <a:t> </a:t>
            </a:r>
            <a:r>
              <a:rPr sz="2000" b="0" spc="-5" dirty="0">
                <a:solidFill>
                  <a:srgbClr val="0078D6"/>
                </a:solidFill>
                <a:latin typeface="Segoe UI Semilight"/>
                <a:cs typeface="Segoe UI Semilight"/>
              </a:rPr>
              <a:t>notebook</a:t>
            </a:r>
            <a:endParaRPr sz="2000">
              <a:latin typeface="Segoe UI Semilight"/>
              <a:cs typeface="Segoe UI Semilight"/>
            </a:endParaRPr>
          </a:p>
          <a:p>
            <a:pPr marL="12700" marR="5080">
              <a:lnSpc>
                <a:spcPct val="100000"/>
              </a:lnSpc>
              <a:spcBef>
                <a:spcPts val="2235"/>
              </a:spcBef>
            </a:pPr>
            <a:r>
              <a:rPr sz="2400" spc="-5" dirty="0">
                <a:solidFill>
                  <a:srgbClr val="505050"/>
                </a:solidFill>
                <a:latin typeface="Segoe UI"/>
                <a:cs typeface="Segoe UI"/>
              </a:rPr>
              <a:t>Normally </a:t>
            </a:r>
            <a:r>
              <a:rPr sz="2400" dirty="0">
                <a:solidFill>
                  <a:srgbClr val="505050"/>
                </a:solidFill>
                <a:latin typeface="Segoe UI"/>
                <a:cs typeface="Segoe UI"/>
              </a:rPr>
              <a:t>a </a:t>
            </a:r>
            <a:r>
              <a:rPr sz="2400" spc="-5" dirty="0">
                <a:solidFill>
                  <a:srgbClr val="505050"/>
                </a:solidFill>
                <a:latin typeface="Segoe UI"/>
                <a:cs typeface="Segoe UI"/>
              </a:rPr>
              <a:t>notebook is associated with </a:t>
            </a:r>
            <a:r>
              <a:rPr sz="2400" dirty="0">
                <a:solidFill>
                  <a:srgbClr val="505050"/>
                </a:solidFill>
                <a:latin typeface="Segoe UI"/>
                <a:cs typeface="Segoe UI"/>
              </a:rPr>
              <a:t>a </a:t>
            </a:r>
            <a:r>
              <a:rPr sz="2400" spc="-5" dirty="0">
                <a:solidFill>
                  <a:srgbClr val="505050"/>
                </a:solidFill>
                <a:latin typeface="Segoe UI"/>
                <a:cs typeface="Segoe UI"/>
              </a:rPr>
              <a:t>specific language. </a:t>
            </a:r>
            <a:r>
              <a:rPr sz="2400" spc="-25" dirty="0">
                <a:solidFill>
                  <a:srgbClr val="505050"/>
                </a:solidFill>
                <a:latin typeface="Segoe UI"/>
                <a:cs typeface="Segoe UI"/>
              </a:rPr>
              <a:t>However, </a:t>
            </a:r>
            <a:r>
              <a:rPr sz="2400" dirty="0">
                <a:solidFill>
                  <a:srgbClr val="505050"/>
                </a:solidFill>
                <a:latin typeface="Segoe UI"/>
                <a:cs typeface="Segoe UI"/>
              </a:rPr>
              <a:t>with  </a:t>
            </a:r>
            <a:r>
              <a:rPr sz="2400" spc="-10" dirty="0">
                <a:solidFill>
                  <a:srgbClr val="505050"/>
                </a:solidFill>
                <a:latin typeface="Segoe UI"/>
                <a:cs typeface="Segoe UI"/>
              </a:rPr>
              <a:t>Azure </a:t>
            </a:r>
            <a:r>
              <a:rPr sz="2400" spc="-5" dirty="0">
                <a:solidFill>
                  <a:srgbClr val="505050"/>
                </a:solidFill>
                <a:latin typeface="Segoe UI"/>
                <a:cs typeface="Segoe UI"/>
              </a:rPr>
              <a:t>Databricks notebooks, you </a:t>
            </a:r>
            <a:r>
              <a:rPr sz="2400" dirty="0">
                <a:solidFill>
                  <a:srgbClr val="505050"/>
                </a:solidFill>
                <a:latin typeface="Segoe UI"/>
                <a:cs typeface="Segoe UI"/>
              </a:rPr>
              <a:t>can </a:t>
            </a:r>
            <a:r>
              <a:rPr sz="2400" spc="-5" dirty="0">
                <a:solidFill>
                  <a:srgbClr val="505050"/>
                </a:solidFill>
                <a:latin typeface="Segoe UI"/>
                <a:cs typeface="Segoe UI"/>
              </a:rPr>
              <a:t>mix multiple languages in </a:t>
            </a:r>
            <a:r>
              <a:rPr sz="2400" dirty="0">
                <a:solidFill>
                  <a:srgbClr val="505050"/>
                </a:solidFill>
                <a:latin typeface="Segoe UI"/>
                <a:cs typeface="Segoe UI"/>
              </a:rPr>
              <a:t>the </a:t>
            </a:r>
            <a:r>
              <a:rPr sz="2400" spc="-5" dirty="0">
                <a:solidFill>
                  <a:srgbClr val="505050"/>
                </a:solidFill>
                <a:latin typeface="Segoe UI"/>
                <a:cs typeface="Segoe UI"/>
              </a:rPr>
              <a:t>same  </a:t>
            </a:r>
            <a:r>
              <a:rPr sz="2400" spc="5" dirty="0">
                <a:solidFill>
                  <a:srgbClr val="505050"/>
                </a:solidFill>
                <a:latin typeface="Segoe UI"/>
                <a:cs typeface="Segoe UI"/>
              </a:rPr>
              <a:t>notebook. </a:t>
            </a:r>
            <a:r>
              <a:rPr sz="2400" dirty="0">
                <a:solidFill>
                  <a:srgbClr val="505050"/>
                </a:solidFill>
                <a:latin typeface="Segoe UI"/>
                <a:cs typeface="Segoe UI"/>
              </a:rPr>
              <a:t>This </a:t>
            </a:r>
            <a:r>
              <a:rPr sz="2400" spc="-5" dirty="0">
                <a:solidFill>
                  <a:srgbClr val="505050"/>
                </a:solidFill>
                <a:latin typeface="Segoe UI"/>
                <a:cs typeface="Segoe UI"/>
              </a:rPr>
              <a:t>is </a:t>
            </a:r>
            <a:r>
              <a:rPr sz="2400" dirty="0">
                <a:solidFill>
                  <a:srgbClr val="505050"/>
                </a:solidFill>
                <a:latin typeface="Segoe UI"/>
                <a:cs typeface="Segoe UI"/>
              </a:rPr>
              <a:t>done using the </a:t>
            </a:r>
            <a:r>
              <a:rPr sz="2400" spc="-5" dirty="0">
                <a:solidFill>
                  <a:srgbClr val="505050"/>
                </a:solidFill>
                <a:latin typeface="Segoe UI"/>
                <a:cs typeface="Segoe UI"/>
              </a:rPr>
              <a:t>language magic</a:t>
            </a:r>
            <a:r>
              <a:rPr sz="2400" spc="55" dirty="0">
                <a:solidFill>
                  <a:srgbClr val="505050"/>
                </a:solidFill>
                <a:latin typeface="Segoe UI"/>
                <a:cs typeface="Segoe UI"/>
              </a:rPr>
              <a:t> </a:t>
            </a:r>
            <a:r>
              <a:rPr sz="2400" spc="-5" dirty="0">
                <a:solidFill>
                  <a:srgbClr val="505050"/>
                </a:solidFill>
                <a:latin typeface="Segoe UI"/>
                <a:cs typeface="Segoe UI"/>
              </a:rPr>
              <a:t>command:</a:t>
            </a:r>
            <a:endParaRPr sz="2400">
              <a:latin typeface="Segoe UI"/>
              <a:cs typeface="Segoe UI"/>
            </a:endParaRPr>
          </a:p>
        </p:txBody>
      </p:sp>
      <p:sp>
        <p:nvSpPr>
          <p:cNvPr id="4" name="object 4"/>
          <p:cNvSpPr txBox="1"/>
          <p:nvPr/>
        </p:nvSpPr>
        <p:spPr>
          <a:xfrm>
            <a:off x="770331" y="2770149"/>
            <a:ext cx="1111250" cy="2266315"/>
          </a:xfrm>
          <a:prstGeom prst="rect">
            <a:avLst/>
          </a:prstGeom>
        </p:spPr>
        <p:txBody>
          <a:bodyPr vert="horz" wrap="square" lIns="0" tIns="88900" rIns="0" bIns="0" rtlCol="0">
            <a:spAutoFit/>
          </a:bodyPr>
          <a:lstStyle/>
          <a:p>
            <a:pPr marL="299085" indent="-286385">
              <a:lnSpc>
                <a:spcPct val="100000"/>
              </a:lnSpc>
              <a:spcBef>
                <a:spcPts val="700"/>
              </a:spcBef>
              <a:buClr>
                <a:srgbClr val="0078D6"/>
              </a:buClr>
              <a:buFont typeface="Arial"/>
              <a:buChar char="•"/>
              <a:tabLst>
                <a:tab pos="299085" algn="l"/>
                <a:tab pos="299720" algn="l"/>
              </a:tabLst>
            </a:pPr>
            <a:r>
              <a:rPr sz="1600" spc="-10" dirty="0">
                <a:solidFill>
                  <a:srgbClr val="D73A00"/>
                </a:solidFill>
                <a:latin typeface="Segoe UI"/>
                <a:cs typeface="Segoe UI"/>
              </a:rPr>
              <a:t>%python</a:t>
            </a:r>
            <a:endParaRPr sz="1600" dirty="0">
              <a:latin typeface="Segoe UI"/>
              <a:cs typeface="Segoe UI"/>
            </a:endParaRPr>
          </a:p>
          <a:p>
            <a:pPr marL="299085" indent="-286385">
              <a:lnSpc>
                <a:spcPct val="100000"/>
              </a:lnSpc>
              <a:spcBef>
                <a:spcPts val="600"/>
              </a:spcBef>
              <a:buClr>
                <a:srgbClr val="0078D6"/>
              </a:buClr>
              <a:buFont typeface="Arial"/>
              <a:buChar char="•"/>
              <a:tabLst>
                <a:tab pos="299085" algn="l"/>
                <a:tab pos="299720" algn="l"/>
              </a:tabLst>
            </a:pPr>
            <a:r>
              <a:rPr sz="1600" spc="-10" dirty="0">
                <a:solidFill>
                  <a:srgbClr val="D73A00"/>
                </a:solidFill>
                <a:latin typeface="Segoe UI"/>
                <a:cs typeface="Segoe UI"/>
              </a:rPr>
              <a:t>%sql</a:t>
            </a:r>
            <a:endParaRPr sz="1600" dirty="0">
              <a:latin typeface="Segoe UI"/>
              <a:cs typeface="Segoe UI"/>
            </a:endParaRPr>
          </a:p>
          <a:p>
            <a:pPr marL="299085" indent="-286385">
              <a:lnSpc>
                <a:spcPct val="100000"/>
              </a:lnSpc>
              <a:spcBef>
                <a:spcPts val="600"/>
              </a:spcBef>
              <a:buClr>
                <a:srgbClr val="0078D6"/>
              </a:buClr>
              <a:buFont typeface="Arial"/>
              <a:buChar char="•"/>
              <a:tabLst>
                <a:tab pos="299085" algn="l"/>
                <a:tab pos="299720" algn="l"/>
              </a:tabLst>
            </a:pPr>
            <a:r>
              <a:rPr sz="1600" spc="-10" dirty="0">
                <a:solidFill>
                  <a:srgbClr val="D73A00"/>
                </a:solidFill>
                <a:latin typeface="Segoe UI"/>
                <a:cs typeface="Segoe UI"/>
              </a:rPr>
              <a:t>%r</a:t>
            </a:r>
            <a:endParaRPr sz="1600" dirty="0">
              <a:latin typeface="Segoe UI"/>
              <a:cs typeface="Segoe UI"/>
            </a:endParaRPr>
          </a:p>
          <a:p>
            <a:pPr marL="299085" indent="-286385">
              <a:lnSpc>
                <a:spcPct val="100000"/>
              </a:lnSpc>
              <a:spcBef>
                <a:spcPts val="600"/>
              </a:spcBef>
              <a:buClr>
                <a:srgbClr val="0078D6"/>
              </a:buClr>
              <a:buFont typeface="Arial"/>
              <a:buChar char="•"/>
              <a:tabLst>
                <a:tab pos="299085" algn="l"/>
                <a:tab pos="299720" algn="l"/>
              </a:tabLst>
            </a:pPr>
            <a:r>
              <a:rPr sz="1600" spc="-10" dirty="0">
                <a:solidFill>
                  <a:srgbClr val="D73A00"/>
                </a:solidFill>
                <a:latin typeface="Segoe UI"/>
                <a:cs typeface="Segoe UI"/>
              </a:rPr>
              <a:t>%scala</a:t>
            </a:r>
            <a:endParaRPr sz="1600" dirty="0">
              <a:latin typeface="Segoe UI"/>
              <a:cs typeface="Segoe UI"/>
            </a:endParaRPr>
          </a:p>
          <a:p>
            <a:pPr marL="299085" indent="-286385">
              <a:lnSpc>
                <a:spcPct val="100000"/>
              </a:lnSpc>
              <a:spcBef>
                <a:spcPts val="600"/>
              </a:spcBef>
              <a:buClr>
                <a:srgbClr val="0078D6"/>
              </a:buClr>
              <a:buFont typeface="Arial"/>
              <a:buChar char="•"/>
              <a:tabLst>
                <a:tab pos="299085" algn="l"/>
                <a:tab pos="299720" algn="l"/>
              </a:tabLst>
            </a:pPr>
            <a:r>
              <a:rPr sz="1600" spc="-10" dirty="0">
                <a:solidFill>
                  <a:srgbClr val="D73A00"/>
                </a:solidFill>
                <a:latin typeface="Segoe UI"/>
                <a:cs typeface="Segoe UI"/>
              </a:rPr>
              <a:t>%sh</a:t>
            </a:r>
            <a:endParaRPr sz="1600" dirty="0">
              <a:latin typeface="Segoe UI"/>
              <a:cs typeface="Segoe UI"/>
            </a:endParaRPr>
          </a:p>
          <a:p>
            <a:pPr marL="299085" indent="-286385">
              <a:lnSpc>
                <a:spcPct val="100000"/>
              </a:lnSpc>
              <a:spcBef>
                <a:spcPts val="600"/>
              </a:spcBef>
              <a:buClr>
                <a:srgbClr val="0078D6"/>
              </a:buClr>
              <a:buFont typeface="Arial"/>
              <a:buChar char="•"/>
              <a:tabLst>
                <a:tab pos="299085" algn="l"/>
                <a:tab pos="299720" algn="l"/>
              </a:tabLst>
            </a:pPr>
            <a:r>
              <a:rPr sz="1600" spc="-5" dirty="0">
                <a:solidFill>
                  <a:srgbClr val="D73A00"/>
                </a:solidFill>
                <a:latin typeface="Segoe UI"/>
                <a:cs typeface="Segoe UI"/>
              </a:rPr>
              <a:t>%fs</a:t>
            </a:r>
            <a:endParaRPr sz="1600" dirty="0">
              <a:latin typeface="Segoe UI"/>
              <a:cs typeface="Segoe UI"/>
            </a:endParaRPr>
          </a:p>
          <a:p>
            <a:pPr marL="299085" indent="-286385">
              <a:lnSpc>
                <a:spcPct val="100000"/>
              </a:lnSpc>
              <a:spcBef>
                <a:spcPts val="600"/>
              </a:spcBef>
              <a:buClr>
                <a:srgbClr val="0078D6"/>
              </a:buClr>
              <a:buFont typeface="Arial"/>
              <a:buChar char="•"/>
              <a:tabLst>
                <a:tab pos="299085" algn="l"/>
                <a:tab pos="299720" algn="l"/>
              </a:tabLst>
            </a:pPr>
            <a:r>
              <a:rPr sz="1600" spc="-5" dirty="0">
                <a:solidFill>
                  <a:srgbClr val="D73A00"/>
                </a:solidFill>
                <a:latin typeface="Segoe UI"/>
                <a:cs typeface="Segoe UI"/>
              </a:rPr>
              <a:t>%md</a:t>
            </a:r>
            <a:endParaRPr sz="1600" dirty="0">
              <a:latin typeface="Segoe UI"/>
              <a:cs typeface="Segoe UI"/>
            </a:endParaRPr>
          </a:p>
        </p:txBody>
      </p:sp>
      <p:sp>
        <p:nvSpPr>
          <p:cNvPr id="5" name="object 5"/>
          <p:cNvSpPr txBox="1"/>
          <p:nvPr/>
        </p:nvSpPr>
        <p:spPr>
          <a:xfrm>
            <a:off x="2411983" y="2770149"/>
            <a:ext cx="7793355" cy="2266315"/>
          </a:xfrm>
          <a:prstGeom prst="rect">
            <a:avLst/>
          </a:prstGeom>
        </p:spPr>
        <p:txBody>
          <a:bodyPr vert="horz" wrap="square" lIns="0" tIns="12700" rIns="0" bIns="0" rtlCol="0">
            <a:spAutoFit/>
          </a:bodyPr>
          <a:lstStyle/>
          <a:p>
            <a:pPr marL="12700" marR="5080">
              <a:lnSpc>
                <a:spcPct val="131200"/>
              </a:lnSpc>
              <a:spcBef>
                <a:spcPts val="100"/>
              </a:spcBef>
            </a:pPr>
            <a:r>
              <a:rPr sz="1600" spc="-5" dirty="0">
                <a:solidFill>
                  <a:srgbClr val="505050"/>
                </a:solidFill>
                <a:latin typeface="Segoe UI"/>
                <a:cs typeface="Segoe UI"/>
              </a:rPr>
              <a:t>Allows </a:t>
            </a:r>
            <a:r>
              <a:rPr sz="1600" spc="-10" dirty="0">
                <a:solidFill>
                  <a:srgbClr val="505050"/>
                </a:solidFill>
                <a:latin typeface="Segoe UI"/>
                <a:cs typeface="Segoe UI"/>
              </a:rPr>
              <a:t>you to execute </a:t>
            </a:r>
            <a:r>
              <a:rPr sz="1600" spc="-5" dirty="0">
                <a:solidFill>
                  <a:srgbClr val="505050"/>
                </a:solidFill>
                <a:latin typeface="Segoe UI"/>
                <a:cs typeface="Segoe UI"/>
              </a:rPr>
              <a:t>python code </a:t>
            </a:r>
            <a:r>
              <a:rPr sz="1600" spc="-10" dirty="0">
                <a:solidFill>
                  <a:srgbClr val="505050"/>
                </a:solidFill>
                <a:latin typeface="Segoe UI"/>
                <a:cs typeface="Segoe UI"/>
              </a:rPr>
              <a:t>in </a:t>
            </a:r>
            <a:r>
              <a:rPr sz="1600" spc="-5" dirty="0">
                <a:solidFill>
                  <a:srgbClr val="505050"/>
                </a:solidFill>
                <a:latin typeface="Segoe UI"/>
                <a:cs typeface="Segoe UI"/>
              </a:rPr>
              <a:t>a notebook (even if that </a:t>
            </a:r>
            <a:r>
              <a:rPr sz="1600" spc="-10" dirty="0">
                <a:solidFill>
                  <a:srgbClr val="505050"/>
                </a:solidFill>
                <a:latin typeface="Segoe UI"/>
                <a:cs typeface="Segoe UI"/>
              </a:rPr>
              <a:t>notebook </a:t>
            </a:r>
            <a:r>
              <a:rPr sz="1600" spc="-5" dirty="0">
                <a:solidFill>
                  <a:srgbClr val="505050"/>
                </a:solidFill>
                <a:latin typeface="Segoe UI"/>
                <a:cs typeface="Segoe UI"/>
              </a:rPr>
              <a:t>is not python)  </a:t>
            </a:r>
            <a:r>
              <a:rPr sz="1600" spc="-5" dirty="0">
                <a:solidFill>
                  <a:srgbClr val="3A3A3A"/>
                </a:solidFill>
                <a:latin typeface="Segoe UI"/>
                <a:cs typeface="Segoe UI"/>
              </a:rPr>
              <a:t>Allows </a:t>
            </a:r>
            <a:r>
              <a:rPr sz="1600" spc="-10" dirty="0">
                <a:solidFill>
                  <a:srgbClr val="3A3A3A"/>
                </a:solidFill>
                <a:latin typeface="Segoe UI"/>
                <a:cs typeface="Segoe UI"/>
              </a:rPr>
              <a:t>you to execute sql </a:t>
            </a:r>
            <a:r>
              <a:rPr sz="1600" spc="-5" dirty="0">
                <a:solidFill>
                  <a:srgbClr val="3A3A3A"/>
                </a:solidFill>
                <a:latin typeface="Segoe UI"/>
                <a:cs typeface="Segoe UI"/>
              </a:rPr>
              <a:t>code in a notebook (even if that notebook is not</a:t>
            </a:r>
            <a:r>
              <a:rPr sz="1600" spc="65" dirty="0">
                <a:solidFill>
                  <a:srgbClr val="3A3A3A"/>
                </a:solidFill>
                <a:latin typeface="Segoe UI"/>
                <a:cs typeface="Segoe UI"/>
              </a:rPr>
              <a:t> </a:t>
            </a:r>
            <a:r>
              <a:rPr sz="1600" spc="-10" dirty="0">
                <a:solidFill>
                  <a:srgbClr val="3A3A3A"/>
                </a:solidFill>
                <a:latin typeface="Segoe UI"/>
                <a:cs typeface="Segoe UI"/>
              </a:rPr>
              <a:t>sql).</a:t>
            </a:r>
            <a:endParaRPr sz="1600">
              <a:latin typeface="Segoe UI"/>
              <a:cs typeface="Segoe UI"/>
            </a:endParaRPr>
          </a:p>
          <a:p>
            <a:pPr marL="12700">
              <a:lnSpc>
                <a:spcPct val="100000"/>
              </a:lnSpc>
              <a:spcBef>
                <a:spcPts val="600"/>
              </a:spcBef>
            </a:pPr>
            <a:r>
              <a:rPr sz="1600" spc="-5" dirty="0">
                <a:solidFill>
                  <a:srgbClr val="3A3A3A"/>
                </a:solidFill>
                <a:latin typeface="Segoe UI"/>
                <a:cs typeface="Segoe UI"/>
              </a:rPr>
              <a:t>Allows </a:t>
            </a:r>
            <a:r>
              <a:rPr sz="1600" spc="-10" dirty="0">
                <a:solidFill>
                  <a:srgbClr val="3A3A3A"/>
                </a:solidFill>
                <a:latin typeface="Segoe UI"/>
                <a:cs typeface="Segoe UI"/>
              </a:rPr>
              <a:t>you to execute </a:t>
            </a:r>
            <a:r>
              <a:rPr sz="1600" spc="-5" dirty="0">
                <a:solidFill>
                  <a:srgbClr val="3A3A3A"/>
                </a:solidFill>
                <a:latin typeface="Segoe UI"/>
                <a:cs typeface="Segoe UI"/>
              </a:rPr>
              <a:t>r </a:t>
            </a:r>
            <a:r>
              <a:rPr sz="1600" spc="-10" dirty="0">
                <a:solidFill>
                  <a:srgbClr val="3A3A3A"/>
                </a:solidFill>
                <a:latin typeface="Segoe UI"/>
                <a:cs typeface="Segoe UI"/>
              </a:rPr>
              <a:t>code </a:t>
            </a:r>
            <a:r>
              <a:rPr sz="1600" spc="-5" dirty="0">
                <a:solidFill>
                  <a:srgbClr val="3A3A3A"/>
                </a:solidFill>
                <a:latin typeface="Segoe UI"/>
                <a:cs typeface="Segoe UI"/>
              </a:rPr>
              <a:t>in a notebook (even if that notebook is not</a:t>
            </a:r>
            <a:r>
              <a:rPr sz="1600" spc="85" dirty="0">
                <a:solidFill>
                  <a:srgbClr val="3A3A3A"/>
                </a:solidFill>
                <a:latin typeface="Segoe UI"/>
                <a:cs typeface="Segoe UI"/>
              </a:rPr>
              <a:t> </a:t>
            </a:r>
            <a:r>
              <a:rPr sz="1600" spc="-5" dirty="0">
                <a:solidFill>
                  <a:srgbClr val="3A3A3A"/>
                </a:solidFill>
                <a:latin typeface="Segoe UI"/>
                <a:cs typeface="Segoe UI"/>
              </a:rPr>
              <a:t>r).</a:t>
            </a:r>
            <a:endParaRPr sz="1600">
              <a:latin typeface="Segoe UI"/>
              <a:cs typeface="Segoe UI"/>
            </a:endParaRPr>
          </a:p>
          <a:p>
            <a:pPr marL="12700" marR="359410">
              <a:lnSpc>
                <a:spcPct val="131200"/>
              </a:lnSpc>
              <a:spcBef>
                <a:spcPts val="5"/>
              </a:spcBef>
            </a:pPr>
            <a:r>
              <a:rPr sz="1600" spc="-5" dirty="0">
                <a:solidFill>
                  <a:srgbClr val="3A3A3A"/>
                </a:solidFill>
                <a:latin typeface="Segoe UI"/>
                <a:cs typeface="Segoe UI"/>
              </a:rPr>
              <a:t>Allows </a:t>
            </a:r>
            <a:r>
              <a:rPr sz="1600" spc="-10" dirty="0">
                <a:solidFill>
                  <a:srgbClr val="3A3A3A"/>
                </a:solidFill>
                <a:latin typeface="Segoe UI"/>
                <a:cs typeface="Segoe UI"/>
              </a:rPr>
              <a:t>you to execute scala </a:t>
            </a:r>
            <a:r>
              <a:rPr sz="1600" spc="-5" dirty="0">
                <a:solidFill>
                  <a:srgbClr val="3A3A3A"/>
                </a:solidFill>
                <a:latin typeface="Segoe UI"/>
                <a:cs typeface="Segoe UI"/>
              </a:rPr>
              <a:t>code in a notebook (even if that notebook is not scala).  Allows </a:t>
            </a:r>
            <a:r>
              <a:rPr sz="1600" spc="-10" dirty="0">
                <a:solidFill>
                  <a:srgbClr val="3A3A3A"/>
                </a:solidFill>
                <a:latin typeface="Segoe UI"/>
                <a:cs typeface="Segoe UI"/>
              </a:rPr>
              <a:t>you to execute shell </a:t>
            </a:r>
            <a:r>
              <a:rPr sz="1600" spc="-5" dirty="0">
                <a:solidFill>
                  <a:srgbClr val="3A3A3A"/>
                </a:solidFill>
                <a:latin typeface="Segoe UI"/>
                <a:cs typeface="Segoe UI"/>
              </a:rPr>
              <a:t>code in </a:t>
            </a:r>
            <a:r>
              <a:rPr sz="1600" spc="-10" dirty="0">
                <a:solidFill>
                  <a:srgbClr val="3A3A3A"/>
                </a:solidFill>
                <a:latin typeface="Segoe UI"/>
                <a:cs typeface="Segoe UI"/>
              </a:rPr>
              <a:t>your</a:t>
            </a:r>
            <a:r>
              <a:rPr sz="1600" spc="65" dirty="0">
                <a:solidFill>
                  <a:srgbClr val="3A3A3A"/>
                </a:solidFill>
                <a:latin typeface="Segoe UI"/>
                <a:cs typeface="Segoe UI"/>
              </a:rPr>
              <a:t> </a:t>
            </a:r>
            <a:r>
              <a:rPr sz="1600" dirty="0">
                <a:solidFill>
                  <a:srgbClr val="3A3A3A"/>
                </a:solidFill>
                <a:latin typeface="Segoe UI"/>
                <a:cs typeface="Segoe UI"/>
              </a:rPr>
              <a:t>notebook.</a:t>
            </a:r>
            <a:endParaRPr sz="1600">
              <a:latin typeface="Segoe UI"/>
              <a:cs typeface="Segoe UI"/>
            </a:endParaRPr>
          </a:p>
          <a:p>
            <a:pPr marL="12700" marR="1663700">
              <a:lnSpc>
                <a:spcPct val="131300"/>
              </a:lnSpc>
            </a:pPr>
            <a:r>
              <a:rPr sz="1600" spc="-5" dirty="0">
                <a:solidFill>
                  <a:srgbClr val="3A3A3A"/>
                </a:solidFill>
                <a:latin typeface="Segoe UI"/>
                <a:cs typeface="Segoe UI"/>
              </a:rPr>
              <a:t>Allows </a:t>
            </a:r>
            <a:r>
              <a:rPr sz="1600" spc="-10" dirty="0">
                <a:solidFill>
                  <a:srgbClr val="3A3A3A"/>
                </a:solidFill>
                <a:latin typeface="Segoe UI"/>
                <a:cs typeface="Segoe UI"/>
              </a:rPr>
              <a:t>you to use Databricks </a:t>
            </a:r>
            <a:r>
              <a:rPr sz="1600" spc="-5" dirty="0">
                <a:solidFill>
                  <a:srgbClr val="3A3A3A"/>
                </a:solidFill>
                <a:latin typeface="Segoe UI"/>
                <a:cs typeface="Segoe UI"/>
              </a:rPr>
              <a:t>Utilities - </a:t>
            </a:r>
            <a:r>
              <a:rPr sz="1600" spc="-10" dirty="0">
                <a:solidFill>
                  <a:srgbClr val="3A3A3A"/>
                </a:solidFill>
                <a:latin typeface="Segoe UI"/>
                <a:cs typeface="Segoe UI"/>
              </a:rPr>
              <a:t>dbutils filesystem </a:t>
            </a:r>
            <a:r>
              <a:rPr sz="1600" spc="-5" dirty="0">
                <a:solidFill>
                  <a:srgbClr val="3A3A3A"/>
                </a:solidFill>
                <a:latin typeface="Segoe UI"/>
                <a:cs typeface="Segoe UI"/>
              </a:rPr>
              <a:t>commands.  </a:t>
            </a:r>
            <a:r>
              <a:rPr sz="1600" spc="-85" dirty="0">
                <a:solidFill>
                  <a:srgbClr val="3A3A3A"/>
                </a:solidFill>
                <a:latin typeface="Segoe UI"/>
                <a:cs typeface="Segoe UI"/>
              </a:rPr>
              <a:t>To </a:t>
            </a:r>
            <a:r>
              <a:rPr sz="1600" spc="-10" dirty="0">
                <a:solidFill>
                  <a:srgbClr val="3A3A3A"/>
                </a:solidFill>
                <a:latin typeface="Segoe UI"/>
                <a:cs typeface="Segoe UI"/>
              </a:rPr>
              <a:t>include </a:t>
            </a:r>
            <a:r>
              <a:rPr sz="1600" spc="-15" dirty="0">
                <a:solidFill>
                  <a:srgbClr val="3A3A3A"/>
                </a:solidFill>
                <a:latin typeface="Segoe UI"/>
                <a:cs typeface="Segoe UI"/>
              </a:rPr>
              <a:t>rendered</a:t>
            </a:r>
            <a:r>
              <a:rPr sz="1600" spc="110" dirty="0">
                <a:solidFill>
                  <a:srgbClr val="3A3A3A"/>
                </a:solidFill>
                <a:latin typeface="Segoe UI"/>
                <a:cs typeface="Segoe UI"/>
              </a:rPr>
              <a:t> </a:t>
            </a:r>
            <a:r>
              <a:rPr sz="1600" spc="-10" dirty="0">
                <a:solidFill>
                  <a:srgbClr val="3A3A3A"/>
                </a:solidFill>
                <a:latin typeface="Segoe UI"/>
                <a:cs typeface="Segoe UI"/>
              </a:rPr>
              <a:t>markdown</a:t>
            </a:r>
            <a:endParaRPr sz="1600">
              <a:latin typeface="Segoe UI"/>
              <a:cs typeface="Segoe U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
                                            <p:txEl>
                                              <p:pRg st="1" end="1"/>
                                            </p:txEl>
                                          </p:spTgt>
                                        </p:tgtEl>
                                        <p:attrNameLst>
                                          <p:attrName>style.visibility</p:attrName>
                                        </p:attrNameLst>
                                      </p:cBhvr>
                                      <p:to>
                                        <p:strVal val="visible"/>
                                      </p:to>
                                    </p:set>
                                    <p:animEffect transition="in" filter="fade">
                                      <p:cBhvr>
                                        <p:cTn id="14" dur="1000"/>
                                        <p:tgtEl>
                                          <p:spTgt spid="4">
                                            <p:txEl>
                                              <p:pRg st="1" end="1"/>
                                            </p:txEl>
                                          </p:spTgt>
                                        </p:tgtEl>
                                      </p:cBhvr>
                                    </p:animEffect>
                                    <p:anim calcmode="lin" valueType="num">
                                      <p:cBhvr>
                                        <p:cTn id="15"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4">
                                            <p:txEl>
                                              <p:pRg st="2" end="2"/>
                                            </p:txEl>
                                          </p:spTgt>
                                        </p:tgtEl>
                                        <p:attrNameLst>
                                          <p:attrName>style.visibility</p:attrName>
                                        </p:attrNameLst>
                                      </p:cBhvr>
                                      <p:to>
                                        <p:strVal val="visible"/>
                                      </p:to>
                                    </p:set>
                                    <p:animEffect transition="in" filter="fade">
                                      <p:cBhvr>
                                        <p:cTn id="21" dur="1000"/>
                                        <p:tgtEl>
                                          <p:spTgt spid="4">
                                            <p:txEl>
                                              <p:pRg st="2" end="2"/>
                                            </p:txEl>
                                          </p:spTgt>
                                        </p:tgtEl>
                                      </p:cBhvr>
                                    </p:animEffect>
                                    <p:anim calcmode="lin" valueType="num">
                                      <p:cBhvr>
                                        <p:cTn id="22"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4">
                                            <p:txEl>
                                              <p:pRg st="3" end="3"/>
                                            </p:txEl>
                                          </p:spTgt>
                                        </p:tgtEl>
                                        <p:attrNameLst>
                                          <p:attrName>style.visibility</p:attrName>
                                        </p:attrNameLst>
                                      </p:cBhvr>
                                      <p:to>
                                        <p:strVal val="visible"/>
                                      </p:to>
                                    </p:set>
                                    <p:animEffect transition="in" filter="fade">
                                      <p:cBhvr>
                                        <p:cTn id="28" dur="1000"/>
                                        <p:tgtEl>
                                          <p:spTgt spid="4">
                                            <p:txEl>
                                              <p:pRg st="3" end="3"/>
                                            </p:txEl>
                                          </p:spTgt>
                                        </p:tgtEl>
                                      </p:cBhvr>
                                    </p:animEffect>
                                    <p:anim calcmode="lin" valueType="num">
                                      <p:cBhvr>
                                        <p:cTn id="29" dur="10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4">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4">
                                            <p:txEl>
                                              <p:pRg st="4" end="4"/>
                                            </p:txEl>
                                          </p:spTgt>
                                        </p:tgtEl>
                                        <p:attrNameLst>
                                          <p:attrName>style.visibility</p:attrName>
                                        </p:attrNameLst>
                                      </p:cBhvr>
                                      <p:to>
                                        <p:strVal val="visible"/>
                                      </p:to>
                                    </p:set>
                                    <p:animEffect transition="in" filter="fade">
                                      <p:cBhvr>
                                        <p:cTn id="35" dur="1000"/>
                                        <p:tgtEl>
                                          <p:spTgt spid="4">
                                            <p:txEl>
                                              <p:pRg st="4" end="4"/>
                                            </p:txEl>
                                          </p:spTgt>
                                        </p:tgtEl>
                                      </p:cBhvr>
                                    </p:animEffect>
                                    <p:anim calcmode="lin" valueType="num">
                                      <p:cBhvr>
                                        <p:cTn id="36" dur="1000" fill="hold"/>
                                        <p:tgtEl>
                                          <p:spTgt spid="4">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4">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4">
                                            <p:txEl>
                                              <p:pRg st="5" end="5"/>
                                            </p:txEl>
                                          </p:spTgt>
                                        </p:tgtEl>
                                        <p:attrNameLst>
                                          <p:attrName>style.visibility</p:attrName>
                                        </p:attrNameLst>
                                      </p:cBhvr>
                                      <p:to>
                                        <p:strVal val="visible"/>
                                      </p:to>
                                    </p:set>
                                    <p:animEffect transition="in" filter="fade">
                                      <p:cBhvr>
                                        <p:cTn id="42" dur="1000"/>
                                        <p:tgtEl>
                                          <p:spTgt spid="4">
                                            <p:txEl>
                                              <p:pRg st="5" end="5"/>
                                            </p:txEl>
                                          </p:spTgt>
                                        </p:tgtEl>
                                      </p:cBhvr>
                                    </p:animEffect>
                                    <p:anim calcmode="lin" valueType="num">
                                      <p:cBhvr>
                                        <p:cTn id="43" dur="1000" fill="hold"/>
                                        <p:tgtEl>
                                          <p:spTgt spid="4">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4">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4">
                                            <p:txEl>
                                              <p:pRg st="6" end="6"/>
                                            </p:txEl>
                                          </p:spTgt>
                                        </p:tgtEl>
                                        <p:attrNameLst>
                                          <p:attrName>style.visibility</p:attrName>
                                        </p:attrNameLst>
                                      </p:cBhvr>
                                      <p:to>
                                        <p:strVal val="visible"/>
                                      </p:to>
                                    </p:set>
                                    <p:animEffect transition="in" filter="fade">
                                      <p:cBhvr>
                                        <p:cTn id="49" dur="1000"/>
                                        <p:tgtEl>
                                          <p:spTgt spid="4">
                                            <p:txEl>
                                              <p:pRg st="6" end="6"/>
                                            </p:txEl>
                                          </p:spTgt>
                                        </p:tgtEl>
                                      </p:cBhvr>
                                    </p:animEffect>
                                    <p:anim calcmode="lin" valueType="num">
                                      <p:cBhvr>
                                        <p:cTn id="50" dur="1000" fill="hold"/>
                                        <p:tgtEl>
                                          <p:spTgt spid="4">
                                            <p:txEl>
                                              <p:pRg st="6" end="6"/>
                                            </p:txEl>
                                          </p:spTgt>
                                        </p:tgtEl>
                                        <p:attrNameLst>
                                          <p:attrName>ppt_x</p:attrName>
                                        </p:attrNameLst>
                                      </p:cBhvr>
                                      <p:tavLst>
                                        <p:tav tm="0">
                                          <p:val>
                                            <p:strVal val="#ppt_x"/>
                                          </p:val>
                                        </p:tav>
                                        <p:tav tm="100000">
                                          <p:val>
                                            <p:strVal val="#ppt_x"/>
                                          </p:val>
                                        </p:tav>
                                      </p:tavLst>
                                    </p:anim>
                                    <p:anim calcmode="lin" valueType="num">
                                      <p:cBhvr>
                                        <p:cTn id="51" dur="1000" fill="hold"/>
                                        <p:tgtEl>
                                          <p:spTgt spid="4">
                                            <p:txEl>
                                              <p:pRg st="6" end="6"/>
                                            </p:txEl>
                                          </p:spTgt>
                                        </p:tgtEl>
                                        <p:attrNameLst>
                                          <p:attrName>ppt_y</p:attrName>
                                        </p:attrNameLst>
                                      </p:cBhvr>
                                      <p:tavLst>
                                        <p:tav tm="0">
                                          <p:val>
                                            <p:strVal val="#ppt_y+.1"/>
                                          </p:val>
                                        </p:tav>
                                        <p:tav tm="100000">
                                          <p:val>
                                            <p:strVal val="#ppt_y"/>
                                          </p:val>
                                        </p:tav>
                                      </p:tavLst>
                                    </p:anim>
                                  </p:childTnLst>
                                </p:cTn>
                              </p:par>
                              <p:par>
                                <p:cTn id="52" presetID="42" presetClass="entr" presetSubtype="0" fill="hold" grpId="0" nodeType="withEffect">
                                  <p:stCondLst>
                                    <p:cond delay="0"/>
                                  </p:stCondLst>
                                  <p:childTnLst>
                                    <p:set>
                                      <p:cBhvr>
                                        <p:cTn id="53" dur="1" fill="hold">
                                          <p:stCondLst>
                                            <p:cond delay="0"/>
                                          </p:stCondLst>
                                        </p:cTn>
                                        <p:tgtEl>
                                          <p:spTgt spid="5">
                                            <p:txEl>
                                              <p:pRg st="0" end="0"/>
                                            </p:txEl>
                                          </p:spTgt>
                                        </p:tgtEl>
                                        <p:attrNameLst>
                                          <p:attrName>style.visibility</p:attrName>
                                        </p:attrNameLst>
                                      </p:cBhvr>
                                      <p:to>
                                        <p:strVal val="visible"/>
                                      </p:to>
                                    </p:set>
                                    <p:animEffect transition="in" filter="fade">
                                      <p:cBhvr>
                                        <p:cTn id="54" dur="1000"/>
                                        <p:tgtEl>
                                          <p:spTgt spid="5">
                                            <p:txEl>
                                              <p:pRg st="0" end="0"/>
                                            </p:txEl>
                                          </p:spTgt>
                                        </p:tgtEl>
                                      </p:cBhvr>
                                    </p:animEffect>
                                    <p:anim calcmode="lin" valueType="num">
                                      <p:cBhvr>
                                        <p:cTn id="55"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56" dur="10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42" presetClass="entr" presetSubtype="0" fill="hold" grpId="0" nodeType="clickEffect">
                                  <p:stCondLst>
                                    <p:cond delay="0"/>
                                  </p:stCondLst>
                                  <p:childTnLst>
                                    <p:set>
                                      <p:cBhvr>
                                        <p:cTn id="60" dur="1" fill="hold">
                                          <p:stCondLst>
                                            <p:cond delay="0"/>
                                          </p:stCondLst>
                                        </p:cTn>
                                        <p:tgtEl>
                                          <p:spTgt spid="5">
                                            <p:txEl>
                                              <p:pRg st="1" end="1"/>
                                            </p:txEl>
                                          </p:spTgt>
                                        </p:tgtEl>
                                        <p:attrNameLst>
                                          <p:attrName>style.visibility</p:attrName>
                                        </p:attrNameLst>
                                      </p:cBhvr>
                                      <p:to>
                                        <p:strVal val="visible"/>
                                      </p:to>
                                    </p:set>
                                    <p:animEffect transition="in" filter="fade">
                                      <p:cBhvr>
                                        <p:cTn id="61" dur="1000"/>
                                        <p:tgtEl>
                                          <p:spTgt spid="5">
                                            <p:txEl>
                                              <p:pRg st="1" end="1"/>
                                            </p:txEl>
                                          </p:spTgt>
                                        </p:tgtEl>
                                      </p:cBhvr>
                                    </p:animEffect>
                                    <p:anim calcmode="lin" valueType="num">
                                      <p:cBhvr>
                                        <p:cTn id="62" dur="1000" fill="hold"/>
                                        <p:tgtEl>
                                          <p:spTgt spid="5">
                                            <p:txEl>
                                              <p:pRg st="1" end="1"/>
                                            </p:txEl>
                                          </p:spTgt>
                                        </p:tgtEl>
                                        <p:attrNameLst>
                                          <p:attrName>ppt_x</p:attrName>
                                        </p:attrNameLst>
                                      </p:cBhvr>
                                      <p:tavLst>
                                        <p:tav tm="0">
                                          <p:val>
                                            <p:strVal val="#ppt_x"/>
                                          </p:val>
                                        </p:tav>
                                        <p:tav tm="100000">
                                          <p:val>
                                            <p:strVal val="#ppt_x"/>
                                          </p:val>
                                        </p:tav>
                                      </p:tavLst>
                                    </p:anim>
                                    <p:anim calcmode="lin" valueType="num">
                                      <p:cBhvr>
                                        <p:cTn id="63" dur="1000" fill="hold"/>
                                        <p:tgtEl>
                                          <p:spTgt spid="5">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42" presetClass="entr" presetSubtype="0" fill="hold" grpId="0" nodeType="clickEffect">
                                  <p:stCondLst>
                                    <p:cond delay="0"/>
                                  </p:stCondLst>
                                  <p:childTnLst>
                                    <p:set>
                                      <p:cBhvr>
                                        <p:cTn id="67" dur="1" fill="hold">
                                          <p:stCondLst>
                                            <p:cond delay="0"/>
                                          </p:stCondLst>
                                        </p:cTn>
                                        <p:tgtEl>
                                          <p:spTgt spid="5">
                                            <p:txEl>
                                              <p:pRg st="2" end="2"/>
                                            </p:txEl>
                                          </p:spTgt>
                                        </p:tgtEl>
                                        <p:attrNameLst>
                                          <p:attrName>style.visibility</p:attrName>
                                        </p:attrNameLst>
                                      </p:cBhvr>
                                      <p:to>
                                        <p:strVal val="visible"/>
                                      </p:to>
                                    </p:set>
                                    <p:animEffect transition="in" filter="fade">
                                      <p:cBhvr>
                                        <p:cTn id="68" dur="1000"/>
                                        <p:tgtEl>
                                          <p:spTgt spid="5">
                                            <p:txEl>
                                              <p:pRg st="2" end="2"/>
                                            </p:txEl>
                                          </p:spTgt>
                                        </p:tgtEl>
                                      </p:cBhvr>
                                    </p:animEffect>
                                    <p:anim calcmode="lin" valueType="num">
                                      <p:cBhvr>
                                        <p:cTn id="69" dur="1000" fill="hold"/>
                                        <p:tgtEl>
                                          <p:spTgt spid="5">
                                            <p:txEl>
                                              <p:pRg st="2" end="2"/>
                                            </p:txEl>
                                          </p:spTgt>
                                        </p:tgtEl>
                                        <p:attrNameLst>
                                          <p:attrName>ppt_x</p:attrName>
                                        </p:attrNameLst>
                                      </p:cBhvr>
                                      <p:tavLst>
                                        <p:tav tm="0">
                                          <p:val>
                                            <p:strVal val="#ppt_x"/>
                                          </p:val>
                                        </p:tav>
                                        <p:tav tm="100000">
                                          <p:val>
                                            <p:strVal val="#ppt_x"/>
                                          </p:val>
                                        </p:tav>
                                      </p:tavLst>
                                    </p:anim>
                                    <p:anim calcmode="lin" valueType="num">
                                      <p:cBhvr>
                                        <p:cTn id="70" dur="1000" fill="hold"/>
                                        <p:tgtEl>
                                          <p:spTgt spid="5">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42" presetClass="entr" presetSubtype="0" fill="hold" grpId="0" nodeType="clickEffect">
                                  <p:stCondLst>
                                    <p:cond delay="0"/>
                                  </p:stCondLst>
                                  <p:childTnLst>
                                    <p:set>
                                      <p:cBhvr>
                                        <p:cTn id="74" dur="1" fill="hold">
                                          <p:stCondLst>
                                            <p:cond delay="0"/>
                                          </p:stCondLst>
                                        </p:cTn>
                                        <p:tgtEl>
                                          <p:spTgt spid="5">
                                            <p:txEl>
                                              <p:pRg st="3" end="3"/>
                                            </p:txEl>
                                          </p:spTgt>
                                        </p:tgtEl>
                                        <p:attrNameLst>
                                          <p:attrName>style.visibility</p:attrName>
                                        </p:attrNameLst>
                                      </p:cBhvr>
                                      <p:to>
                                        <p:strVal val="visible"/>
                                      </p:to>
                                    </p:set>
                                    <p:animEffect transition="in" filter="fade">
                                      <p:cBhvr>
                                        <p:cTn id="75" dur="1000"/>
                                        <p:tgtEl>
                                          <p:spTgt spid="5">
                                            <p:txEl>
                                              <p:pRg st="3" end="3"/>
                                            </p:txEl>
                                          </p:spTgt>
                                        </p:tgtEl>
                                      </p:cBhvr>
                                    </p:animEffect>
                                    <p:anim calcmode="lin" valueType="num">
                                      <p:cBhvr>
                                        <p:cTn id="76" dur="1000" fill="hold"/>
                                        <p:tgtEl>
                                          <p:spTgt spid="5">
                                            <p:txEl>
                                              <p:pRg st="3" end="3"/>
                                            </p:txEl>
                                          </p:spTgt>
                                        </p:tgtEl>
                                        <p:attrNameLst>
                                          <p:attrName>ppt_x</p:attrName>
                                        </p:attrNameLst>
                                      </p:cBhvr>
                                      <p:tavLst>
                                        <p:tav tm="0">
                                          <p:val>
                                            <p:strVal val="#ppt_x"/>
                                          </p:val>
                                        </p:tav>
                                        <p:tav tm="100000">
                                          <p:val>
                                            <p:strVal val="#ppt_x"/>
                                          </p:val>
                                        </p:tav>
                                      </p:tavLst>
                                    </p:anim>
                                    <p:anim calcmode="lin" valueType="num">
                                      <p:cBhvr>
                                        <p:cTn id="77" dur="1000" fill="hold"/>
                                        <p:tgtEl>
                                          <p:spTgt spid="5">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23773" y="6407302"/>
            <a:ext cx="975360" cy="130175"/>
          </a:xfrm>
          <a:prstGeom prst="rect">
            <a:avLst/>
          </a:prstGeom>
        </p:spPr>
        <p:txBody>
          <a:bodyPr vert="horz" wrap="square" lIns="0" tIns="17145" rIns="0" bIns="0" rtlCol="0">
            <a:spAutoFit/>
          </a:bodyPr>
          <a:lstStyle/>
          <a:p>
            <a:pPr marL="12700">
              <a:lnSpc>
                <a:spcPct val="100000"/>
              </a:lnSpc>
              <a:spcBef>
                <a:spcPts val="135"/>
              </a:spcBef>
            </a:pPr>
            <a:r>
              <a:rPr sz="650" spc="30" dirty="0">
                <a:solidFill>
                  <a:srgbClr val="A6A6A6"/>
                </a:solidFill>
                <a:latin typeface="Segoe UI"/>
                <a:cs typeface="Segoe UI"/>
              </a:rPr>
              <a:t>© </a:t>
            </a:r>
            <a:r>
              <a:rPr sz="650" spc="10" dirty="0">
                <a:solidFill>
                  <a:srgbClr val="A6A6A6"/>
                </a:solidFill>
                <a:latin typeface="Segoe UI"/>
                <a:cs typeface="Segoe UI"/>
              </a:rPr>
              <a:t>Microsoft</a:t>
            </a:r>
            <a:r>
              <a:rPr sz="650" spc="-25" dirty="0">
                <a:solidFill>
                  <a:srgbClr val="A6A6A6"/>
                </a:solidFill>
                <a:latin typeface="Segoe UI"/>
                <a:cs typeface="Segoe UI"/>
              </a:rPr>
              <a:t> </a:t>
            </a:r>
            <a:r>
              <a:rPr sz="650" spc="10" dirty="0">
                <a:solidFill>
                  <a:srgbClr val="A6A6A6"/>
                </a:solidFill>
                <a:latin typeface="Segoe UI"/>
                <a:cs typeface="Segoe UI"/>
              </a:rPr>
              <a:t>Corporation</a:t>
            </a:r>
            <a:endParaRPr sz="650">
              <a:latin typeface="Segoe UI"/>
              <a:cs typeface="Segoe UI"/>
            </a:endParaRPr>
          </a:p>
        </p:txBody>
      </p:sp>
      <p:sp>
        <p:nvSpPr>
          <p:cNvPr id="3" name="object 3"/>
          <p:cNvSpPr txBox="1">
            <a:spLocks noGrp="1"/>
          </p:cNvSpPr>
          <p:nvPr>
            <p:ph type="title"/>
          </p:nvPr>
        </p:nvSpPr>
        <p:spPr>
          <a:xfrm>
            <a:off x="413715" y="160172"/>
            <a:ext cx="9025255" cy="1055370"/>
          </a:xfrm>
          <a:prstGeom prst="rect">
            <a:avLst/>
          </a:prstGeom>
        </p:spPr>
        <p:txBody>
          <a:bodyPr vert="horz" wrap="square" lIns="0" tIns="165100" rIns="0" bIns="0" rtlCol="0">
            <a:spAutoFit/>
          </a:bodyPr>
          <a:lstStyle/>
          <a:p>
            <a:pPr marL="12700">
              <a:lnSpc>
                <a:spcPct val="100000"/>
              </a:lnSpc>
              <a:spcBef>
                <a:spcPts val="1300"/>
              </a:spcBef>
            </a:pPr>
            <a:r>
              <a:rPr sz="3500" b="1" spc="-165" dirty="0">
                <a:solidFill>
                  <a:srgbClr val="0078D6"/>
                </a:solidFill>
                <a:latin typeface="Segoe UI Semibold"/>
                <a:cs typeface="Segoe UI Semibold"/>
              </a:rPr>
              <a:t>Train</a:t>
            </a:r>
            <a:r>
              <a:rPr sz="3500" b="1" spc="-285" dirty="0">
                <a:solidFill>
                  <a:srgbClr val="0078D6"/>
                </a:solidFill>
                <a:latin typeface="Segoe UI Semibold"/>
                <a:cs typeface="Segoe UI Semibold"/>
              </a:rPr>
              <a:t> </a:t>
            </a:r>
            <a:r>
              <a:rPr sz="3500" b="1" spc="-85" dirty="0">
                <a:solidFill>
                  <a:srgbClr val="0078D6"/>
                </a:solidFill>
                <a:latin typeface="Segoe UI Semibold"/>
                <a:cs typeface="Segoe UI Semibold"/>
              </a:rPr>
              <a:t>and</a:t>
            </a:r>
            <a:r>
              <a:rPr sz="3500" b="1" spc="-285" dirty="0">
                <a:solidFill>
                  <a:srgbClr val="0078D6"/>
                </a:solidFill>
                <a:latin typeface="Segoe UI Semibold"/>
                <a:cs typeface="Segoe UI Semibold"/>
              </a:rPr>
              <a:t> </a:t>
            </a:r>
            <a:r>
              <a:rPr sz="3500" b="1" spc="-130" dirty="0">
                <a:solidFill>
                  <a:srgbClr val="0078D6"/>
                </a:solidFill>
                <a:latin typeface="Segoe UI Semibold"/>
                <a:cs typeface="Segoe UI Semibold"/>
              </a:rPr>
              <a:t>evaluate</a:t>
            </a:r>
            <a:r>
              <a:rPr sz="3500" b="1" spc="-285" dirty="0">
                <a:solidFill>
                  <a:srgbClr val="0078D6"/>
                </a:solidFill>
                <a:latin typeface="Segoe UI Semibold"/>
                <a:cs typeface="Segoe UI Semibold"/>
              </a:rPr>
              <a:t> </a:t>
            </a:r>
            <a:r>
              <a:rPr sz="3500" b="1" spc="-114" dirty="0">
                <a:solidFill>
                  <a:srgbClr val="0078D6"/>
                </a:solidFill>
                <a:latin typeface="Segoe UI Semibold"/>
                <a:cs typeface="Segoe UI Semibold"/>
              </a:rPr>
              <a:t>machine</a:t>
            </a:r>
            <a:r>
              <a:rPr sz="3500" b="1" spc="-270" dirty="0">
                <a:solidFill>
                  <a:srgbClr val="0078D6"/>
                </a:solidFill>
                <a:latin typeface="Segoe UI Semibold"/>
                <a:cs typeface="Segoe UI Semibold"/>
              </a:rPr>
              <a:t> </a:t>
            </a:r>
            <a:r>
              <a:rPr sz="3500" b="1" spc="-114" dirty="0">
                <a:solidFill>
                  <a:srgbClr val="0078D6"/>
                </a:solidFill>
                <a:latin typeface="Segoe UI Semibold"/>
                <a:cs typeface="Segoe UI Semibold"/>
              </a:rPr>
              <a:t>learning</a:t>
            </a:r>
            <a:r>
              <a:rPr sz="3500" b="1" spc="-310" dirty="0">
                <a:solidFill>
                  <a:srgbClr val="0078D6"/>
                </a:solidFill>
                <a:latin typeface="Segoe UI Semibold"/>
                <a:cs typeface="Segoe UI Semibold"/>
              </a:rPr>
              <a:t> </a:t>
            </a:r>
            <a:r>
              <a:rPr sz="3500" b="1" spc="-135" dirty="0">
                <a:solidFill>
                  <a:srgbClr val="0078D6"/>
                </a:solidFill>
                <a:latin typeface="Segoe UI Semibold"/>
                <a:cs typeface="Segoe UI Semibold"/>
              </a:rPr>
              <a:t>architecture</a:t>
            </a:r>
            <a:endParaRPr sz="3500">
              <a:latin typeface="Segoe UI Semibold"/>
              <a:cs typeface="Segoe UI Semibold"/>
            </a:endParaRPr>
          </a:p>
          <a:p>
            <a:pPr marL="12700">
              <a:lnSpc>
                <a:spcPct val="100000"/>
              </a:lnSpc>
              <a:spcBef>
                <a:spcPts val="605"/>
              </a:spcBef>
            </a:pPr>
            <a:r>
              <a:rPr sz="1750" b="0" spc="5" dirty="0">
                <a:solidFill>
                  <a:srgbClr val="000000"/>
                </a:solidFill>
                <a:latin typeface="Segoe UI Semibold"/>
                <a:cs typeface="Segoe UI Semibold"/>
              </a:rPr>
              <a:t>For </a:t>
            </a:r>
            <a:r>
              <a:rPr sz="1750" b="1" dirty="0">
                <a:solidFill>
                  <a:srgbClr val="000000"/>
                </a:solidFill>
                <a:latin typeface="Segoe UI Semibold"/>
                <a:cs typeface="Segoe UI Semibold"/>
              </a:rPr>
              <a:t>Cloud</a:t>
            </a:r>
            <a:r>
              <a:rPr sz="1750" b="0" spc="-10" dirty="0">
                <a:solidFill>
                  <a:srgbClr val="000000"/>
                </a:solidFill>
                <a:latin typeface="Segoe UI Semibold"/>
                <a:cs typeface="Segoe UI Semibold"/>
              </a:rPr>
              <a:t> </a:t>
            </a:r>
            <a:r>
              <a:rPr sz="1750" b="1" dirty="0">
                <a:solidFill>
                  <a:srgbClr val="000000"/>
                </a:solidFill>
                <a:latin typeface="Segoe UI Semibold"/>
                <a:cs typeface="Segoe UI Semibold"/>
              </a:rPr>
              <a:t>environments</a:t>
            </a:r>
            <a:endParaRPr sz="1750">
              <a:latin typeface="Segoe UI Semibold"/>
              <a:cs typeface="Segoe UI Semibold"/>
            </a:endParaRPr>
          </a:p>
        </p:txBody>
      </p:sp>
      <p:sp>
        <p:nvSpPr>
          <p:cNvPr id="4" name="object 4"/>
          <p:cNvSpPr/>
          <p:nvPr/>
        </p:nvSpPr>
        <p:spPr>
          <a:xfrm>
            <a:off x="3059429" y="2992373"/>
            <a:ext cx="881380" cy="1874520"/>
          </a:xfrm>
          <a:custGeom>
            <a:avLst/>
            <a:gdLst/>
            <a:ahLst/>
            <a:cxnLst/>
            <a:rect l="l" t="t" r="r" b="b"/>
            <a:pathLst>
              <a:path w="881379" h="1874520">
                <a:moveTo>
                  <a:pt x="0" y="1874520"/>
                </a:moveTo>
                <a:lnTo>
                  <a:pt x="871093" y="1874520"/>
                </a:lnTo>
                <a:lnTo>
                  <a:pt x="880871" y="0"/>
                </a:lnTo>
                <a:lnTo>
                  <a:pt x="829818" y="0"/>
                </a:lnTo>
                <a:lnTo>
                  <a:pt x="778764" y="0"/>
                </a:lnTo>
                <a:lnTo>
                  <a:pt x="64008" y="0"/>
                </a:lnTo>
                <a:lnTo>
                  <a:pt x="12953" y="0"/>
                </a:lnTo>
              </a:path>
            </a:pathLst>
          </a:custGeom>
          <a:ln w="19812">
            <a:solidFill>
              <a:srgbClr val="0078D6"/>
            </a:solidFill>
          </a:ln>
        </p:spPr>
        <p:txBody>
          <a:bodyPr wrap="square" lIns="0" tIns="0" rIns="0" bIns="0" rtlCol="0"/>
          <a:lstStyle/>
          <a:p>
            <a:endParaRPr/>
          </a:p>
        </p:txBody>
      </p:sp>
      <p:sp>
        <p:nvSpPr>
          <p:cNvPr id="5" name="object 5"/>
          <p:cNvSpPr/>
          <p:nvPr/>
        </p:nvSpPr>
        <p:spPr>
          <a:xfrm>
            <a:off x="1629917" y="2468117"/>
            <a:ext cx="1430020" cy="1115695"/>
          </a:xfrm>
          <a:custGeom>
            <a:avLst/>
            <a:gdLst/>
            <a:ahLst/>
            <a:cxnLst/>
            <a:rect l="l" t="t" r="r" b="b"/>
            <a:pathLst>
              <a:path w="1430020" h="1115695">
                <a:moveTo>
                  <a:pt x="0" y="185928"/>
                </a:moveTo>
                <a:lnTo>
                  <a:pt x="6637" y="136480"/>
                </a:lnTo>
                <a:lnTo>
                  <a:pt x="25371" y="92060"/>
                </a:lnTo>
                <a:lnTo>
                  <a:pt x="54435" y="54435"/>
                </a:lnTo>
                <a:lnTo>
                  <a:pt x="92060" y="25371"/>
                </a:lnTo>
                <a:lnTo>
                  <a:pt x="136480" y="6637"/>
                </a:lnTo>
                <a:lnTo>
                  <a:pt x="185927" y="0"/>
                </a:lnTo>
                <a:lnTo>
                  <a:pt x="1243583" y="0"/>
                </a:lnTo>
                <a:lnTo>
                  <a:pt x="1293031" y="6637"/>
                </a:lnTo>
                <a:lnTo>
                  <a:pt x="1337451" y="25371"/>
                </a:lnTo>
                <a:lnTo>
                  <a:pt x="1375076" y="54435"/>
                </a:lnTo>
                <a:lnTo>
                  <a:pt x="1404140" y="92060"/>
                </a:lnTo>
                <a:lnTo>
                  <a:pt x="1422874" y="136480"/>
                </a:lnTo>
                <a:lnTo>
                  <a:pt x="1429512" y="185928"/>
                </a:lnTo>
                <a:lnTo>
                  <a:pt x="1429512" y="929640"/>
                </a:lnTo>
                <a:lnTo>
                  <a:pt x="1422874" y="979087"/>
                </a:lnTo>
                <a:lnTo>
                  <a:pt x="1404140" y="1023507"/>
                </a:lnTo>
                <a:lnTo>
                  <a:pt x="1375076" y="1061132"/>
                </a:lnTo>
                <a:lnTo>
                  <a:pt x="1337451" y="1090196"/>
                </a:lnTo>
                <a:lnTo>
                  <a:pt x="1293031" y="1108930"/>
                </a:lnTo>
                <a:lnTo>
                  <a:pt x="1243583" y="1115568"/>
                </a:lnTo>
                <a:lnTo>
                  <a:pt x="185927" y="1115568"/>
                </a:lnTo>
                <a:lnTo>
                  <a:pt x="136480" y="1108930"/>
                </a:lnTo>
                <a:lnTo>
                  <a:pt x="92060" y="1090196"/>
                </a:lnTo>
                <a:lnTo>
                  <a:pt x="54435" y="1061132"/>
                </a:lnTo>
                <a:lnTo>
                  <a:pt x="25371" y="1023507"/>
                </a:lnTo>
                <a:lnTo>
                  <a:pt x="6637" y="979087"/>
                </a:lnTo>
                <a:lnTo>
                  <a:pt x="0" y="929640"/>
                </a:lnTo>
                <a:lnTo>
                  <a:pt x="0" y="185928"/>
                </a:lnTo>
                <a:close/>
              </a:path>
            </a:pathLst>
          </a:custGeom>
          <a:ln w="19812">
            <a:solidFill>
              <a:srgbClr val="0078D6"/>
            </a:solidFill>
          </a:ln>
        </p:spPr>
        <p:txBody>
          <a:bodyPr wrap="square" lIns="0" tIns="0" rIns="0" bIns="0" rtlCol="0"/>
          <a:lstStyle/>
          <a:p>
            <a:endParaRPr/>
          </a:p>
        </p:txBody>
      </p:sp>
      <p:sp>
        <p:nvSpPr>
          <p:cNvPr id="6" name="object 6"/>
          <p:cNvSpPr txBox="1"/>
          <p:nvPr/>
        </p:nvSpPr>
        <p:spPr>
          <a:xfrm>
            <a:off x="2104770" y="3391026"/>
            <a:ext cx="450850" cy="147955"/>
          </a:xfrm>
          <a:prstGeom prst="rect">
            <a:avLst/>
          </a:prstGeom>
        </p:spPr>
        <p:txBody>
          <a:bodyPr vert="horz" wrap="square" lIns="0" tIns="13335" rIns="0" bIns="0" rtlCol="0">
            <a:spAutoFit/>
          </a:bodyPr>
          <a:lstStyle/>
          <a:p>
            <a:pPr marL="12700">
              <a:lnSpc>
                <a:spcPct val="100000"/>
              </a:lnSpc>
              <a:spcBef>
                <a:spcPts val="105"/>
              </a:spcBef>
            </a:pPr>
            <a:r>
              <a:rPr sz="800" b="1" dirty="0">
                <a:solidFill>
                  <a:srgbClr val="0078D6"/>
                </a:solidFill>
                <a:latin typeface="Segoe UI Semibold"/>
                <a:cs typeface="Segoe UI Semibold"/>
              </a:rPr>
              <a:t>Raw</a:t>
            </a:r>
            <a:r>
              <a:rPr sz="800" b="1" spc="-75" dirty="0">
                <a:solidFill>
                  <a:srgbClr val="0078D6"/>
                </a:solidFill>
                <a:latin typeface="Segoe UI Semibold"/>
                <a:cs typeface="Segoe UI Semibold"/>
              </a:rPr>
              <a:t> </a:t>
            </a:r>
            <a:r>
              <a:rPr sz="800" b="1" dirty="0">
                <a:solidFill>
                  <a:srgbClr val="0078D6"/>
                </a:solidFill>
                <a:latin typeface="Segoe UI Semibold"/>
                <a:cs typeface="Segoe UI Semibold"/>
              </a:rPr>
              <a:t>data</a:t>
            </a:r>
            <a:endParaRPr sz="800">
              <a:latin typeface="Segoe UI Semibold"/>
              <a:cs typeface="Segoe UI Semibold"/>
            </a:endParaRPr>
          </a:p>
        </p:txBody>
      </p:sp>
      <p:sp>
        <p:nvSpPr>
          <p:cNvPr id="7" name="object 7"/>
          <p:cNvSpPr/>
          <p:nvPr/>
        </p:nvSpPr>
        <p:spPr>
          <a:xfrm>
            <a:off x="2091689" y="2722626"/>
            <a:ext cx="0" cy="99695"/>
          </a:xfrm>
          <a:custGeom>
            <a:avLst/>
            <a:gdLst/>
            <a:ahLst/>
            <a:cxnLst/>
            <a:rect l="l" t="t" r="r" b="b"/>
            <a:pathLst>
              <a:path h="99694">
                <a:moveTo>
                  <a:pt x="0" y="0"/>
                </a:moveTo>
                <a:lnTo>
                  <a:pt x="0" y="57415"/>
                </a:lnTo>
                <a:lnTo>
                  <a:pt x="0" y="86899"/>
                </a:lnTo>
                <a:lnTo>
                  <a:pt x="0" y="97762"/>
                </a:lnTo>
                <a:lnTo>
                  <a:pt x="0" y="99313"/>
                </a:lnTo>
              </a:path>
            </a:pathLst>
          </a:custGeom>
          <a:ln w="19812">
            <a:solidFill>
              <a:srgbClr val="000000"/>
            </a:solidFill>
          </a:ln>
        </p:spPr>
        <p:txBody>
          <a:bodyPr wrap="square" lIns="0" tIns="0" rIns="0" bIns="0" rtlCol="0"/>
          <a:lstStyle/>
          <a:p>
            <a:endParaRPr/>
          </a:p>
        </p:txBody>
      </p:sp>
      <p:sp>
        <p:nvSpPr>
          <p:cNvPr id="8" name="object 8"/>
          <p:cNvSpPr/>
          <p:nvPr/>
        </p:nvSpPr>
        <p:spPr>
          <a:xfrm>
            <a:off x="2282317" y="2722626"/>
            <a:ext cx="0" cy="99695"/>
          </a:xfrm>
          <a:custGeom>
            <a:avLst/>
            <a:gdLst/>
            <a:ahLst/>
            <a:cxnLst/>
            <a:rect l="l" t="t" r="r" b="b"/>
            <a:pathLst>
              <a:path h="99694">
                <a:moveTo>
                  <a:pt x="0" y="0"/>
                </a:moveTo>
                <a:lnTo>
                  <a:pt x="0" y="57415"/>
                </a:lnTo>
                <a:lnTo>
                  <a:pt x="0" y="86899"/>
                </a:lnTo>
                <a:lnTo>
                  <a:pt x="0" y="97762"/>
                </a:lnTo>
                <a:lnTo>
                  <a:pt x="0" y="99313"/>
                </a:lnTo>
              </a:path>
            </a:pathLst>
          </a:custGeom>
          <a:ln w="19812">
            <a:solidFill>
              <a:srgbClr val="000000"/>
            </a:solidFill>
          </a:ln>
        </p:spPr>
        <p:txBody>
          <a:bodyPr wrap="square" lIns="0" tIns="0" rIns="0" bIns="0" rtlCol="0"/>
          <a:lstStyle/>
          <a:p>
            <a:endParaRPr/>
          </a:p>
        </p:txBody>
      </p:sp>
      <p:sp>
        <p:nvSpPr>
          <p:cNvPr id="9" name="object 9"/>
          <p:cNvSpPr/>
          <p:nvPr/>
        </p:nvSpPr>
        <p:spPr>
          <a:xfrm>
            <a:off x="2470785" y="2722626"/>
            <a:ext cx="0" cy="99695"/>
          </a:xfrm>
          <a:custGeom>
            <a:avLst/>
            <a:gdLst/>
            <a:ahLst/>
            <a:cxnLst/>
            <a:rect l="l" t="t" r="r" b="b"/>
            <a:pathLst>
              <a:path h="99694">
                <a:moveTo>
                  <a:pt x="0" y="0"/>
                </a:moveTo>
                <a:lnTo>
                  <a:pt x="0" y="57415"/>
                </a:lnTo>
                <a:lnTo>
                  <a:pt x="0" y="86899"/>
                </a:lnTo>
                <a:lnTo>
                  <a:pt x="0" y="97762"/>
                </a:lnTo>
                <a:lnTo>
                  <a:pt x="0" y="99313"/>
                </a:lnTo>
              </a:path>
            </a:pathLst>
          </a:custGeom>
          <a:ln w="19812">
            <a:solidFill>
              <a:srgbClr val="000000"/>
            </a:solidFill>
          </a:ln>
        </p:spPr>
        <p:txBody>
          <a:bodyPr wrap="square" lIns="0" tIns="0" rIns="0" bIns="0" rtlCol="0"/>
          <a:lstStyle/>
          <a:p>
            <a:endParaRPr/>
          </a:p>
        </p:txBody>
      </p:sp>
      <p:sp>
        <p:nvSpPr>
          <p:cNvPr id="10" name="object 10"/>
          <p:cNvSpPr/>
          <p:nvPr/>
        </p:nvSpPr>
        <p:spPr>
          <a:xfrm>
            <a:off x="2143886" y="2712720"/>
            <a:ext cx="86106" cy="121284"/>
          </a:xfrm>
          <a:prstGeom prst="rect">
            <a:avLst/>
          </a:prstGeom>
          <a:blipFill>
            <a:blip r:embed="rId2" cstate="print"/>
            <a:stretch>
              <a:fillRect/>
            </a:stretch>
          </a:blipFill>
        </p:spPr>
        <p:txBody>
          <a:bodyPr wrap="square" lIns="0" tIns="0" rIns="0" bIns="0" rtlCol="0"/>
          <a:lstStyle/>
          <a:p>
            <a:endParaRPr/>
          </a:p>
        </p:txBody>
      </p:sp>
      <p:sp>
        <p:nvSpPr>
          <p:cNvPr id="11" name="object 11"/>
          <p:cNvSpPr/>
          <p:nvPr/>
        </p:nvSpPr>
        <p:spPr>
          <a:xfrm>
            <a:off x="2334514" y="2712720"/>
            <a:ext cx="83947" cy="121284"/>
          </a:xfrm>
          <a:prstGeom prst="rect">
            <a:avLst/>
          </a:prstGeom>
          <a:blipFill>
            <a:blip r:embed="rId3" cstate="print"/>
            <a:stretch>
              <a:fillRect/>
            </a:stretch>
          </a:blipFill>
        </p:spPr>
        <p:txBody>
          <a:bodyPr wrap="square" lIns="0" tIns="0" rIns="0" bIns="0" rtlCol="0"/>
          <a:lstStyle/>
          <a:p>
            <a:endParaRPr/>
          </a:p>
        </p:txBody>
      </p:sp>
      <p:sp>
        <p:nvSpPr>
          <p:cNvPr id="12" name="object 12"/>
          <p:cNvSpPr/>
          <p:nvPr/>
        </p:nvSpPr>
        <p:spPr>
          <a:xfrm>
            <a:off x="2522982" y="2712720"/>
            <a:ext cx="86106" cy="121284"/>
          </a:xfrm>
          <a:prstGeom prst="rect">
            <a:avLst/>
          </a:prstGeom>
          <a:blipFill>
            <a:blip r:embed="rId4" cstate="print"/>
            <a:stretch>
              <a:fillRect/>
            </a:stretch>
          </a:blipFill>
        </p:spPr>
        <p:txBody>
          <a:bodyPr wrap="square" lIns="0" tIns="0" rIns="0" bIns="0" rtlCol="0"/>
          <a:lstStyle/>
          <a:p>
            <a:endParaRPr/>
          </a:p>
        </p:txBody>
      </p:sp>
      <p:sp>
        <p:nvSpPr>
          <p:cNvPr id="13" name="object 13"/>
          <p:cNvSpPr/>
          <p:nvPr/>
        </p:nvSpPr>
        <p:spPr>
          <a:xfrm>
            <a:off x="2091689" y="3060064"/>
            <a:ext cx="0" cy="101600"/>
          </a:xfrm>
          <a:custGeom>
            <a:avLst/>
            <a:gdLst/>
            <a:ahLst/>
            <a:cxnLst/>
            <a:rect l="l" t="t" r="r" b="b"/>
            <a:pathLst>
              <a:path h="101600">
                <a:moveTo>
                  <a:pt x="0" y="0"/>
                </a:moveTo>
                <a:lnTo>
                  <a:pt x="0" y="58664"/>
                </a:lnTo>
                <a:lnTo>
                  <a:pt x="0" y="88788"/>
                </a:lnTo>
                <a:lnTo>
                  <a:pt x="0" y="99887"/>
                </a:lnTo>
                <a:lnTo>
                  <a:pt x="0" y="101473"/>
                </a:lnTo>
              </a:path>
            </a:pathLst>
          </a:custGeom>
          <a:ln w="19812">
            <a:solidFill>
              <a:srgbClr val="000000"/>
            </a:solidFill>
          </a:ln>
        </p:spPr>
        <p:txBody>
          <a:bodyPr wrap="square" lIns="0" tIns="0" rIns="0" bIns="0" rtlCol="0"/>
          <a:lstStyle/>
          <a:p>
            <a:endParaRPr/>
          </a:p>
        </p:txBody>
      </p:sp>
      <p:sp>
        <p:nvSpPr>
          <p:cNvPr id="14" name="object 14"/>
          <p:cNvSpPr/>
          <p:nvPr/>
        </p:nvSpPr>
        <p:spPr>
          <a:xfrm>
            <a:off x="2282317" y="3060064"/>
            <a:ext cx="0" cy="101600"/>
          </a:xfrm>
          <a:custGeom>
            <a:avLst/>
            <a:gdLst/>
            <a:ahLst/>
            <a:cxnLst/>
            <a:rect l="l" t="t" r="r" b="b"/>
            <a:pathLst>
              <a:path h="101600">
                <a:moveTo>
                  <a:pt x="0" y="0"/>
                </a:moveTo>
                <a:lnTo>
                  <a:pt x="0" y="58664"/>
                </a:lnTo>
                <a:lnTo>
                  <a:pt x="0" y="88788"/>
                </a:lnTo>
                <a:lnTo>
                  <a:pt x="0" y="99887"/>
                </a:lnTo>
                <a:lnTo>
                  <a:pt x="0" y="101473"/>
                </a:lnTo>
              </a:path>
            </a:pathLst>
          </a:custGeom>
          <a:ln w="19812">
            <a:solidFill>
              <a:srgbClr val="000000"/>
            </a:solidFill>
          </a:ln>
        </p:spPr>
        <p:txBody>
          <a:bodyPr wrap="square" lIns="0" tIns="0" rIns="0" bIns="0" rtlCol="0"/>
          <a:lstStyle/>
          <a:p>
            <a:endParaRPr/>
          </a:p>
        </p:txBody>
      </p:sp>
      <p:sp>
        <p:nvSpPr>
          <p:cNvPr id="15" name="object 15"/>
          <p:cNvSpPr/>
          <p:nvPr/>
        </p:nvSpPr>
        <p:spPr>
          <a:xfrm>
            <a:off x="2470785" y="3060064"/>
            <a:ext cx="0" cy="101600"/>
          </a:xfrm>
          <a:custGeom>
            <a:avLst/>
            <a:gdLst/>
            <a:ahLst/>
            <a:cxnLst/>
            <a:rect l="l" t="t" r="r" b="b"/>
            <a:pathLst>
              <a:path h="101600">
                <a:moveTo>
                  <a:pt x="0" y="0"/>
                </a:moveTo>
                <a:lnTo>
                  <a:pt x="0" y="58664"/>
                </a:lnTo>
                <a:lnTo>
                  <a:pt x="0" y="88788"/>
                </a:lnTo>
                <a:lnTo>
                  <a:pt x="0" y="99887"/>
                </a:lnTo>
                <a:lnTo>
                  <a:pt x="0" y="101473"/>
                </a:lnTo>
              </a:path>
            </a:pathLst>
          </a:custGeom>
          <a:ln w="19812">
            <a:solidFill>
              <a:srgbClr val="000000"/>
            </a:solidFill>
          </a:ln>
        </p:spPr>
        <p:txBody>
          <a:bodyPr wrap="square" lIns="0" tIns="0" rIns="0" bIns="0" rtlCol="0"/>
          <a:lstStyle/>
          <a:p>
            <a:endParaRPr/>
          </a:p>
        </p:txBody>
      </p:sp>
      <p:sp>
        <p:nvSpPr>
          <p:cNvPr id="16" name="object 16"/>
          <p:cNvSpPr/>
          <p:nvPr/>
        </p:nvSpPr>
        <p:spPr>
          <a:xfrm>
            <a:off x="2143886" y="3050158"/>
            <a:ext cx="86106" cy="121284"/>
          </a:xfrm>
          <a:prstGeom prst="rect">
            <a:avLst/>
          </a:prstGeom>
          <a:blipFill>
            <a:blip r:embed="rId5" cstate="print"/>
            <a:stretch>
              <a:fillRect/>
            </a:stretch>
          </a:blipFill>
        </p:spPr>
        <p:txBody>
          <a:bodyPr wrap="square" lIns="0" tIns="0" rIns="0" bIns="0" rtlCol="0"/>
          <a:lstStyle/>
          <a:p>
            <a:endParaRPr/>
          </a:p>
        </p:txBody>
      </p:sp>
      <p:sp>
        <p:nvSpPr>
          <p:cNvPr id="17" name="object 17"/>
          <p:cNvSpPr/>
          <p:nvPr/>
        </p:nvSpPr>
        <p:spPr>
          <a:xfrm>
            <a:off x="2334514" y="3050158"/>
            <a:ext cx="83947" cy="121284"/>
          </a:xfrm>
          <a:prstGeom prst="rect">
            <a:avLst/>
          </a:prstGeom>
          <a:blipFill>
            <a:blip r:embed="rId6" cstate="print"/>
            <a:stretch>
              <a:fillRect/>
            </a:stretch>
          </a:blipFill>
        </p:spPr>
        <p:txBody>
          <a:bodyPr wrap="square" lIns="0" tIns="0" rIns="0" bIns="0" rtlCol="0"/>
          <a:lstStyle/>
          <a:p>
            <a:endParaRPr/>
          </a:p>
        </p:txBody>
      </p:sp>
      <p:sp>
        <p:nvSpPr>
          <p:cNvPr id="18" name="object 18"/>
          <p:cNvSpPr/>
          <p:nvPr/>
        </p:nvSpPr>
        <p:spPr>
          <a:xfrm>
            <a:off x="2522982" y="3050158"/>
            <a:ext cx="86106" cy="121284"/>
          </a:xfrm>
          <a:prstGeom prst="rect">
            <a:avLst/>
          </a:prstGeom>
          <a:blipFill>
            <a:blip r:embed="rId7" cstate="print"/>
            <a:stretch>
              <a:fillRect/>
            </a:stretch>
          </a:blipFill>
        </p:spPr>
        <p:txBody>
          <a:bodyPr wrap="square" lIns="0" tIns="0" rIns="0" bIns="0" rtlCol="0"/>
          <a:lstStyle/>
          <a:p>
            <a:endParaRPr/>
          </a:p>
        </p:txBody>
      </p:sp>
      <p:sp>
        <p:nvSpPr>
          <p:cNvPr id="19" name="object 19"/>
          <p:cNvSpPr/>
          <p:nvPr/>
        </p:nvSpPr>
        <p:spPr>
          <a:xfrm>
            <a:off x="2220086" y="2894457"/>
            <a:ext cx="0" cy="99695"/>
          </a:xfrm>
          <a:custGeom>
            <a:avLst/>
            <a:gdLst/>
            <a:ahLst/>
            <a:cxnLst/>
            <a:rect l="l" t="t" r="r" b="b"/>
            <a:pathLst>
              <a:path h="99694">
                <a:moveTo>
                  <a:pt x="0" y="0"/>
                </a:moveTo>
                <a:lnTo>
                  <a:pt x="0" y="57489"/>
                </a:lnTo>
                <a:lnTo>
                  <a:pt x="0" y="87010"/>
                </a:lnTo>
                <a:lnTo>
                  <a:pt x="0" y="97887"/>
                </a:lnTo>
                <a:lnTo>
                  <a:pt x="0" y="99440"/>
                </a:lnTo>
              </a:path>
            </a:pathLst>
          </a:custGeom>
          <a:ln w="19812">
            <a:solidFill>
              <a:srgbClr val="000000"/>
            </a:solidFill>
          </a:ln>
        </p:spPr>
        <p:txBody>
          <a:bodyPr wrap="square" lIns="0" tIns="0" rIns="0" bIns="0" rtlCol="0"/>
          <a:lstStyle/>
          <a:p>
            <a:endParaRPr/>
          </a:p>
        </p:txBody>
      </p:sp>
      <p:sp>
        <p:nvSpPr>
          <p:cNvPr id="20" name="object 20"/>
          <p:cNvSpPr/>
          <p:nvPr/>
        </p:nvSpPr>
        <p:spPr>
          <a:xfrm>
            <a:off x="2408554" y="2894457"/>
            <a:ext cx="0" cy="99695"/>
          </a:xfrm>
          <a:custGeom>
            <a:avLst/>
            <a:gdLst/>
            <a:ahLst/>
            <a:cxnLst/>
            <a:rect l="l" t="t" r="r" b="b"/>
            <a:pathLst>
              <a:path h="99694">
                <a:moveTo>
                  <a:pt x="0" y="0"/>
                </a:moveTo>
                <a:lnTo>
                  <a:pt x="0" y="57489"/>
                </a:lnTo>
                <a:lnTo>
                  <a:pt x="0" y="87010"/>
                </a:lnTo>
                <a:lnTo>
                  <a:pt x="0" y="97887"/>
                </a:lnTo>
                <a:lnTo>
                  <a:pt x="0" y="99440"/>
                </a:lnTo>
              </a:path>
            </a:pathLst>
          </a:custGeom>
          <a:ln w="19812">
            <a:solidFill>
              <a:srgbClr val="000000"/>
            </a:solidFill>
          </a:ln>
        </p:spPr>
        <p:txBody>
          <a:bodyPr wrap="square" lIns="0" tIns="0" rIns="0" bIns="0" rtlCol="0"/>
          <a:lstStyle/>
          <a:p>
            <a:endParaRPr/>
          </a:p>
        </p:txBody>
      </p:sp>
      <p:sp>
        <p:nvSpPr>
          <p:cNvPr id="21" name="object 21"/>
          <p:cNvSpPr/>
          <p:nvPr/>
        </p:nvSpPr>
        <p:spPr>
          <a:xfrm>
            <a:off x="2081783" y="2884551"/>
            <a:ext cx="86106" cy="121284"/>
          </a:xfrm>
          <a:prstGeom prst="rect">
            <a:avLst/>
          </a:prstGeom>
          <a:blipFill>
            <a:blip r:embed="rId2" cstate="print"/>
            <a:stretch>
              <a:fillRect/>
            </a:stretch>
          </a:blipFill>
        </p:spPr>
        <p:txBody>
          <a:bodyPr wrap="square" lIns="0" tIns="0" rIns="0" bIns="0" rtlCol="0"/>
          <a:lstStyle/>
          <a:p>
            <a:endParaRPr/>
          </a:p>
        </p:txBody>
      </p:sp>
      <p:sp>
        <p:nvSpPr>
          <p:cNvPr id="22" name="object 22"/>
          <p:cNvSpPr/>
          <p:nvPr/>
        </p:nvSpPr>
        <p:spPr>
          <a:xfrm>
            <a:off x="2272410" y="2884551"/>
            <a:ext cx="83946" cy="121284"/>
          </a:xfrm>
          <a:prstGeom prst="rect">
            <a:avLst/>
          </a:prstGeom>
          <a:blipFill>
            <a:blip r:embed="rId3" cstate="print"/>
            <a:stretch>
              <a:fillRect/>
            </a:stretch>
          </a:blipFill>
        </p:spPr>
        <p:txBody>
          <a:bodyPr wrap="square" lIns="0" tIns="0" rIns="0" bIns="0" rtlCol="0"/>
          <a:lstStyle/>
          <a:p>
            <a:endParaRPr/>
          </a:p>
        </p:txBody>
      </p:sp>
      <p:sp>
        <p:nvSpPr>
          <p:cNvPr id="23" name="object 23"/>
          <p:cNvSpPr/>
          <p:nvPr/>
        </p:nvSpPr>
        <p:spPr>
          <a:xfrm>
            <a:off x="2460879" y="2884551"/>
            <a:ext cx="86106" cy="121284"/>
          </a:xfrm>
          <a:prstGeom prst="rect">
            <a:avLst/>
          </a:prstGeom>
          <a:blipFill>
            <a:blip r:embed="rId8" cstate="print"/>
            <a:stretch>
              <a:fillRect/>
            </a:stretch>
          </a:blipFill>
        </p:spPr>
        <p:txBody>
          <a:bodyPr wrap="square" lIns="0" tIns="0" rIns="0" bIns="0" rtlCol="0"/>
          <a:lstStyle/>
          <a:p>
            <a:endParaRPr/>
          </a:p>
        </p:txBody>
      </p:sp>
      <p:sp>
        <p:nvSpPr>
          <p:cNvPr id="24" name="object 24"/>
          <p:cNvSpPr/>
          <p:nvPr/>
        </p:nvSpPr>
        <p:spPr>
          <a:xfrm>
            <a:off x="2599182" y="2894457"/>
            <a:ext cx="0" cy="99695"/>
          </a:xfrm>
          <a:custGeom>
            <a:avLst/>
            <a:gdLst/>
            <a:ahLst/>
            <a:cxnLst/>
            <a:rect l="l" t="t" r="r" b="b"/>
            <a:pathLst>
              <a:path h="99694">
                <a:moveTo>
                  <a:pt x="0" y="0"/>
                </a:moveTo>
                <a:lnTo>
                  <a:pt x="0" y="57489"/>
                </a:lnTo>
                <a:lnTo>
                  <a:pt x="0" y="87010"/>
                </a:lnTo>
                <a:lnTo>
                  <a:pt x="0" y="97887"/>
                </a:lnTo>
                <a:lnTo>
                  <a:pt x="0" y="99440"/>
                </a:lnTo>
              </a:path>
            </a:pathLst>
          </a:custGeom>
          <a:ln w="19812">
            <a:solidFill>
              <a:srgbClr val="000000"/>
            </a:solidFill>
          </a:ln>
        </p:spPr>
        <p:txBody>
          <a:bodyPr wrap="square" lIns="0" tIns="0" rIns="0" bIns="0" rtlCol="0"/>
          <a:lstStyle/>
          <a:p>
            <a:endParaRPr/>
          </a:p>
        </p:txBody>
      </p:sp>
      <p:sp>
        <p:nvSpPr>
          <p:cNvPr id="25" name="object 25"/>
          <p:cNvSpPr/>
          <p:nvPr/>
        </p:nvSpPr>
        <p:spPr>
          <a:xfrm>
            <a:off x="1629917" y="4255770"/>
            <a:ext cx="1430020" cy="1115695"/>
          </a:xfrm>
          <a:custGeom>
            <a:avLst/>
            <a:gdLst/>
            <a:ahLst/>
            <a:cxnLst/>
            <a:rect l="l" t="t" r="r" b="b"/>
            <a:pathLst>
              <a:path w="1430020" h="1115695">
                <a:moveTo>
                  <a:pt x="0" y="185927"/>
                </a:moveTo>
                <a:lnTo>
                  <a:pt x="6637" y="136480"/>
                </a:lnTo>
                <a:lnTo>
                  <a:pt x="25371" y="92060"/>
                </a:lnTo>
                <a:lnTo>
                  <a:pt x="54435" y="54435"/>
                </a:lnTo>
                <a:lnTo>
                  <a:pt x="92060" y="25371"/>
                </a:lnTo>
                <a:lnTo>
                  <a:pt x="136480" y="6637"/>
                </a:lnTo>
                <a:lnTo>
                  <a:pt x="185927" y="0"/>
                </a:lnTo>
                <a:lnTo>
                  <a:pt x="1243583" y="0"/>
                </a:lnTo>
                <a:lnTo>
                  <a:pt x="1293031" y="6637"/>
                </a:lnTo>
                <a:lnTo>
                  <a:pt x="1337451" y="25371"/>
                </a:lnTo>
                <a:lnTo>
                  <a:pt x="1375076" y="54435"/>
                </a:lnTo>
                <a:lnTo>
                  <a:pt x="1404140" y="92060"/>
                </a:lnTo>
                <a:lnTo>
                  <a:pt x="1422874" y="136480"/>
                </a:lnTo>
                <a:lnTo>
                  <a:pt x="1429512" y="185927"/>
                </a:lnTo>
                <a:lnTo>
                  <a:pt x="1429512" y="929639"/>
                </a:lnTo>
                <a:lnTo>
                  <a:pt x="1422874" y="979087"/>
                </a:lnTo>
                <a:lnTo>
                  <a:pt x="1404140" y="1023507"/>
                </a:lnTo>
                <a:lnTo>
                  <a:pt x="1375076" y="1061132"/>
                </a:lnTo>
                <a:lnTo>
                  <a:pt x="1337451" y="1090196"/>
                </a:lnTo>
                <a:lnTo>
                  <a:pt x="1293031" y="1108930"/>
                </a:lnTo>
                <a:lnTo>
                  <a:pt x="1243583" y="1115567"/>
                </a:lnTo>
                <a:lnTo>
                  <a:pt x="185927" y="1115567"/>
                </a:lnTo>
                <a:lnTo>
                  <a:pt x="136480" y="1108930"/>
                </a:lnTo>
                <a:lnTo>
                  <a:pt x="92060" y="1090196"/>
                </a:lnTo>
                <a:lnTo>
                  <a:pt x="54435" y="1061132"/>
                </a:lnTo>
                <a:lnTo>
                  <a:pt x="25371" y="1023507"/>
                </a:lnTo>
                <a:lnTo>
                  <a:pt x="6637" y="979087"/>
                </a:lnTo>
                <a:lnTo>
                  <a:pt x="0" y="929639"/>
                </a:lnTo>
                <a:lnTo>
                  <a:pt x="0" y="185927"/>
                </a:lnTo>
                <a:close/>
              </a:path>
            </a:pathLst>
          </a:custGeom>
          <a:ln w="19812">
            <a:solidFill>
              <a:srgbClr val="0078D6"/>
            </a:solidFill>
          </a:ln>
        </p:spPr>
        <p:txBody>
          <a:bodyPr wrap="square" lIns="0" tIns="0" rIns="0" bIns="0" rtlCol="0"/>
          <a:lstStyle/>
          <a:p>
            <a:endParaRPr/>
          </a:p>
        </p:txBody>
      </p:sp>
      <p:sp>
        <p:nvSpPr>
          <p:cNvPr id="26" name="object 26"/>
          <p:cNvSpPr txBox="1"/>
          <p:nvPr/>
        </p:nvSpPr>
        <p:spPr>
          <a:xfrm>
            <a:off x="1972182" y="5179567"/>
            <a:ext cx="720090" cy="147955"/>
          </a:xfrm>
          <a:prstGeom prst="rect">
            <a:avLst/>
          </a:prstGeom>
        </p:spPr>
        <p:txBody>
          <a:bodyPr vert="horz" wrap="square" lIns="0" tIns="12700" rIns="0" bIns="0" rtlCol="0">
            <a:spAutoFit/>
          </a:bodyPr>
          <a:lstStyle/>
          <a:p>
            <a:pPr marL="12700">
              <a:lnSpc>
                <a:spcPct val="100000"/>
              </a:lnSpc>
              <a:spcBef>
                <a:spcPts val="100"/>
              </a:spcBef>
            </a:pPr>
            <a:r>
              <a:rPr sz="800" b="1" dirty="0">
                <a:solidFill>
                  <a:srgbClr val="0078D6"/>
                </a:solidFill>
                <a:latin typeface="Segoe UI Semibold"/>
                <a:cs typeface="Segoe UI Semibold"/>
              </a:rPr>
              <a:t>Reference</a:t>
            </a:r>
            <a:r>
              <a:rPr sz="800" b="1" spc="-70" dirty="0">
                <a:solidFill>
                  <a:srgbClr val="0078D6"/>
                </a:solidFill>
                <a:latin typeface="Segoe UI Semibold"/>
                <a:cs typeface="Segoe UI Semibold"/>
              </a:rPr>
              <a:t> </a:t>
            </a:r>
            <a:r>
              <a:rPr sz="800" b="1" dirty="0">
                <a:solidFill>
                  <a:srgbClr val="0078D6"/>
                </a:solidFill>
                <a:latin typeface="Segoe UI Semibold"/>
                <a:cs typeface="Segoe UI Semibold"/>
              </a:rPr>
              <a:t>data</a:t>
            </a:r>
            <a:endParaRPr sz="800">
              <a:latin typeface="Segoe UI Semibold"/>
              <a:cs typeface="Segoe UI Semibold"/>
            </a:endParaRPr>
          </a:p>
        </p:txBody>
      </p:sp>
      <p:sp>
        <p:nvSpPr>
          <p:cNvPr id="27" name="object 27"/>
          <p:cNvSpPr/>
          <p:nvPr/>
        </p:nvSpPr>
        <p:spPr>
          <a:xfrm>
            <a:off x="2076450" y="4424934"/>
            <a:ext cx="594360" cy="600710"/>
          </a:xfrm>
          <a:custGeom>
            <a:avLst/>
            <a:gdLst/>
            <a:ahLst/>
            <a:cxnLst/>
            <a:rect l="l" t="t" r="r" b="b"/>
            <a:pathLst>
              <a:path w="594360" h="600710">
                <a:moveTo>
                  <a:pt x="0" y="600456"/>
                </a:moveTo>
                <a:lnTo>
                  <a:pt x="594360" y="600456"/>
                </a:lnTo>
                <a:lnTo>
                  <a:pt x="594360" y="0"/>
                </a:lnTo>
                <a:lnTo>
                  <a:pt x="0" y="0"/>
                </a:lnTo>
                <a:lnTo>
                  <a:pt x="0" y="600456"/>
                </a:lnTo>
                <a:close/>
              </a:path>
            </a:pathLst>
          </a:custGeom>
          <a:ln w="19811">
            <a:solidFill>
              <a:srgbClr val="000000"/>
            </a:solidFill>
          </a:ln>
        </p:spPr>
        <p:txBody>
          <a:bodyPr wrap="square" lIns="0" tIns="0" rIns="0" bIns="0" rtlCol="0"/>
          <a:lstStyle/>
          <a:p>
            <a:endParaRPr/>
          </a:p>
        </p:txBody>
      </p:sp>
      <p:sp>
        <p:nvSpPr>
          <p:cNvPr id="28" name="object 28"/>
          <p:cNvSpPr txBox="1"/>
          <p:nvPr/>
        </p:nvSpPr>
        <p:spPr>
          <a:xfrm>
            <a:off x="2245867" y="4554092"/>
            <a:ext cx="406400" cy="239395"/>
          </a:xfrm>
          <a:prstGeom prst="rect">
            <a:avLst/>
          </a:prstGeom>
        </p:spPr>
        <p:txBody>
          <a:bodyPr vert="horz" wrap="square" lIns="0" tIns="12700" rIns="0" bIns="0" rtlCol="0">
            <a:spAutoFit/>
          </a:bodyPr>
          <a:lstStyle/>
          <a:p>
            <a:pPr marL="299085" indent="-286385">
              <a:lnSpc>
                <a:spcPct val="100000"/>
              </a:lnSpc>
              <a:spcBef>
                <a:spcPts val="100"/>
              </a:spcBef>
              <a:buFont typeface="Arial"/>
              <a:buChar char="•"/>
              <a:tabLst>
                <a:tab pos="299085" algn="l"/>
                <a:tab pos="299720" algn="l"/>
              </a:tabLst>
            </a:pPr>
            <a:r>
              <a:rPr sz="1400" b="0" dirty="0">
                <a:latin typeface="Segoe UI Semilight"/>
                <a:cs typeface="Segoe UI Semilight"/>
              </a:rPr>
              <a:t>0</a:t>
            </a:r>
            <a:endParaRPr sz="1400">
              <a:latin typeface="Segoe UI Semilight"/>
              <a:cs typeface="Segoe UI Semilight"/>
            </a:endParaRPr>
          </a:p>
        </p:txBody>
      </p:sp>
      <p:sp>
        <p:nvSpPr>
          <p:cNvPr id="29" name="object 29"/>
          <p:cNvSpPr txBox="1"/>
          <p:nvPr/>
        </p:nvSpPr>
        <p:spPr>
          <a:xfrm>
            <a:off x="2532379" y="4767452"/>
            <a:ext cx="92710" cy="239395"/>
          </a:xfrm>
          <a:prstGeom prst="rect">
            <a:avLst/>
          </a:prstGeom>
        </p:spPr>
        <p:txBody>
          <a:bodyPr vert="horz" wrap="square" lIns="0" tIns="12700" rIns="0" bIns="0" rtlCol="0">
            <a:spAutoFit/>
          </a:bodyPr>
          <a:lstStyle/>
          <a:p>
            <a:pPr marL="12700">
              <a:lnSpc>
                <a:spcPct val="100000"/>
              </a:lnSpc>
              <a:spcBef>
                <a:spcPts val="100"/>
              </a:spcBef>
            </a:pPr>
            <a:r>
              <a:rPr sz="1400" b="0" dirty="0">
                <a:latin typeface="Segoe UI Semilight"/>
                <a:cs typeface="Segoe UI Semilight"/>
              </a:rPr>
              <a:t>1</a:t>
            </a:r>
            <a:endParaRPr sz="1400">
              <a:latin typeface="Segoe UI Semilight"/>
              <a:cs typeface="Segoe UI Semilight"/>
            </a:endParaRPr>
          </a:p>
        </p:txBody>
      </p:sp>
      <p:sp>
        <p:nvSpPr>
          <p:cNvPr id="30" name="object 30"/>
          <p:cNvSpPr/>
          <p:nvPr/>
        </p:nvSpPr>
        <p:spPr>
          <a:xfrm>
            <a:off x="2074926" y="4499609"/>
            <a:ext cx="595630" cy="0"/>
          </a:xfrm>
          <a:custGeom>
            <a:avLst/>
            <a:gdLst/>
            <a:ahLst/>
            <a:cxnLst/>
            <a:rect l="l" t="t" r="r" b="b"/>
            <a:pathLst>
              <a:path w="595630">
                <a:moveTo>
                  <a:pt x="0" y="0"/>
                </a:moveTo>
                <a:lnTo>
                  <a:pt x="595122" y="0"/>
                </a:lnTo>
              </a:path>
            </a:pathLst>
          </a:custGeom>
          <a:ln w="19812">
            <a:solidFill>
              <a:srgbClr val="000000"/>
            </a:solidFill>
          </a:ln>
        </p:spPr>
        <p:txBody>
          <a:bodyPr wrap="square" lIns="0" tIns="0" rIns="0" bIns="0" rtlCol="0"/>
          <a:lstStyle/>
          <a:p>
            <a:endParaRPr/>
          </a:p>
        </p:txBody>
      </p:sp>
      <p:sp>
        <p:nvSpPr>
          <p:cNvPr id="31" name="object 31"/>
          <p:cNvSpPr/>
          <p:nvPr/>
        </p:nvSpPr>
        <p:spPr>
          <a:xfrm>
            <a:off x="2074926" y="4592573"/>
            <a:ext cx="595630" cy="0"/>
          </a:xfrm>
          <a:custGeom>
            <a:avLst/>
            <a:gdLst/>
            <a:ahLst/>
            <a:cxnLst/>
            <a:rect l="l" t="t" r="r" b="b"/>
            <a:pathLst>
              <a:path w="595630">
                <a:moveTo>
                  <a:pt x="0" y="0"/>
                </a:moveTo>
                <a:lnTo>
                  <a:pt x="595122" y="0"/>
                </a:lnTo>
              </a:path>
            </a:pathLst>
          </a:custGeom>
          <a:ln w="19812">
            <a:solidFill>
              <a:srgbClr val="000000"/>
            </a:solidFill>
          </a:ln>
        </p:spPr>
        <p:txBody>
          <a:bodyPr wrap="square" lIns="0" tIns="0" rIns="0" bIns="0" rtlCol="0"/>
          <a:lstStyle/>
          <a:p>
            <a:endParaRPr/>
          </a:p>
        </p:txBody>
      </p:sp>
      <p:sp>
        <p:nvSpPr>
          <p:cNvPr id="32" name="object 32"/>
          <p:cNvSpPr/>
          <p:nvPr/>
        </p:nvSpPr>
        <p:spPr>
          <a:xfrm>
            <a:off x="2074926" y="4687061"/>
            <a:ext cx="595630" cy="0"/>
          </a:xfrm>
          <a:custGeom>
            <a:avLst/>
            <a:gdLst/>
            <a:ahLst/>
            <a:cxnLst/>
            <a:rect l="l" t="t" r="r" b="b"/>
            <a:pathLst>
              <a:path w="595630">
                <a:moveTo>
                  <a:pt x="0" y="0"/>
                </a:moveTo>
                <a:lnTo>
                  <a:pt x="595122" y="0"/>
                </a:lnTo>
              </a:path>
            </a:pathLst>
          </a:custGeom>
          <a:ln w="19812">
            <a:solidFill>
              <a:srgbClr val="000000"/>
            </a:solidFill>
          </a:ln>
        </p:spPr>
        <p:txBody>
          <a:bodyPr wrap="square" lIns="0" tIns="0" rIns="0" bIns="0" rtlCol="0"/>
          <a:lstStyle/>
          <a:p>
            <a:endParaRPr/>
          </a:p>
        </p:txBody>
      </p:sp>
      <p:sp>
        <p:nvSpPr>
          <p:cNvPr id="33" name="object 33"/>
          <p:cNvSpPr/>
          <p:nvPr/>
        </p:nvSpPr>
        <p:spPr>
          <a:xfrm>
            <a:off x="2074926" y="4876038"/>
            <a:ext cx="595630" cy="0"/>
          </a:xfrm>
          <a:custGeom>
            <a:avLst/>
            <a:gdLst/>
            <a:ahLst/>
            <a:cxnLst/>
            <a:rect l="l" t="t" r="r" b="b"/>
            <a:pathLst>
              <a:path w="595630">
                <a:moveTo>
                  <a:pt x="0" y="0"/>
                </a:moveTo>
                <a:lnTo>
                  <a:pt x="595122" y="0"/>
                </a:lnTo>
              </a:path>
            </a:pathLst>
          </a:custGeom>
          <a:ln w="19812">
            <a:solidFill>
              <a:srgbClr val="000000"/>
            </a:solidFill>
          </a:ln>
        </p:spPr>
        <p:txBody>
          <a:bodyPr wrap="square" lIns="0" tIns="0" rIns="0" bIns="0" rtlCol="0"/>
          <a:lstStyle/>
          <a:p>
            <a:endParaRPr/>
          </a:p>
        </p:txBody>
      </p:sp>
      <p:sp>
        <p:nvSpPr>
          <p:cNvPr id="34" name="object 34"/>
          <p:cNvSpPr/>
          <p:nvPr/>
        </p:nvSpPr>
        <p:spPr>
          <a:xfrm>
            <a:off x="2074926" y="4969002"/>
            <a:ext cx="595630" cy="0"/>
          </a:xfrm>
          <a:custGeom>
            <a:avLst/>
            <a:gdLst/>
            <a:ahLst/>
            <a:cxnLst/>
            <a:rect l="l" t="t" r="r" b="b"/>
            <a:pathLst>
              <a:path w="595630">
                <a:moveTo>
                  <a:pt x="0" y="0"/>
                </a:moveTo>
                <a:lnTo>
                  <a:pt x="595122" y="0"/>
                </a:lnTo>
              </a:path>
            </a:pathLst>
          </a:custGeom>
          <a:ln w="19812">
            <a:solidFill>
              <a:srgbClr val="000000"/>
            </a:solidFill>
          </a:ln>
        </p:spPr>
        <p:txBody>
          <a:bodyPr wrap="square" lIns="0" tIns="0" rIns="0" bIns="0" rtlCol="0"/>
          <a:lstStyle/>
          <a:p>
            <a:endParaRPr/>
          </a:p>
        </p:txBody>
      </p:sp>
      <p:sp>
        <p:nvSpPr>
          <p:cNvPr id="35" name="object 35"/>
          <p:cNvSpPr/>
          <p:nvPr/>
        </p:nvSpPr>
        <p:spPr>
          <a:xfrm>
            <a:off x="2074926" y="4781550"/>
            <a:ext cx="595630" cy="0"/>
          </a:xfrm>
          <a:custGeom>
            <a:avLst/>
            <a:gdLst/>
            <a:ahLst/>
            <a:cxnLst/>
            <a:rect l="l" t="t" r="r" b="b"/>
            <a:pathLst>
              <a:path w="595630">
                <a:moveTo>
                  <a:pt x="0" y="0"/>
                </a:moveTo>
                <a:lnTo>
                  <a:pt x="595122" y="0"/>
                </a:lnTo>
              </a:path>
            </a:pathLst>
          </a:custGeom>
          <a:ln w="19812">
            <a:solidFill>
              <a:srgbClr val="000000"/>
            </a:solidFill>
          </a:ln>
        </p:spPr>
        <p:txBody>
          <a:bodyPr wrap="square" lIns="0" tIns="0" rIns="0" bIns="0" rtlCol="0"/>
          <a:lstStyle/>
          <a:p>
            <a:endParaRPr/>
          </a:p>
        </p:txBody>
      </p:sp>
      <p:sp>
        <p:nvSpPr>
          <p:cNvPr id="36" name="object 36"/>
          <p:cNvSpPr/>
          <p:nvPr/>
        </p:nvSpPr>
        <p:spPr>
          <a:xfrm>
            <a:off x="2222754" y="4424934"/>
            <a:ext cx="0" cy="600075"/>
          </a:xfrm>
          <a:custGeom>
            <a:avLst/>
            <a:gdLst/>
            <a:ahLst/>
            <a:cxnLst/>
            <a:rect l="l" t="t" r="r" b="b"/>
            <a:pathLst>
              <a:path h="600075">
                <a:moveTo>
                  <a:pt x="0" y="0"/>
                </a:moveTo>
                <a:lnTo>
                  <a:pt x="0" y="600075"/>
                </a:lnTo>
              </a:path>
            </a:pathLst>
          </a:custGeom>
          <a:ln w="19812">
            <a:solidFill>
              <a:srgbClr val="000000"/>
            </a:solidFill>
          </a:ln>
        </p:spPr>
        <p:txBody>
          <a:bodyPr wrap="square" lIns="0" tIns="0" rIns="0" bIns="0" rtlCol="0"/>
          <a:lstStyle/>
          <a:p>
            <a:endParaRPr/>
          </a:p>
        </p:txBody>
      </p:sp>
      <p:sp>
        <p:nvSpPr>
          <p:cNvPr id="37" name="object 37"/>
          <p:cNvSpPr/>
          <p:nvPr/>
        </p:nvSpPr>
        <p:spPr>
          <a:xfrm>
            <a:off x="2376677" y="4424934"/>
            <a:ext cx="0" cy="600075"/>
          </a:xfrm>
          <a:custGeom>
            <a:avLst/>
            <a:gdLst/>
            <a:ahLst/>
            <a:cxnLst/>
            <a:rect l="l" t="t" r="r" b="b"/>
            <a:pathLst>
              <a:path h="600075">
                <a:moveTo>
                  <a:pt x="0" y="0"/>
                </a:moveTo>
                <a:lnTo>
                  <a:pt x="0" y="600075"/>
                </a:lnTo>
              </a:path>
            </a:pathLst>
          </a:custGeom>
          <a:ln w="19812">
            <a:solidFill>
              <a:srgbClr val="000000"/>
            </a:solidFill>
          </a:ln>
        </p:spPr>
        <p:txBody>
          <a:bodyPr wrap="square" lIns="0" tIns="0" rIns="0" bIns="0" rtlCol="0"/>
          <a:lstStyle/>
          <a:p>
            <a:endParaRPr/>
          </a:p>
        </p:txBody>
      </p:sp>
      <p:sp>
        <p:nvSpPr>
          <p:cNvPr id="38" name="object 38"/>
          <p:cNvSpPr/>
          <p:nvPr/>
        </p:nvSpPr>
        <p:spPr>
          <a:xfrm>
            <a:off x="2530601" y="4424934"/>
            <a:ext cx="0" cy="600075"/>
          </a:xfrm>
          <a:custGeom>
            <a:avLst/>
            <a:gdLst/>
            <a:ahLst/>
            <a:cxnLst/>
            <a:rect l="l" t="t" r="r" b="b"/>
            <a:pathLst>
              <a:path h="600075">
                <a:moveTo>
                  <a:pt x="0" y="0"/>
                </a:moveTo>
                <a:lnTo>
                  <a:pt x="0" y="600075"/>
                </a:lnTo>
              </a:path>
            </a:pathLst>
          </a:custGeom>
          <a:ln w="19812">
            <a:solidFill>
              <a:srgbClr val="000000"/>
            </a:solidFill>
          </a:ln>
        </p:spPr>
        <p:txBody>
          <a:bodyPr wrap="square" lIns="0" tIns="0" rIns="0" bIns="0" rtlCol="0"/>
          <a:lstStyle/>
          <a:p>
            <a:endParaRPr/>
          </a:p>
        </p:txBody>
      </p:sp>
      <p:sp>
        <p:nvSpPr>
          <p:cNvPr id="39" name="object 39"/>
          <p:cNvSpPr/>
          <p:nvPr/>
        </p:nvSpPr>
        <p:spPr>
          <a:xfrm>
            <a:off x="2130551" y="4469891"/>
            <a:ext cx="481584" cy="405384"/>
          </a:xfrm>
          <a:prstGeom prst="rect">
            <a:avLst/>
          </a:prstGeom>
          <a:blipFill>
            <a:blip r:embed="rId9" cstate="print"/>
            <a:stretch>
              <a:fillRect/>
            </a:stretch>
          </a:blipFill>
        </p:spPr>
        <p:txBody>
          <a:bodyPr wrap="square" lIns="0" tIns="0" rIns="0" bIns="0" rtlCol="0"/>
          <a:lstStyle/>
          <a:p>
            <a:endParaRPr/>
          </a:p>
        </p:txBody>
      </p:sp>
      <p:sp>
        <p:nvSpPr>
          <p:cNvPr id="40" name="object 40"/>
          <p:cNvSpPr/>
          <p:nvPr/>
        </p:nvSpPr>
        <p:spPr>
          <a:xfrm>
            <a:off x="4668011" y="2593085"/>
            <a:ext cx="3812793" cy="3783329"/>
          </a:xfrm>
          <a:prstGeom prst="rect">
            <a:avLst/>
          </a:prstGeom>
          <a:blipFill>
            <a:blip r:embed="rId10" cstate="print"/>
            <a:stretch>
              <a:fillRect/>
            </a:stretch>
          </a:blipFill>
        </p:spPr>
        <p:txBody>
          <a:bodyPr wrap="square" lIns="0" tIns="0" rIns="0" bIns="0" rtlCol="0"/>
          <a:lstStyle/>
          <a:p>
            <a:endParaRPr/>
          </a:p>
        </p:txBody>
      </p:sp>
      <p:sp>
        <p:nvSpPr>
          <p:cNvPr id="41" name="object 41"/>
          <p:cNvSpPr txBox="1"/>
          <p:nvPr/>
        </p:nvSpPr>
        <p:spPr>
          <a:xfrm>
            <a:off x="5615685" y="4494403"/>
            <a:ext cx="927735" cy="162560"/>
          </a:xfrm>
          <a:prstGeom prst="rect">
            <a:avLst/>
          </a:prstGeom>
        </p:spPr>
        <p:txBody>
          <a:bodyPr vert="horz" wrap="square" lIns="0" tIns="12700" rIns="0" bIns="0" rtlCol="0">
            <a:spAutoFit/>
          </a:bodyPr>
          <a:lstStyle/>
          <a:p>
            <a:pPr marL="12700">
              <a:lnSpc>
                <a:spcPct val="100000"/>
              </a:lnSpc>
              <a:spcBef>
                <a:spcPts val="100"/>
              </a:spcBef>
            </a:pPr>
            <a:r>
              <a:rPr sz="900" b="1" spc="-5" dirty="0">
                <a:solidFill>
                  <a:srgbClr val="0078D6"/>
                </a:solidFill>
                <a:latin typeface="Segoe UI Semibold"/>
                <a:cs typeface="Segoe UI Semibold"/>
              </a:rPr>
              <a:t>Machine</a:t>
            </a:r>
            <a:r>
              <a:rPr sz="900" b="1" spc="-25" dirty="0">
                <a:solidFill>
                  <a:srgbClr val="0078D6"/>
                </a:solidFill>
                <a:latin typeface="Segoe UI Semibold"/>
                <a:cs typeface="Segoe UI Semibold"/>
              </a:rPr>
              <a:t> </a:t>
            </a:r>
            <a:r>
              <a:rPr sz="900" b="1" spc="-5" dirty="0">
                <a:solidFill>
                  <a:srgbClr val="0078D6"/>
                </a:solidFill>
                <a:latin typeface="Segoe UI Semibold"/>
                <a:cs typeface="Segoe UI Semibold"/>
              </a:rPr>
              <a:t>learning</a:t>
            </a:r>
            <a:endParaRPr sz="900">
              <a:latin typeface="Segoe UI Semibold"/>
              <a:cs typeface="Segoe UI Semibold"/>
            </a:endParaRPr>
          </a:p>
        </p:txBody>
      </p:sp>
      <p:sp>
        <p:nvSpPr>
          <p:cNvPr id="42" name="object 42"/>
          <p:cNvSpPr txBox="1"/>
          <p:nvPr/>
        </p:nvSpPr>
        <p:spPr>
          <a:xfrm>
            <a:off x="4796154" y="3180714"/>
            <a:ext cx="495300" cy="269875"/>
          </a:xfrm>
          <a:prstGeom prst="rect">
            <a:avLst/>
          </a:prstGeom>
        </p:spPr>
        <p:txBody>
          <a:bodyPr vert="horz" wrap="square" lIns="0" tIns="13335" rIns="0" bIns="0" rtlCol="0">
            <a:spAutoFit/>
          </a:bodyPr>
          <a:lstStyle/>
          <a:p>
            <a:pPr marL="12700" marR="5080" indent="92710">
              <a:lnSpc>
                <a:spcPct val="100000"/>
              </a:lnSpc>
              <a:spcBef>
                <a:spcPts val="105"/>
              </a:spcBef>
            </a:pPr>
            <a:r>
              <a:rPr sz="800" spc="-5" dirty="0">
                <a:latin typeface="Segoe UI"/>
                <a:cs typeface="Segoe UI"/>
              </a:rPr>
              <a:t>Azure  Da</a:t>
            </a:r>
            <a:r>
              <a:rPr sz="800" dirty="0">
                <a:latin typeface="Segoe UI"/>
                <a:cs typeface="Segoe UI"/>
              </a:rPr>
              <a:t>ta</a:t>
            </a:r>
            <a:r>
              <a:rPr sz="800" spc="-10" dirty="0">
                <a:latin typeface="Segoe UI"/>
                <a:cs typeface="Segoe UI"/>
              </a:rPr>
              <a:t>b</a:t>
            </a:r>
            <a:r>
              <a:rPr sz="800" spc="-5" dirty="0">
                <a:latin typeface="Segoe UI"/>
                <a:cs typeface="Segoe UI"/>
              </a:rPr>
              <a:t>ri</a:t>
            </a:r>
            <a:r>
              <a:rPr sz="800" dirty="0">
                <a:latin typeface="Segoe UI"/>
                <a:cs typeface="Segoe UI"/>
              </a:rPr>
              <a:t>c</a:t>
            </a:r>
            <a:r>
              <a:rPr sz="800" spc="-5" dirty="0">
                <a:latin typeface="Segoe UI"/>
                <a:cs typeface="Segoe UI"/>
              </a:rPr>
              <a:t>k</a:t>
            </a:r>
            <a:r>
              <a:rPr sz="800" dirty="0">
                <a:latin typeface="Segoe UI"/>
                <a:cs typeface="Segoe UI"/>
              </a:rPr>
              <a:t>s</a:t>
            </a:r>
            <a:endParaRPr sz="800">
              <a:latin typeface="Segoe UI"/>
              <a:cs typeface="Segoe UI"/>
            </a:endParaRPr>
          </a:p>
        </p:txBody>
      </p:sp>
      <p:sp>
        <p:nvSpPr>
          <p:cNvPr id="43" name="object 43"/>
          <p:cNvSpPr txBox="1"/>
          <p:nvPr/>
        </p:nvSpPr>
        <p:spPr>
          <a:xfrm>
            <a:off x="5632196" y="6163767"/>
            <a:ext cx="924560" cy="162560"/>
          </a:xfrm>
          <a:prstGeom prst="rect">
            <a:avLst/>
          </a:prstGeom>
        </p:spPr>
        <p:txBody>
          <a:bodyPr vert="horz" wrap="square" lIns="0" tIns="12700" rIns="0" bIns="0" rtlCol="0">
            <a:spAutoFit/>
          </a:bodyPr>
          <a:lstStyle/>
          <a:p>
            <a:pPr marL="12700">
              <a:lnSpc>
                <a:spcPct val="100000"/>
              </a:lnSpc>
              <a:spcBef>
                <a:spcPts val="100"/>
              </a:spcBef>
            </a:pPr>
            <a:r>
              <a:rPr sz="900" b="1" spc="-5" dirty="0">
                <a:solidFill>
                  <a:srgbClr val="0078D6"/>
                </a:solidFill>
                <a:latin typeface="Segoe UI Semibold"/>
                <a:cs typeface="Segoe UI Semibold"/>
              </a:rPr>
              <a:t>Scale </a:t>
            </a:r>
            <a:r>
              <a:rPr sz="900" b="1" dirty="0">
                <a:solidFill>
                  <a:srgbClr val="0078D6"/>
                </a:solidFill>
                <a:latin typeface="Segoe UI Semibold"/>
                <a:cs typeface="Segoe UI Semibold"/>
              </a:rPr>
              <a:t>out</a:t>
            </a:r>
            <a:r>
              <a:rPr sz="900" b="1" spc="-60" dirty="0">
                <a:solidFill>
                  <a:srgbClr val="0078D6"/>
                </a:solidFill>
                <a:latin typeface="Segoe UI Semibold"/>
                <a:cs typeface="Segoe UI Semibold"/>
              </a:rPr>
              <a:t> </a:t>
            </a:r>
            <a:r>
              <a:rPr sz="900" b="1" spc="-5" dirty="0">
                <a:solidFill>
                  <a:srgbClr val="0078D6"/>
                </a:solidFill>
                <a:latin typeface="Segoe UI Semibold"/>
                <a:cs typeface="Segoe UI Semibold"/>
              </a:rPr>
              <a:t>clusters</a:t>
            </a:r>
            <a:endParaRPr sz="900">
              <a:latin typeface="Segoe UI Semibold"/>
              <a:cs typeface="Segoe UI Semibold"/>
            </a:endParaRPr>
          </a:p>
        </p:txBody>
      </p:sp>
      <p:sp>
        <p:nvSpPr>
          <p:cNvPr id="44" name="object 44"/>
          <p:cNvSpPr txBox="1"/>
          <p:nvPr/>
        </p:nvSpPr>
        <p:spPr>
          <a:xfrm>
            <a:off x="5179821" y="5325872"/>
            <a:ext cx="495300" cy="269875"/>
          </a:xfrm>
          <a:prstGeom prst="rect">
            <a:avLst/>
          </a:prstGeom>
        </p:spPr>
        <p:txBody>
          <a:bodyPr vert="horz" wrap="square" lIns="0" tIns="12700" rIns="0" bIns="0" rtlCol="0">
            <a:spAutoFit/>
          </a:bodyPr>
          <a:lstStyle/>
          <a:p>
            <a:pPr marL="12700" marR="5080" indent="92710">
              <a:lnSpc>
                <a:spcPct val="100000"/>
              </a:lnSpc>
              <a:spcBef>
                <a:spcPts val="100"/>
              </a:spcBef>
            </a:pPr>
            <a:r>
              <a:rPr sz="800" spc="-5" dirty="0">
                <a:latin typeface="Segoe UI"/>
                <a:cs typeface="Segoe UI"/>
              </a:rPr>
              <a:t>Azure  Da</a:t>
            </a:r>
            <a:r>
              <a:rPr sz="800" dirty="0">
                <a:latin typeface="Segoe UI"/>
                <a:cs typeface="Segoe UI"/>
              </a:rPr>
              <a:t>ta</a:t>
            </a:r>
            <a:r>
              <a:rPr sz="800" spc="-10" dirty="0">
                <a:latin typeface="Segoe UI"/>
                <a:cs typeface="Segoe UI"/>
              </a:rPr>
              <a:t>b</a:t>
            </a:r>
            <a:r>
              <a:rPr sz="800" spc="-5" dirty="0">
                <a:latin typeface="Segoe UI"/>
                <a:cs typeface="Segoe UI"/>
              </a:rPr>
              <a:t>ri</a:t>
            </a:r>
            <a:r>
              <a:rPr sz="800" dirty="0">
                <a:latin typeface="Segoe UI"/>
                <a:cs typeface="Segoe UI"/>
              </a:rPr>
              <a:t>c</a:t>
            </a:r>
            <a:r>
              <a:rPr sz="800" spc="-5" dirty="0">
                <a:latin typeface="Segoe UI"/>
                <a:cs typeface="Segoe UI"/>
              </a:rPr>
              <a:t>k</a:t>
            </a:r>
            <a:r>
              <a:rPr sz="800" dirty="0">
                <a:latin typeface="Segoe UI"/>
                <a:cs typeface="Segoe UI"/>
              </a:rPr>
              <a:t>s</a:t>
            </a:r>
            <a:endParaRPr sz="800">
              <a:latin typeface="Segoe UI"/>
              <a:cs typeface="Segoe UI"/>
            </a:endParaRPr>
          </a:p>
        </p:txBody>
      </p:sp>
      <p:sp>
        <p:nvSpPr>
          <p:cNvPr id="45" name="object 45"/>
          <p:cNvSpPr/>
          <p:nvPr/>
        </p:nvSpPr>
        <p:spPr>
          <a:xfrm>
            <a:off x="8470392" y="3012820"/>
            <a:ext cx="671830" cy="1954530"/>
          </a:xfrm>
          <a:custGeom>
            <a:avLst/>
            <a:gdLst/>
            <a:ahLst/>
            <a:cxnLst/>
            <a:rect l="l" t="t" r="r" b="b"/>
            <a:pathLst>
              <a:path w="671829" h="1954529">
                <a:moveTo>
                  <a:pt x="632097" y="1898268"/>
                </a:moveTo>
                <a:lnTo>
                  <a:pt x="570483" y="1934209"/>
                </a:lnTo>
                <a:lnTo>
                  <a:pt x="565784" y="1936877"/>
                </a:lnTo>
                <a:lnTo>
                  <a:pt x="564133" y="1942972"/>
                </a:lnTo>
                <a:lnTo>
                  <a:pt x="566927" y="1947671"/>
                </a:lnTo>
                <a:lnTo>
                  <a:pt x="569722" y="1952497"/>
                </a:lnTo>
                <a:lnTo>
                  <a:pt x="575817" y="1954021"/>
                </a:lnTo>
                <a:lnTo>
                  <a:pt x="580516" y="1951227"/>
                </a:lnTo>
                <a:lnTo>
                  <a:pt x="654336" y="1908174"/>
                </a:lnTo>
                <a:lnTo>
                  <a:pt x="651763" y="1908174"/>
                </a:lnTo>
                <a:lnTo>
                  <a:pt x="651763" y="1906777"/>
                </a:lnTo>
                <a:lnTo>
                  <a:pt x="646683" y="1906777"/>
                </a:lnTo>
                <a:lnTo>
                  <a:pt x="632097" y="1898268"/>
                </a:lnTo>
                <a:close/>
              </a:path>
              <a:path w="671829" h="1954529">
                <a:moveTo>
                  <a:pt x="605463" y="45846"/>
                </a:moveTo>
                <a:lnTo>
                  <a:pt x="7238" y="45846"/>
                </a:lnTo>
                <a:lnTo>
                  <a:pt x="4699" y="46862"/>
                </a:lnTo>
                <a:lnTo>
                  <a:pt x="2921" y="48767"/>
                </a:lnTo>
                <a:lnTo>
                  <a:pt x="1015" y="50673"/>
                </a:lnTo>
                <a:lnTo>
                  <a:pt x="0" y="53212"/>
                </a:lnTo>
                <a:lnTo>
                  <a:pt x="7326" y="1888362"/>
                </a:lnTo>
                <a:lnTo>
                  <a:pt x="7365" y="1903729"/>
                </a:lnTo>
                <a:lnTo>
                  <a:pt x="11810" y="1908174"/>
                </a:lnTo>
                <a:lnTo>
                  <a:pt x="615115" y="1908174"/>
                </a:lnTo>
                <a:lnTo>
                  <a:pt x="632097" y="1898268"/>
                </a:lnTo>
                <a:lnTo>
                  <a:pt x="27177" y="1898268"/>
                </a:lnTo>
                <a:lnTo>
                  <a:pt x="17272" y="1888362"/>
                </a:lnTo>
                <a:lnTo>
                  <a:pt x="27138" y="1888362"/>
                </a:lnTo>
                <a:lnTo>
                  <a:pt x="19851" y="65658"/>
                </a:lnTo>
                <a:lnTo>
                  <a:pt x="9905" y="65658"/>
                </a:lnTo>
                <a:lnTo>
                  <a:pt x="19811" y="55752"/>
                </a:lnTo>
                <a:lnTo>
                  <a:pt x="622445" y="55752"/>
                </a:lnTo>
                <a:lnTo>
                  <a:pt x="605463" y="45846"/>
                </a:lnTo>
                <a:close/>
              </a:path>
              <a:path w="671829" h="1954529">
                <a:moveTo>
                  <a:pt x="654336" y="1888362"/>
                </a:moveTo>
                <a:lnTo>
                  <a:pt x="651763" y="1888362"/>
                </a:lnTo>
                <a:lnTo>
                  <a:pt x="651763" y="1908174"/>
                </a:lnTo>
                <a:lnTo>
                  <a:pt x="654336" y="1908174"/>
                </a:lnTo>
                <a:lnTo>
                  <a:pt x="671322" y="1898268"/>
                </a:lnTo>
                <a:lnTo>
                  <a:pt x="654336" y="1888362"/>
                </a:lnTo>
                <a:close/>
              </a:path>
              <a:path w="671829" h="1954529">
                <a:moveTo>
                  <a:pt x="646683" y="1889759"/>
                </a:moveTo>
                <a:lnTo>
                  <a:pt x="632097" y="1898268"/>
                </a:lnTo>
                <a:lnTo>
                  <a:pt x="646683" y="1906777"/>
                </a:lnTo>
                <a:lnTo>
                  <a:pt x="646683" y="1889759"/>
                </a:lnTo>
                <a:close/>
              </a:path>
              <a:path w="671829" h="1954529">
                <a:moveTo>
                  <a:pt x="651763" y="1889759"/>
                </a:moveTo>
                <a:lnTo>
                  <a:pt x="646683" y="1889759"/>
                </a:lnTo>
                <a:lnTo>
                  <a:pt x="646683" y="1906777"/>
                </a:lnTo>
                <a:lnTo>
                  <a:pt x="651763" y="1906777"/>
                </a:lnTo>
                <a:lnTo>
                  <a:pt x="651763" y="1889759"/>
                </a:lnTo>
                <a:close/>
              </a:path>
              <a:path w="671829" h="1954529">
                <a:moveTo>
                  <a:pt x="27138" y="1888362"/>
                </a:moveTo>
                <a:lnTo>
                  <a:pt x="17272" y="1888362"/>
                </a:lnTo>
                <a:lnTo>
                  <a:pt x="27177" y="1898268"/>
                </a:lnTo>
                <a:lnTo>
                  <a:pt x="27138" y="1888362"/>
                </a:lnTo>
                <a:close/>
              </a:path>
              <a:path w="671829" h="1954529">
                <a:moveTo>
                  <a:pt x="615115" y="1888362"/>
                </a:moveTo>
                <a:lnTo>
                  <a:pt x="27138" y="1888362"/>
                </a:lnTo>
                <a:lnTo>
                  <a:pt x="27177" y="1898268"/>
                </a:lnTo>
                <a:lnTo>
                  <a:pt x="632097" y="1898268"/>
                </a:lnTo>
                <a:lnTo>
                  <a:pt x="615115" y="1888362"/>
                </a:lnTo>
                <a:close/>
              </a:path>
              <a:path w="671829" h="1954529">
                <a:moveTo>
                  <a:pt x="575817" y="1842515"/>
                </a:moveTo>
                <a:lnTo>
                  <a:pt x="569722" y="1844039"/>
                </a:lnTo>
                <a:lnTo>
                  <a:pt x="566927" y="1848865"/>
                </a:lnTo>
                <a:lnTo>
                  <a:pt x="564133" y="1853564"/>
                </a:lnTo>
                <a:lnTo>
                  <a:pt x="565784" y="1859660"/>
                </a:lnTo>
                <a:lnTo>
                  <a:pt x="570483" y="1862327"/>
                </a:lnTo>
                <a:lnTo>
                  <a:pt x="632097" y="1898268"/>
                </a:lnTo>
                <a:lnTo>
                  <a:pt x="646683" y="1889759"/>
                </a:lnTo>
                <a:lnTo>
                  <a:pt x="651763" y="1889759"/>
                </a:lnTo>
                <a:lnTo>
                  <a:pt x="651763" y="1888362"/>
                </a:lnTo>
                <a:lnTo>
                  <a:pt x="654336" y="1888362"/>
                </a:lnTo>
                <a:lnTo>
                  <a:pt x="580516" y="1845309"/>
                </a:lnTo>
                <a:lnTo>
                  <a:pt x="575817" y="1842515"/>
                </a:lnTo>
                <a:close/>
              </a:path>
              <a:path w="671829" h="1954529">
                <a:moveTo>
                  <a:pt x="622445" y="55752"/>
                </a:moveTo>
                <a:lnTo>
                  <a:pt x="560831" y="91693"/>
                </a:lnTo>
                <a:lnTo>
                  <a:pt x="556132" y="94361"/>
                </a:lnTo>
                <a:lnTo>
                  <a:pt x="554481" y="100456"/>
                </a:lnTo>
                <a:lnTo>
                  <a:pt x="557276" y="105155"/>
                </a:lnTo>
                <a:lnTo>
                  <a:pt x="559942" y="109981"/>
                </a:lnTo>
                <a:lnTo>
                  <a:pt x="566038" y="111505"/>
                </a:lnTo>
                <a:lnTo>
                  <a:pt x="570737" y="108712"/>
                </a:lnTo>
                <a:lnTo>
                  <a:pt x="644661" y="65658"/>
                </a:lnTo>
                <a:lnTo>
                  <a:pt x="641984" y="65658"/>
                </a:lnTo>
                <a:lnTo>
                  <a:pt x="641984" y="64262"/>
                </a:lnTo>
                <a:lnTo>
                  <a:pt x="637031" y="64262"/>
                </a:lnTo>
                <a:lnTo>
                  <a:pt x="622445" y="55752"/>
                </a:lnTo>
                <a:close/>
              </a:path>
              <a:path w="671829" h="1954529">
                <a:moveTo>
                  <a:pt x="19811" y="55752"/>
                </a:moveTo>
                <a:lnTo>
                  <a:pt x="9905" y="65658"/>
                </a:lnTo>
                <a:lnTo>
                  <a:pt x="19851" y="65658"/>
                </a:lnTo>
                <a:lnTo>
                  <a:pt x="19811" y="55752"/>
                </a:lnTo>
                <a:close/>
              </a:path>
              <a:path w="671829" h="1954529">
                <a:moveTo>
                  <a:pt x="622445" y="55752"/>
                </a:moveTo>
                <a:lnTo>
                  <a:pt x="19811" y="55752"/>
                </a:lnTo>
                <a:lnTo>
                  <a:pt x="19851" y="65658"/>
                </a:lnTo>
                <a:lnTo>
                  <a:pt x="605463" y="65658"/>
                </a:lnTo>
                <a:lnTo>
                  <a:pt x="622445" y="55752"/>
                </a:lnTo>
                <a:close/>
              </a:path>
              <a:path w="671829" h="1954529">
                <a:moveTo>
                  <a:pt x="644661" y="45846"/>
                </a:moveTo>
                <a:lnTo>
                  <a:pt x="641984" y="45846"/>
                </a:lnTo>
                <a:lnTo>
                  <a:pt x="641984" y="65658"/>
                </a:lnTo>
                <a:lnTo>
                  <a:pt x="644661" y="65658"/>
                </a:lnTo>
                <a:lnTo>
                  <a:pt x="661669" y="55752"/>
                </a:lnTo>
                <a:lnTo>
                  <a:pt x="644661" y="45846"/>
                </a:lnTo>
                <a:close/>
              </a:path>
              <a:path w="671829" h="1954529">
                <a:moveTo>
                  <a:pt x="637031" y="47243"/>
                </a:moveTo>
                <a:lnTo>
                  <a:pt x="622445" y="55752"/>
                </a:lnTo>
                <a:lnTo>
                  <a:pt x="637031" y="64262"/>
                </a:lnTo>
                <a:lnTo>
                  <a:pt x="637031" y="47243"/>
                </a:lnTo>
                <a:close/>
              </a:path>
              <a:path w="671829" h="1954529">
                <a:moveTo>
                  <a:pt x="641984" y="47243"/>
                </a:moveTo>
                <a:lnTo>
                  <a:pt x="637031" y="47243"/>
                </a:lnTo>
                <a:lnTo>
                  <a:pt x="637031" y="64262"/>
                </a:lnTo>
                <a:lnTo>
                  <a:pt x="641984" y="64262"/>
                </a:lnTo>
                <a:lnTo>
                  <a:pt x="641984" y="47243"/>
                </a:lnTo>
                <a:close/>
              </a:path>
              <a:path w="671829" h="1954529">
                <a:moveTo>
                  <a:pt x="566038" y="0"/>
                </a:moveTo>
                <a:lnTo>
                  <a:pt x="559942" y="1524"/>
                </a:lnTo>
                <a:lnTo>
                  <a:pt x="557276" y="6350"/>
                </a:lnTo>
                <a:lnTo>
                  <a:pt x="554481" y="11049"/>
                </a:lnTo>
                <a:lnTo>
                  <a:pt x="556132" y="17144"/>
                </a:lnTo>
                <a:lnTo>
                  <a:pt x="560831" y="19812"/>
                </a:lnTo>
                <a:lnTo>
                  <a:pt x="622445" y="55752"/>
                </a:lnTo>
                <a:lnTo>
                  <a:pt x="637031" y="47243"/>
                </a:lnTo>
                <a:lnTo>
                  <a:pt x="641984" y="47243"/>
                </a:lnTo>
                <a:lnTo>
                  <a:pt x="641984" y="45846"/>
                </a:lnTo>
                <a:lnTo>
                  <a:pt x="644661" y="45846"/>
                </a:lnTo>
                <a:lnTo>
                  <a:pt x="570737" y="2793"/>
                </a:lnTo>
                <a:lnTo>
                  <a:pt x="566038" y="0"/>
                </a:lnTo>
                <a:close/>
              </a:path>
            </a:pathLst>
          </a:custGeom>
          <a:solidFill>
            <a:srgbClr val="0078D6"/>
          </a:solidFill>
        </p:spPr>
        <p:txBody>
          <a:bodyPr wrap="square" lIns="0" tIns="0" rIns="0" bIns="0" rtlCol="0"/>
          <a:lstStyle/>
          <a:p>
            <a:endParaRPr/>
          </a:p>
        </p:txBody>
      </p:sp>
      <p:sp>
        <p:nvSpPr>
          <p:cNvPr id="46" name="object 46"/>
          <p:cNvSpPr/>
          <p:nvPr/>
        </p:nvSpPr>
        <p:spPr>
          <a:xfrm>
            <a:off x="8781288" y="2171700"/>
            <a:ext cx="1792223" cy="1420367"/>
          </a:xfrm>
          <a:prstGeom prst="rect">
            <a:avLst/>
          </a:prstGeom>
          <a:blipFill>
            <a:blip r:embed="rId11" cstate="print"/>
            <a:stretch>
              <a:fillRect/>
            </a:stretch>
          </a:blipFill>
        </p:spPr>
        <p:txBody>
          <a:bodyPr wrap="square" lIns="0" tIns="0" rIns="0" bIns="0" rtlCol="0"/>
          <a:lstStyle/>
          <a:p>
            <a:endParaRPr/>
          </a:p>
        </p:txBody>
      </p:sp>
      <p:sp>
        <p:nvSpPr>
          <p:cNvPr id="47" name="object 47"/>
          <p:cNvSpPr txBox="1"/>
          <p:nvPr/>
        </p:nvSpPr>
        <p:spPr>
          <a:xfrm>
            <a:off x="9465944" y="3406267"/>
            <a:ext cx="767080" cy="132080"/>
          </a:xfrm>
          <a:prstGeom prst="rect">
            <a:avLst/>
          </a:prstGeom>
        </p:spPr>
        <p:txBody>
          <a:bodyPr vert="horz" wrap="square" lIns="0" tIns="12065" rIns="0" bIns="0" rtlCol="0">
            <a:spAutoFit/>
          </a:bodyPr>
          <a:lstStyle/>
          <a:p>
            <a:pPr marL="12700">
              <a:lnSpc>
                <a:spcPct val="100000"/>
              </a:lnSpc>
              <a:spcBef>
                <a:spcPts val="95"/>
              </a:spcBef>
            </a:pPr>
            <a:r>
              <a:rPr sz="700" b="1" spc="-5" dirty="0">
                <a:solidFill>
                  <a:srgbClr val="0078D6"/>
                </a:solidFill>
                <a:latin typeface="Segoe UI Semibold"/>
                <a:cs typeface="Segoe UI Semibold"/>
              </a:rPr>
              <a:t>Operational</a:t>
            </a:r>
            <a:r>
              <a:rPr sz="700" b="1" spc="-20" dirty="0">
                <a:solidFill>
                  <a:srgbClr val="0078D6"/>
                </a:solidFill>
                <a:latin typeface="Segoe UI Semibold"/>
                <a:cs typeface="Segoe UI Semibold"/>
              </a:rPr>
              <a:t> </a:t>
            </a:r>
            <a:r>
              <a:rPr sz="700" b="1" spc="-10" dirty="0">
                <a:solidFill>
                  <a:srgbClr val="0078D6"/>
                </a:solidFill>
                <a:latin typeface="Segoe UI Semibold"/>
                <a:cs typeface="Segoe UI Semibold"/>
              </a:rPr>
              <a:t>stores</a:t>
            </a:r>
            <a:endParaRPr sz="700">
              <a:latin typeface="Segoe UI Semibold"/>
              <a:cs typeface="Segoe UI Semibold"/>
            </a:endParaRPr>
          </a:p>
        </p:txBody>
      </p:sp>
      <p:sp>
        <p:nvSpPr>
          <p:cNvPr id="48" name="object 48"/>
          <p:cNvSpPr/>
          <p:nvPr/>
        </p:nvSpPr>
        <p:spPr>
          <a:xfrm>
            <a:off x="9137142" y="4258817"/>
            <a:ext cx="1426845" cy="1112520"/>
          </a:xfrm>
          <a:custGeom>
            <a:avLst/>
            <a:gdLst/>
            <a:ahLst/>
            <a:cxnLst/>
            <a:rect l="l" t="t" r="r" b="b"/>
            <a:pathLst>
              <a:path w="1426845" h="1112520">
                <a:moveTo>
                  <a:pt x="0" y="185419"/>
                </a:moveTo>
                <a:lnTo>
                  <a:pt x="6626" y="136142"/>
                </a:lnTo>
                <a:lnTo>
                  <a:pt x="25324" y="91853"/>
                </a:lnTo>
                <a:lnTo>
                  <a:pt x="54324" y="54324"/>
                </a:lnTo>
                <a:lnTo>
                  <a:pt x="91853" y="25324"/>
                </a:lnTo>
                <a:lnTo>
                  <a:pt x="136142" y="6626"/>
                </a:lnTo>
                <a:lnTo>
                  <a:pt x="185419" y="0"/>
                </a:lnTo>
                <a:lnTo>
                  <a:pt x="1241043" y="0"/>
                </a:lnTo>
                <a:lnTo>
                  <a:pt x="1290321" y="6626"/>
                </a:lnTo>
                <a:lnTo>
                  <a:pt x="1334610" y="25324"/>
                </a:lnTo>
                <a:lnTo>
                  <a:pt x="1372139" y="54324"/>
                </a:lnTo>
                <a:lnTo>
                  <a:pt x="1401139" y="91853"/>
                </a:lnTo>
                <a:lnTo>
                  <a:pt x="1419837" y="136142"/>
                </a:lnTo>
                <a:lnTo>
                  <a:pt x="1426463" y="185419"/>
                </a:lnTo>
                <a:lnTo>
                  <a:pt x="1426463" y="927099"/>
                </a:lnTo>
                <a:lnTo>
                  <a:pt x="1419837" y="976377"/>
                </a:lnTo>
                <a:lnTo>
                  <a:pt x="1401139" y="1020666"/>
                </a:lnTo>
                <a:lnTo>
                  <a:pt x="1372139" y="1058195"/>
                </a:lnTo>
                <a:lnTo>
                  <a:pt x="1334610" y="1087195"/>
                </a:lnTo>
                <a:lnTo>
                  <a:pt x="1290321" y="1105893"/>
                </a:lnTo>
                <a:lnTo>
                  <a:pt x="1241043" y="1112519"/>
                </a:lnTo>
                <a:lnTo>
                  <a:pt x="185419" y="1112519"/>
                </a:lnTo>
                <a:lnTo>
                  <a:pt x="136142" y="1105893"/>
                </a:lnTo>
                <a:lnTo>
                  <a:pt x="91853" y="1087195"/>
                </a:lnTo>
                <a:lnTo>
                  <a:pt x="54324" y="1058195"/>
                </a:lnTo>
                <a:lnTo>
                  <a:pt x="25324" y="1020666"/>
                </a:lnTo>
                <a:lnTo>
                  <a:pt x="6626" y="976377"/>
                </a:lnTo>
                <a:lnTo>
                  <a:pt x="0" y="927099"/>
                </a:lnTo>
                <a:lnTo>
                  <a:pt x="0" y="185419"/>
                </a:lnTo>
                <a:close/>
              </a:path>
            </a:pathLst>
          </a:custGeom>
          <a:ln w="19812">
            <a:solidFill>
              <a:srgbClr val="0078D6"/>
            </a:solidFill>
          </a:ln>
        </p:spPr>
        <p:txBody>
          <a:bodyPr wrap="square" lIns="0" tIns="0" rIns="0" bIns="0" rtlCol="0"/>
          <a:lstStyle/>
          <a:p>
            <a:endParaRPr/>
          </a:p>
        </p:txBody>
      </p:sp>
      <p:sp>
        <p:nvSpPr>
          <p:cNvPr id="49" name="object 49"/>
          <p:cNvSpPr txBox="1"/>
          <p:nvPr/>
        </p:nvSpPr>
        <p:spPr>
          <a:xfrm>
            <a:off x="9619868" y="5089652"/>
            <a:ext cx="459105" cy="238760"/>
          </a:xfrm>
          <a:prstGeom prst="rect">
            <a:avLst/>
          </a:prstGeom>
        </p:spPr>
        <p:txBody>
          <a:bodyPr vert="horz" wrap="square" lIns="0" tIns="12065" rIns="0" bIns="0" rtlCol="0">
            <a:spAutoFit/>
          </a:bodyPr>
          <a:lstStyle/>
          <a:p>
            <a:pPr marL="12700" marR="5080" indent="111125">
              <a:lnSpc>
                <a:spcPct val="100000"/>
              </a:lnSpc>
              <a:spcBef>
                <a:spcPts val="95"/>
              </a:spcBef>
            </a:pPr>
            <a:r>
              <a:rPr sz="700" b="1" spc="-10" dirty="0">
                <a:solidFill>
                  <a:srgbClr val="0078D6"/>
                </a:solidFill>
                <a:latin typeface="Segoe UI Semibold"/>
                <a:cs typeface="Segoe UI Semibold"/>
              </a:rPr>
              <a:t>Data  wa</a:t>
            </a:r>
            <a:r>
              <a:rPr sz="700" b="1" spc="-15" dirty="0">
                <a:solidFill>
                  <a:srgbClr val="0078D6"/>
                </a:solidFill>
                <a:latin typeface="Segoe UI Semibold"/>
                <a:cs typeface="Segoe UI Semibold"/>
              </a:rPr>
              <a:t>r</a:t>
            </a:r>
            <a:r>
              <a:rPr sz="700" b="1" spc="-5" dirty="0">
                <a:solidFill>
                  <a:srgbClr val="0078D6"/>
                </a:solidFill>
                <a:latin typeface="Segoe UI Semibold"/>
                <a:cs typeface="Segoe UI Semibold"/>
              </a:rPr>
              <a:t>ehou</a:t>
            </a:r>
            <a:r>
              <a:rPr sz="700" b="1" spc="-10" dirty="0">
                <a:solidFill>
                  <a:srgbClr val="0078D6"/>
                </a:solidFill>
                <a:latin typeface="Segoe UI Semibold"/>
                <a:cs typeface="Segoe UI Semibold"/>
              </a:rPr>
              <a:t>se</a:t>
            </a:r>
            <a:endParaRPr sz="700">
              <a:latin typeface="Segoe UI Semibold"/>
              <a:cs typeface="Segoe UI Semibold"/>
            </a:endParaRPr>
          </a:p>
        </p:txBody>
      </p:sp>
      <p:sp>
        <p:nvSpPr>
          <p:cNvPr id="50" name="object 50"/>
          <p:cNvSpPr/>
          <p:nvPr/>
        </p:nvSpPr>
        <p:spPr>
          <a:xfrm>
            <a:off x="9411461" y="4423409"/>
            <a:ext cx="779145" cy="603885"/>
          </a:xfrm>
          <a:custGeom>
            <a:avLst/>
            <a:gdLst/>
            <a:ahLst/>
            <a:cxnLst/>
            <a:rect l="l" t="t" r="r" b="b"/>
            <a:pathLst>
              <a:path w="779145" h="603885">
                <a:moveTo>
                  <a:pt x="78613" y="603503"/>
                </a:moveTo>
                <a:lnTo>
                  <a:pt x="78613" y="317881"/>
                </a:lnTo>
                <a:lnTo>
                  <a:pt x="0" y="317881"/>
                </a:lnTo>
                <a:lnTo>
                  <a:pt x="0" y="260731"/>
                </a:lnTo>
                <a:lnTo>
                  <a:pt x="435864" y="0"/>
                </a:lnTo>
                <a:lnTo>
                  <a:pt x="778764" y="185673"/>
                </a:lnTo>
              </a:path>
            </a:pathLst>
          </a:custGeom>
          <a:ln w="19812">
            <a:solidFill>
              <a:srgbClr val="000000"/>
            </a:solidFill>
          </a:ln>
        </p:spPr>
        <p:txBody>
          <a:bodyPr wrap="square" lIns="0" tIns="0" rIns="0" bIns="0" rtlCol="0"/>
          <a:lstStyle/>
          <a:p>
            <a:endParaRPr/>
          </a:p>
        </p:txBody>
      </p:sp>
      <p:sp>
        <p:nvSpPr>
          <p:cNvPr id="51" name="object 51"/>
          <p:cNvSpPr/>
          <p:nvPr/>
        </p:nvSpPr>
        <p:spPr>
          <a:xfrm>
            <a:off x="9542526" y="4748021"/>
            <a:ext cx="113030" cy="113030"/>
          </a:xfrm>
          <a:custGeom>
            <a:avLst/>
            <a:gdLst/>
            <a:ahLst/>
            <a:cxnLst/>
            <a:rect l="l" t="t" r="r" b="b"/>
            <a:pathLst>
              <a:path w="113029" h="113029">
                <a:moveTo>
                  <a:pt x="0" y="112775"/>
                </a:moveTo>
                <a:lnTo>
                  <a:pt x="112775" y="112775"/>
                </a:lnTo>
                <a:lnTo>
                  <a:pt x="112775" y="0"/>
                </a:lnTo>
                <a:lnTo>
                  <a:pt x="0" y="0"/>
                </a:lnTo>
                <a:lnTo>
                  <a:pt x="0" y="112775"/>
                </a:lnTo>
                <a:close/>
              </a:path>
            </a:pathLst>
          </a:custGeom>
          <a:ln w="19812">
            <a:solidFill>
              <a:srgbClr val="000000"/>
            </a:solidFill>
          </a:ln>
        </p:spPr>
        <p:txBody>
          <a:bodyPr wrap="square" lIns="0" tIns="0" rIns="0" bIns="0" rtlCol="0"/>
          <a:lstStyle/>
          <a:p>
            <a:endParaRPr/>
          </a:p>
        </p:txBody>
      </p:sp>
      <p:sp>
        <p:nvSpPr>
          <p:cNvPr id="52" name="object 52"/>
          <p:cNvSpPr/>
          <p:nvPr/>
        </p:nvSpPr>
        <p:spPr>
          <a:xfrm>
            <a:off x="9542526" y="4911090"/>
            <a:ext cx="113030" cy="113030"/>
          </a:xfrm>
          <a:custGeom>
            <a:avLst/>
            <a:gdLst/>
            <a:ahLst/>
            <a:cxnLst/>
            <a:rect l="l" t="t" r="r" b="b"/>
            <a:pathLst>
              <a:path w="113029" h="113029">
                <a:moveTo>
                  <a:pt x="0" y="112775"/>
                </a:moveTo>
                <a:lnTo>
                  <a:pt x="112775" y="112775"/>
                </a:lnTo>
                <a:lnTo>
                  <a:pt x="112775" y="0"/>
                </a:lnTo>
                <a:lnTo>
                  <a:pt x="0" y="0"/>
                </a:lnTo>
                <a:lnTo>
                  <a:pt x="0" y="112775"/>
                </a:lnTo>
                <a:close/>
              </a:path>
            </a:pathLst>
          </a:custGeom>
          <a:ln w="19812">
            <a:solidFill>
              <a:srgbClr val="000000"/>
            </a:solidFill>
          </a:ln>
        </p:spPr>
        <p:txBody>
          <a:bodyPr wrap="square" lIns="0" tIns="0" rIns="0" bIns="0" rtlCol="0"/>
          <a:lstStyle/>
          <a:p>
            <a:endParaRPr/>
          </a:p>
        </p:txBody>
      </p:sp>
      <p:sp>
        <p:nvSpPr>
          <p:cNvPr id="53" name="object 53"/>
          <p:cNvSpPr/>
          <p:nvPr/>
        </p:nvSpPr>
        <p:spPr>
          <a:xfrm>
            <a:off x="9697973" y="4748021"/>
            <a:ext cx="113030" cy="113030"/>
          </a:xfrm>
          <a:custGeom>
            <a:avLst/>
            <a:gdLst/>
            <a:ahLst/>
            <a:cxnLst/>
            <a:rect l="l" t="t" r="r" b="b"/>
            <a:pathLst>
              <a:path w="113029" h="113029">
                <a:moveTo>
                  <a:pt x="0" y="112775"/>
                </a:moveTo>
                <a:lnTo>
                  <a:pt x="112775" y="112775"/>
                </a:lnTo>
                <a:lnTo>
                  <a:pt x="112775" y="0"/>
                </a:lnTo>
                <a:lnTo>
                  <a:pt x="0" y="0"/>
                </a:lnTo>
                <a:lnTo>
                  <a:pt x="0" y="112775"/>
                </a:lnTo>
                <a:close/>
              </a:path>
            </a:pathLst>
          </a:custGeom>
          <a:ln w="19812">
            <a:solidFill>
              <a:srgbClr val="000000"/>
            </a:solidFill>
          </a:ln>
        </p:spPr>
        <p:txBody>
          <a:bodyPr wrap="square" lIns="0" tIns="0" rIns="0" bIns="0" rtlCol="0"/>
          <a:lstStyle/>
          <a:p>
            <a:endParaRPr/>
          </a:p>
        </p:txBody>
      </p:sp>
      <p:sp>
        <p:nvSpPr>
          <p:cNvPr id="54" name="object 54"/>
          <p:cNvSpPr/>
          <p:nvPr/>
        </p:nvSpPr>
        <p:spPr>
          <a:xfrm>
            <a:off x="9697973" y="4911090"/>
            <a:ext cx="113030" cy="113030"/>
          </a:xfrm>
          <a:custGeom>
            <a:avLst/>
            <a:gdLst/>
            <a:ahLst/>
            <a:cxnLst/>
            <a:rect l="l" t="t" r="r" b="b"/>
            <a:pathLst>
              <a:path w="113029" h="113029">
                <a:moveTo>
                  <a:pt x="0" y="112775"/>
                </a:moveTo>
                <a:lnTo>
                  <a:pt x="112775" y="112775"/>
                </a:lnTo>
                <a:lnTo>
                  <a:pt x="112775" y="0"/>
                </a:lnTo>
                <a:lnTo>
                  <a:pt x="0" y="0"/>
                </a:lnTo>
                <a:lnTo>
                  <a:pt x="0" y="112775"/>
                </a:lnTo>
                <a:close/>
              </a:path>
            </a:pathLst>
          </a:custGeom>
          <a:ln w="19812">
            <a:solidFill>
              <a:srgbClr val="000000"/>
            </a:solidFill>
          </a:ln>
        </p:spPr>
        <p:txBody>
          <a:bodyPr wrap="square" lIns="0" tIns="0" rIns="0" bIns="0" rtlCol="0"/>
          <a:lstStyle/>
          <a:p>
            <a:endParaRPr/>
          </a:p>
        </p:txBody>
      </p:sp>
      <p:sp>
        <p:nvSpPr>
          <p:cNvPr id="55" name="object 55"/>
          <p:cNvSpPr/>
          <p:nvPr/>
        </p:nvSpPr>
        <p:spPr>
          <a:xfrm>
            <a:off x="9854945" y="4911090"/>
            <a:ext cx="113030" cy="113030"/>
          </a:xfrm>
          <a:custGeom>
            <a:avLst/>
            <a:gdLst/>
            <a:ahLst/>
            <a:cxnLst/>
            <a:rect l="l" t="t" r="r" b="b"/>
            <a:pathLst>
              <a:path w="113029" h="113029">
                <a:moveTo>
                  <a:pt x="0" y="112775"/>
                </a:moveTo>
                <a:lnTo>
                  <a:pt x="112775" y="112775"/>
                </a:lnTo>
                <a:lnTo>
                  <a:pt x="112775" y="0"/>
                </a:lnTo>
                <a:lnTo>
                  <a:pt x="0" y="0"/>
                </a:lnTo>
                <a:lnTo>
                  <a:pt x="0" y="112775"/>
                </a:lnTo>
                <a:close/>
              </a:path>
            </a:pathLst>
          </a:custGeom>
          <a:ln w="19812">
            <a:solidFill>
              <a:srgbClr val="000000"/>
            </a:solidFill>
          </a:ln>
        </p:spPr>
        <p:txBody>
          <a:bodyPr wrap="square" lIns="0" tIns="0" rIns="0" bIns="0" rtlCol="0"/>
          <a:lstStyle/>
          <a:p>
            <a:endParaRPr/>
          </a:p>
        </p:txBody>
      </p:sp>
      <p:sp>
        <p:nvSpPr>
          <p:cNvPr id="56" name="object 56"/>
          <p:cNvSpPr/>
          <p:nvPr/>
        </p:nvSpPr>
        <p:spPr>
          <a:xfrm>
            <a:off x="8791193" y="3982973"/>
            <a:ext cx="681355" cy="681355"/>
          </a:xfrm>
          <a:custGeom>
            <a:avLst/>
            <a:gdLst/>
            <a:ahLst/>
            <a:cxnLst/>
            <a:rect l="l" t="t" r="r" b="b"/>
            <a:pathLst>
              <a:path w="681354" h="681354">
                <a:moveTo>
                  <a:pt x="340613" y="0"/>
                </a:moveTo>
                <a:lnTo>
                  <a:pt x="294400" y="3109"/>
                </a:lnTo>
                <a:lnTo>
                  <a:pt x="250075" y="12169"/>
                </a:lnTo>
                <a:lnTo>
                  <a:pt x="208043" y="26771"/>
                </a:lnTo>
                <a:lnTo>
                  <a:pt x="168712" y="46510"/>
                </a:lnTo>
                <a:lnTo>
                  <a:pt x="132487" y="70979"/>
                </a:lnTo>
                <a:lnTo>
                  <a:pt x="99774" y="99774"/>
                </a:lnTo>
                <a:lnTo>
                  <a:pt x="70979" y="132487"/>
                </a:lnTo>
                <a:lnTo>
                  <a:pt x="46510" y="168712"/>
                </a:lnTo>
                <a:lnTo>
                  <a:pt x="26771" y="208043"/>
                </a:lnTo>
                <a:lnTo>
                  <a:pt x="12169" y="250075"/>
                </a:lnTo>
                <a:lnTo>
                  <a:pt x="3109" y="294400"/>
                </a:lnTo>
                <a:lnTo>
                  <a:pt x="0" y="340613"/>
                </a:lnTo>
                <a:lnTo>
                  <a:pt x="3109" y="386827"/>
                </a:lnTo>
                <a:lnTo>
                  <a:pt x="12169" y="431152"/>
                </a:lnTo>
                <a:lnTo>
                  <a:pt x="26771" y="473184"/>
                </a:lnTo>
                <a:lnTo>
                  <a:pt x="46510" y="512515"/>
                </a:lnTo>
                <a:lnTo>
                  <a:pt x="70979" y="548740"/>
                </a:lnTo>
                <a:lnTo>
                  <a:pt x="99774" y="581453"/>
                </a:lnTo>
                <a:lnTo>
                  <a:pt x="132487" y="610248"/>
                </a:lnTo>
                <a:lnTo>
                  <a:pt x="168712" y="634717"/>
                </a:lnTo>
                <a:lnTo>
                  <a:pt x="208043" y="654456"/>
                </a:lnTo>
                <a:lnTo>
                  <a:pt x="250075" y="669058"/>
                </a:lnTo>
                <a:lnTo>
                  <a:pt x="294400" y="678118"/>
                </a:lnTo>
                <a:lnTo>
                  <a:pt x="340613" y="681227"/>
                </a:lnTo>
                <a:lnTo>
                  <a:pt x="386827" y="678118"/>
                </a:lnTo>
                <a:lnTo>
                  <a:pt x="431152" y="669058"/>
                </a:lnTo>
                <a:lnTo>
                  <a:pt x="473184" y="654456"/>
                </a:lnTo>
                <a:lnTo>
                  <a:pt x="512515" y="634717"/>
                </a:lnTo>
                <a:lnTo>
                  <a:pt x="548740" y="610248"/>
                </a:lnTo>
                <a:lnTo>
                  <a:pt x="581453" y="581453"/>
                </a:lnTo>
                <a:lnTo>
                  <a:pt x="610248" y="548740"/>
                </a:lnTo>
                <a:lnTo>
                  <a:pt x="634717" y="512515"/>
                </a:lnTo>
                <a:lnTo>
                  <a:pt x="654456" y="473184"/>
                </a:lnTo>
                <a:lnTo>
                  <a:pt x="669058" y="431152"/>
                </a:lnTo>
                <a:lnTo>
                  <a:pt x="678118" y="386827"/>
                </a:lnTo>
                <a:lnTo>
                  <a:pt x="681227" y="340613"/>
                </a:lnTo>
                <a:lnTo>
                  <a:pt x="678118" y="294400"/>
                </a:lnTo>
                <a:lnTo>
                  <a:pt x="669058" y="250075"/>
                </a:lnTo>
                <a:lnTo>
                  <a:pt x="654456" y="208043"/>
                </a:lnTo>
                <a:lnTo>
                  <a:pt x="634717" y="168712"/>
                </a:lnTo>
                <a:lnTo>
                  <a:pt x="610248" y="132487"/>
                </a:lnTo>
                <a:lnTo>
                  <a:pt x="581453" y="99774"/>
                </a:lnTo>
                <a:lnTo>
                  <a:pt x="548740" y="70979"/>
                </a:lnTo>
                <a:lnTo>
                  <a:pt x="512515" y="46510"/>
                </a:lnTo>
                <a:lnTo>
                  <a:pt x="473184" y="26771"/>
                </a:lnTo>
                <a:lnTo>
                  <a:pt x="431152" y="12169"/>
                </a:lnTo>
                <a:lnTo>
                  <a:pt x="386827" y="3109"/>
                </a:lnTo>
                <a:lnTo>
                  <a:pt x="340613" y="0"/>
                </a:lnTo>
                <a:close/>
              </a:path>
            </a:pathLst>
          </a:custGeom>
          <a:solidFill>
            <a:srgbClr val="FFFFFF"/>
          </a:solidFill>
        </p:spPr>
        <p:txBody>
          <a:bodyPr wrap="square" lIns="0" tIns="0" rIns="0" bIns="0" rtlCol="0"/>
          <a:lstStyle/>
          <a:p>
            <a:endParaRPr/>
          </a:p>
        </p:txBody>
      </p:sp>
      <p:sp>
        <p:nvSpPr>
          <p:cNvPr id="57" name="object 57"/>
          <p:cNvSpPr/>
          <p:nvPr/>
        </p:nvSpPr>
        <p:spPr>
          <a:xfrm>
            <a:off x="8791193" y="3982973"/>
            <a:ext cx="681355" cy="681355"/>
          </a:xfrm>
          <a:custGeom>
            <a:avLst/>
            <a:gdLst/>
            <a:ahLst/>
            <a:cxnLst/>
            <a:rect l="l" t="t" r="r" b="b"/>
            <a:pathLst>
              <a:path w="681354" h="681354">
                <a:moveTo>
                  <a:pt x="0" y="340613"/>
                </a:moveTo>
                <a:lnTo>
                  <a:pt x="3109" y="294400"/>
                </a:lnTo>
                <a:lnTo>
                  <a:pt x="12169" y="250075"/>
                </a:lnTo>
                <a:lnTo>
                  <a:pt x="26771" y="208043"/>
                </a:lnTo>
                <a:lnTo>
                  <a:pt x="46510" y="168712"/>
                </a:lnTo>
                <a:lnTo>
                  <a:pt x="70979" y="132487"/>
                </a:lnTo>
                <a:lnTo>
                  <a:pt x="99774" y="99774"/>
                </a:lnTo>
                <a:lnTo>
                  <a:pt x="132487" y="70979"/>
                </a:lnTo>
                <a:lnTo>
                  <a:pt x="168712" y="46510"/>
                </a:lnTo>
                <a:lnTo>
                  <a:pt x="208043" y="26771"/>
                </a:lnTo>
                <a:lnTo>
                  <a:pt x="250075" y="12169"/>
                </a:lnTo>
                <a:lnTo>
                  <a:pt x="294400" y="3109"/>
                </a:lnTo>
                <a:lnTo>
                  <a:pt x="340613" y="0"/>
                </a:lnTo>
                <a:lnTo>
                  <a:pt x="386827" y="3109"/>
                </a:lnTo>
                <a:lnTo>
                  <a:pt x="431152" y="12169"/>
                </a:lnTo>
                <a:lnTo>
                  <a:pt x="473184" y="26771"/>
                </a:lnTo>
                <a:lnTo>
                  <a:pt x="512515" y="46510"/>
                </a:lnTo>
                <a:lnTo>
                  <a:pt x="548740" y="70979"/>
                </a:lnTo>
                <a:lnTo>
                  <a:pt x="581453" y="99774"/>
                </a:lnTo>
                <a:lnTo>
                  <a:pt x="610248" y="132487"/>
                </a:lnTo>
                <a:lnTo>
                  <a:pt x="634717" y="168712"/>
                </a:lnTo>
                <a:lnTo>
                  <a:pt x="654456" y="208043"/>
                </a:lnTo>
                <a:lnTo>
                  <a:pt x="669058" y="250075"/>
                </a:lnTo>
                <a:lnTo>
                  <a:pt x="678118" y="294400"/>
                </a:lnTo>
                <a:lnTo>
                  <a:pt x="681227" y="340613"/>
                </a:lnTo>
                <a:lnTo>
                  <a:pt x="678118" y="386827"/>
                </a:lnTo>
                <a:lnTo>
                  <a:pt x="669058" y="431152"/>
                </a:lnTo>
                <a:lnTo>
                  <a:pt x="654456" y="473184"/>
                </a:lnTo>
                <a:lnTo>
                  <a:pt x="634717" y="512515"/>
                </a:lnTo>
                <a:lnTo>
                  <a:pt x="610248" y="548740"/>
                </a:lnTo>
                <a:lnTo>
                  <a:pt x="581453" y="581453"/>
                </a:lnTo>
                <a:lnTo>
                  <a:pt x="548740" y="610248"/>
                </a:lnTo>
                <a:lnTo>
                  <a:pt x="512515" y="634717"/>
                </a:lnTo>
                <a:lnTo>
                  <a:pt x="473184" y="654456"/>
                </a:lnTo>
                <a:lnTo>
                  <a:pt x="431152" y="669058"/>
                </a:lnTo>
                <a:lnTo>
                  <a:pt x="386827" y="678118"/>
                </a:lnTo>
                <a:lnTo>
                  <a:pt x="340613" y="681227"/>
                </a:lnTo>
                <a:lnTo>
                  <a:pt x="294400" y="678118"/>
                </a:lnTo>
                <a:lnTo>
                  <a:pt x="250075" y="669058"/>
                </a:lnTo>
                <a:lnTo>
                  <a:pt x="208043" y="654456"/>
                </a:lnTo>
                <a:lnTo>
                  <a:pt x="168712" y="634717"/>
                </a:lnTo>
                <a:lnTo>
                  <a:pt x="132487" y="610248"/>
                </a:lnTo>
                <a:lnTo>
                  <a:pt x="99774" y="581453"/>
                </a:lnTo>
                <a:lnTo>
                  <a:pt x="70979" y="548740"/>
                </a:lnTo>
                <a:lnTo>
                  <a:pt x="46510" y="512515"/>
                </a:lnTo>
                <a:lnTo>
                  <a:pt x="26771" y="473184"/>
                </a:lnTo>
                <a:lnTo>
                  <a:pt x="12169" y="431152"/>
                </a:lnTo>
                <a:lnTo>
                  <a:pt x="3109" y="386827"/>
                </a:lnTo>
                <a:lnTo>
                  <a:pt x="0" y="340613"/>
                </a:lnTo>
                <a:close/>
              </a:path>
            </a:pathLst>
          </a:custGeom>
          <a:ln w="19812">
            <a:solidFill>
              <a:srgbClr val="000000"/>
            </a:solidFill>
          </a:ln>
        </p:spPr>
        <p:txBody>
          <a:bodyPr wrap="square" lIns="0" tIns="0" rIns="0" bIns="0" rtlCol="0"/>
          <a:lstStyle/>
          <a:p>
            <a:endParaRPr/>
          </a:p>
        </p:txBody>
      </p:sp>
      <p:sp>
        <p:nvSpPr>
          <p:cNvPr id="58" name="object 58"/>
          <p:cNvSpPr txBox="1"/>
          <p:nvPr/>
        </p:nvSpPr>
        <p:spPr>
          <a:xfrm>
            <a:off x="8966072" y="4454144"/>
            <a:ext cx="350520" cy="132080"/>
          </a:xfrm>
          <a:prstGeom prst="rect">
            <a:avLst/>
          </a:prstGeom>
        </p:spPr>
        <p:txBody>
          <a:bodyPr vert="horz" wrap="square" lIns="0" tIns="12065" rIns="0" bIns="0" rtlCol="0">
            <a:spAutoFit/>
          </a:bodyPr>
          <a:lstStyle/>
          <a:p>
            <a:pPr marL="12700">
              <a:lnSpc>
                <a:spcPct val="100000"/>
              </a:lnSpc>
              <a:spcBef>
                <a:spcPts val="95"/>
              </a:spcBef>
            </a:pPr>
            <a:r>
              <a:rPr sz="700" spc="-5" dirty="0">
                <a:latin typeface="Segoe UI"/>
                <a:cs typeface="Segoe UI"/>
              </a:rPr>
              <a:t>SQL</a:t>
            </a:r>
            <a:r>
              <a:rPr sz="700" spc="-65" dirty="0">
                <a:latin typeface="Segoe UI"/>
                <a:cs typeface="Segoe UI"/>
              </a:rPr>
              <a:t> </a:t>
            </a:r>
            <a:r>
              <a:rPr sz="700" spc="-5" dirty="0">
                <a:latin typeface="Segoe UI"/>
                <a:cs typeface="Segoe UI"/>
              </a:rPr>
              <a:t>DW</a:t>
            </a:r>
            <a:endParaRPr sz="700">
              <a:latin typeface="Segoe UI"/>
              <a:cs typeface="Segoe UI"/>
            </a:endParaRPr>
          </a:p>
        </p:txBody>
      </p:sp>
      <p:sp>
        <p:nvSpPr>
          <p:cNvPr id="59" name="object 59"/>
          <p:cNvSpPr/>
          <p:nvPr/>
        </p:nvSpPr>
        <p:spPr>
          <a:xfrm>
            <a:off x="9010650" y="4172018"/>
            <a:ext cx="36830" cy="36830"/>
          </a:xfrm>
          <a:custGeom>
            <a:avLst/>
            <a:gdLst/>
            <a:ahLst/>
            <a:cxnLst/>
            <a:rect l="l" t="t" r="r" b="b"/>
            <a:pathLst>
              <a:path w="36829" h="36829">
                <a:moveTo>
                  <a:pt x="0" y="36761"/>
                </a:moveTo>
                <a:lnTo>
                  <a:pt x="36761" y="36761"/>
                </a:lnTo>
                <a:lnTo>
                  <a:pt x="36761" y="0"/>
                </a:lnTo>
                <a:lnTo>
                  <a:pt x="0" y="0"/>
                </a:lnTo>
                <a:lnTo>
                  <a:pt x="0" y="36761"/>
                </a:lnTo>
                <a:close/>
              </a:path>
            </a:pathLst>
          </a:custGeom>
          <a:solidFill>
            <a:srgbClr val="7EBA42"/>
          </a:solidFill>
        </p:spPr>
        <p:txBody>
          <a:bodyPr wrap="square" lIns="0" tIns="0" rIns="0" bIns="0" rtlCol="0"/>
          <a:lstStyle/>
          <a:p>
            <a:endParaRPr/>
          </a:p>
        </p:txBody>
      </p:sp>
      <p:sp>
        <p:nvSpPr>
          <p:cNvPr id="60" name="object 60"/>
          <p:cNvSpPr/>
          <p:nvPr/>
        </p:nvSpPr>
        <p:spPr>
          <a:xfrm>
            <a:off x="8980169" y="4272602"/>
            <a:ext cx="38735" cy="36830"/>
          </a:xfrm>
          <a:custGeom>
            <a:avLst/>
            <a:gdLst/>
            <a:ahLst/>
            <a:cxnLst/>
            <a:rect l="l" t="t" r="r" b="b"/>
            <a:pathLst>
              <a:path w="38734" h="36829">
                <a:moveTo>
                  <a:pt x="0" y="36761"/>
                </a:moveTo>
                <a:lnTo>
                  <a:pt x="38232" y="36761"/>
                </a:lnTo>
                <a:lnTo>
                  <a:pt x="38232" y="0"/>
                </a:lnTo>
                <a:lnTo>
                  <a:pt x="0" y="0"/>
                </a:lnTo>
                <a:lnTo>
                  <a:pt x="0" y="36761"/>
                </a:lnTo>
                <a:close/>
              </a:path>
            </a:pathLst>
          </a:custGeom>
          <a:solidFill>
            <a:srgbClr val="7EBA42"/>
          </a:solidFill>
        </p:spPr>
        <p:txBody>
          <a:bodyPr wrap="square" lIns="0" tIns="0" rIns="0" bIns="0" rtlCol="0"/>
          <a:lstStyle/>
          <a:p>
            <a:endParaRPr/>
          </a:p>
        </p:txBody>
      </p:sp>
      <p:sp>
        <p:nvSpPr>
          <p:cNvPr id="61" name="object 61"/>
          <p:cNvSpPr/>
          <p:nvPr/>
        </p:nvSpPr>
        <p:spPr>
          <a:xfrm>
            <a:off x="9033509" y="4272602"/>
            <a:ext cx="38735" cy="36830"/>
          </a:xfrm>
          <a:custGeom>
            <a:avLst/>
            <a:gdLst/>
            <a:ahLst/>
            <a:cxnLst/>
            <a:rect l="l" t="t" r="r" b="b"/>
            <a:pathLst>
              <a:path w="38734" h="36829">
                <a:moveTo>
                  <a:pt x="0" y="36761"/>
                </a:moveTo>
                <a:lnTo>
                  <a:pt x="38232" y="36761"/>
                </a:lnTo>
                <a:lnTo>
                  <a:pt x="38232" y="0"/>
                </a:lnTo>
                <a:lnTo>
                  <a:pt x="0" y="0"/>
                </a:lnTo>
                <a:lnTo>
                  <a:pt x="0" y="36761"/>
                </a:lnTo>
                <a:close/>
              </a:path>
            </a:pathLst>
          </a:custGeom>
          <a:solidFill>
            <a:srgbClr val="7EBA42"/>
          </a:solidFill>
        </p:spPr>
        <p:txBody>
          <a:bodyPr wrap="square" lIns="0" tIns="0" rIns="0" bIns="0" rtlCol="0"/>
          <a:lstStyle/>
          <a:p>
            <a:endParaRPr/>
          </a:p>
        </p:txBody>
      </p:sp>
      <p:sp>
        <p:nvSpPr>
          <p:cNvPr id="62" name="object 62"/>
          <p:cNvSpPr/>
          <p:nvPr/>
        </p:nvSpPr>
        <p:spPr>
          <a:xfrm>
            <a:off x="9086850" y="4272602"/>
            <a:ext cx="36830" cy="36830"/>
          </a:xfrm>
          <a:custGeom>
            <a:avLst/>
            <a:gdLst/>
            <a:ahLst/>
            <a:cxnLst/>
            <a:rect l="l" t="t" r="r" b="b"/>
            <a:pathLst>
              <a:path w="36829" h="36829">
                <a:moveTo>
                  <a:pt x="0" y="36761"/>
                </a:moveTo>
                <a:lnTo>
                  <a:pt x="36761" y="36761"/>
                </a:lnTo>
                <a:lnTo>
                  <a:pt x="36761" y="0"/>
                </a:lnTo>
                <a:lnTo>
                  <a:pt x="0" y="0"/>
                </a:lnTo>
                <a:lnTo>
                  <a:pt x="0" y="36761"/>
                </a:lnTo>
                <a:close/>
              </a:path>
            </a:pathLst>
          </a:custGeom>
          <a:solidFill>
            <a:srgbClr val="7EBA42"/>
          </a:solidFill>
        </p:spPr>
        <p:txBody>
          <a:bodyPr wrap="square" lIns="0" tIns="0" rIns="0" bIns="0" rtlCol="0"/>
          <a:lstStyle/>
          <a:p>
            <a:endParaRPr/>
          </a:p>
        </p:txBody>
      </p:sp>
      <p:sp>
        <p:nvSpPr>
          <p:cNvPr id="63" name="object 63"/>
          <p:cNvSpPr/>
          <p:nvPr/>
        </p:nvSpPr>
        <p:spPr>
          <a:xfrm>
            <a:off x="8980169" y="4222310"/>
            <a:ext cx="38735" cy="36830"/>
          </a:xfrm>
          <a:custGeom>
            <a:avLst/>
            <a:gdLst/>
            <a:ahLst/>
            <a:cxnLst/>
            <a:rect l="l" t="t" r="r" b="b"/>
            <a:pathLst>
              <a:path w="38734" h="36829">
                <a:moveTo>
                  <a:pt x="0" y="36761"/>
                </a:moveTo>
                <a:lnTo>
                  <a:pt x="38232" y="36761"/>
                </a:lnTo>
                <a:lnTo>
                  <a:pt x="38232" y="0"/>
                </a:lnTo>
                <a:lnTo>
                  <a:pt x="0" y="0"/>
                </a:lnTo>
                <a:lnTo>
                  <a:pt x="0" y="36761"/>
                </a:lnTo>
                <a:close/>
              </a:path>
            </a:pathLst>
          </a:custGeom>
          <a:solidFill>
            <a:srgbClr val="7EBA42"/>
          </a:solidFill>
        </p:spPr>
        <p:txBody>
          <a:bodyPr wrap="square" lIns="0" tIns="0" rIns="0" bIns="0" rtlCol="0"/>
          <a:lstStyle/>
          <a:p>
            <a:endParaRPr/>
          </a:p>
        </p:txBody>
      </p:sp>
      <p:sp>
        <p:nvSpPr>
          <p:cNvPr id="64" name="object 64"/>
          <p:cNvSpPr/>
          <p:nvPr/>
        </p:nvSpPr>
        <p:spPr>
          <a:xfrm>
            <a:off x="9033509" y="4222310"/>
            <a:ext cx="38735" cy="36830"/>
          </a:xfrm>
          <a:custGeom>
            <a:avLst/>
            <a:gdLst/>
            <a:ahLst/>
            <a:cxnLst/>
            <a:rect l="l" t="t" r="r" b="b"/>
            <a:pathLst>
              <a:path w="38734" h="36829">
                <a:moveTo>
                  <a:pt x="0" y="36761"/>
                </a:moveTo>
                <a:lnTo>
                  <a:pt x="38232" y="36761"/>
                </a:lnTo>
                <a:lnTo>
                  <a:pt x="38232" y="0"/>
                </a:lnTo>
                <a:lnTo>
                  <a:pt x="0" y="0"/>
                </a:lnTo>
                <a:lnTo>
                  <a:pt x="0" y="36761"/>
                </a:lnTo>
                <a:close/>
              </a:path>
            </a:pathLst>
          </a:custGeom>
          <a:solidFill>
            <a:srgbClr val="7EBA42"/>
          </a:solidFill>
        </p:spPr>
        <p:txBody>
          <a:bodyPr wrap="square" lIns="0" tIns="0" rIns="0" bIns="0" rtlCol="0"/>
          <a:lstStyle/>
          <a:p>
            <a:endParaRPr/>
          </a:p>
        </p:txBody>
      </p:sp>
      <p:sp>
        <p:nvSpPr>
          <p:cNvPr id="65" name="object 65"/>
          <p:cNvSpPr/>
          <p:nvPr/>
        </p:nvSpPr>
        <p:spPr>
          <a:xfrm>
            <a:off x="8916161" y="4053078"/>
            <a:ext cx="293370" cy="258445"/>
          </a:xfrm>
          <a:custGeom>
            <a:avLst/>
            <a:gdLst/>
            <a:ahLst/>
            <a:cxnLst/>
            <a:rect l="l" t="t" r="r" b="b"/>
            <a:pathLst>
              <a:path w="293370" h="258445">
                <a:moveTo>
                  <a:pt x="55245" y="100838"/>
                </a:moveTo>
                <a:lnTo>
                  <a:pt x="30099" y="100838"/>
                </a:lnTo>
                <a:lnTo>
                  <a:pt x="30099" y="258445"/>
                </a:lnTo>
                <a:lnTo>
                  <a:pt x="55245" y="258445"/>
                </a:lnTo>
                <a:lnTo>
                  <a:pt x="55245" y="100838"/>
                </a:lnTo>
                <a:close/>
              </a:path>
              <a:path w="293370" h="258445">
                <a:moveTo>
                  <a:pt x="265811" y="100838"/>
                </a:moveTo>
                <a:lnTo>
                  <a:pt x="238125" y="100838"/>
                </a:lnTo>
                <a:lnTo>
                  <a:pt x="238125" y="248412"/>
                </a:lnTo>
                <a:lnTo>
                  <a:pt x="265811" y="248412"/>
                </a:lnTo>
                <a:lnTo>
                  <a:pt x="265811" y="100838"/>
                </a:lnTo>
                <a:close/>
              </a:path>
              <a:path w="293370" h="258445">
                <a:moveTo>
                  <a:pt x="147193" y="0"/>
                </a:moveTo>
                <a:lnTo>
                  <a:pt x="0" y="78105"/>
                </a:lnTo>
                <a:lnTo>
                  <a:pt x="0" y="100838"/>
                </a:lnTo>
                <a:lnTo>
                  <a:pt x="293370" y="100838"/>
                </a:lnTo>
                <a:lnTo>
                  <a:pt x="293370" y="78105"/>
                </a:lnTo>
                <a:lnTo>
                  <a:pt x="147193" y="0"/>
                </a:lnTo>
                <a:close/>
              </a:path>
            </a:pathLst>
          </a:custGeom>
          <a:solidFill>
            <a:srgbClr val="3999C5"/>
          </a:solidFill>
        </p:spPr>
        <p:txBody>
          <a:bodyPr wrap="square" lIns="0" tIns="0" rIns="0" bIns="0" rtlCol="0"/>
          <a:lstStyle/>
          <a:p>
            <a:endParaRPr/>
          </a:p>
        </p:txBody>
      </p:sp>
      <p:sp>
        <p:nvSpPr>
          <p:cNvPr id="66" name="object 66"/>
          <p:cNvSpPr/>
          <p:nvPr/>
        </p:nvSpPr>
        <p:spPr>
          <a:xfrm>
            <a:off x="8980169" y="4171950"/>
            <a:ext cx="325500" cy="259206"/>
          </a:xfrm>
          <a:prstGeom prst="rect">
            <a:avLst/>
          </a:prstGeom>
          <a:blipFill>
            <a:blip r:embed="rId12" cstate="print"/>
            <a:stretch>
              <a:fillRect/>
            </a:stretch>
          </a:blipFill>
        </p:spPr>
        <p:txBody>
          <a:bodyPr wrap="square" lIns="0" tIns="0" rIns="0" bIns="0" rtlCol="0"/>
          <a:lstStyle/>
          <a:p>
            <a:endParaRPr/>
          </a:p>
        </p:txBody>
      </p:sp>
      <p:sp>
        <p:nvSpPr>
          <p:cNvPr id="67" name="object 67"/>
          <p:cNvSpPr txBox="1"/>
          <p:nvPr/>
        </p:nvSpPr>
        <p:spPr>
          <a:xfrm>
            <a:off x="8926194" y="2544826"/>
            <a:ext cx="381635" cy="269875"/>
          </a:xfrm>
          <a:prstGeom prst="rect">
            <a:avLst/>
          </a:prstGeom>
        </p:spPr>
        <p:txBody>
          <a:bodyPr vert="horz" wrap="square" lIns="0" tIns="13335" rIns="0" bIns="0" rtlCol="0">
            <a:spAutoFit/>
          </a:bodyPr>
          <a:lstStyle/>
          <a:p>
            <a:pPr marL="127000" marR="5080" indent="-114300">
              <a:lnSpc>
                <a:spcPct val="100000"/>
              </a:lnSpc>
              <a:spcBef>
                <a:spcPts val="105"/>
              </a:spcBef>
            </a:pPr>
            <a:r>
              <a:rPr sz="800" spc="-10" dirty="0">
                <a:latin typeface="Segoe UI"/>
                <a:cs typeface="Segoe UI"/>
              </a:rPr>
              <a:t>C</a:t>
            </a:r>
            <a:r>
              <a:rPr sz="800" spc="-5" dirty="0">
                <a:latin typeface="Segoe UI"/>
                <a:cs typeface="Segoe UI"/>
              </a:rPr>
              <a:t>o</a:t>
            </a:r>
            <a:r>
              <a:rPr sz="800" spc="-10" dirty="0">
                <a:latin typeface="Segoe UI"/>
                <a:cs typeface="Segoe UI"/>
              </a:rPr>
              <a:t>s</a:t>
            </a:r>
            <a:r>
              <a:rPr sz="800" dirty="0">
                <a:latin typeface="Segoe UI"/>
                <a:cs typeface="Segoe UI"/>
              </a:rPr>
              <a:t>m</a:t>
            </a:r>
            <a:r>
              <a:rPr sz="800" spc="-5" dirty="0">
                <a:latin typeface="Segoe UI"/>
                <a:cs typeface="Segoe UI"/>
              </a:rPr>
              <a:t>o</a:t>
            </a:r>
            <a:r>
              <a:rPr sz="800" dirty="0">
                <a:latin typeface="Segoe UI"/>
                <a:cs typeface="Segoe UI"/>
              </a:rPr>
              <a:t>s  </a:t>
            </a:r>
            <a:r>
              <a:rPr sz="800" spc="-5" dirty="0">
                <a:latin typeface="Segoe UI"/>
                <a:cs typeface="Segoe UI"/>
              </a:rPr>
              <a:t>DB</a:t>
            </a:r>
            <a:endParaRPr sz="800">
              <a:latin typeface="Segoe UI"/>
              <a:cs typeface="Segoe UI"/>
            </a:endParaRPr>
          </a:p>
        </p:txBody>
      </p:sp>
      <p:sp>
        <p:nvSpPr>
          <p:cNvPr id="68" name="object 68"/>
          <p:cNvSpPr/>
          <p:nvPr/>
        </p:nvSpPr>
        <p:spPr>
          <a:xfrm>
            <a:off x="3940302" y="3829684"/>
            <a:ext cx="1080770" cy="111760"/>
          </a:xfrm>
          <a:custGeom>
            <a:avLst/>
            <a:gdLst/>
            <a:ahLst/>
            <a:cxnLst/>
            <a:rect l="l" t="t" r="r" b="b"/>
            <a:pathLst>
              <a:path w="1080770" h="111760">
                <a:moveTo>
                  <a:pt x="1041545" y="55752"/>
                </a:moveTo>
                <a:lnTo>
                  <a:pt x="979932" y="91693"/>
                </a:lnTo>
                <a:lnTo>
                  <a:pt x="975233" y="94360"/>
                </a:lnTo>
                <a:lnTo>
                  <a:pt x="973582" y="100456"/>
                </a:lnTo>
                <a:lnTo>
                  <a:pt x="976376" y="105156"/>
                </a:lnTo>
                <a:lnTo>
                  <a:pt x="979170" y="109981"/>
                </a:lnTo>
                <a:lnTo>
                  <a:pt x="985138" y="111506"/>
                </a:lnTo>
                <a:lnTo>
                  <a:pt x="1063784" y="65658"/>
                </a:lnTo>
                <a:lnTo>
                  <a:pt x="1061085" y="65658"/>
                </a:lnTo>
                <a:lnTo>
                  <a:pt x="1061085" y="64262"/>
                </a:lnTo>
                <a:lnTo>
                  <a:pt x="1056132" y="64262"/>
                </a:lnTo>
                <a:lnTo>
                  <a:pt x="1041545" y="55752"/>
                </a:lnTo>
                <a:close/>
              </a:path>
              <a:path w="1080770" h="111760">
                <a:moveTo>
                  <a:pt x="1024563" y="45846"/>
                </a:moveTo>
                <a:lnTo>
                  <a:pt x="0" y="45846"/>
                </a:lnTo>
                <a:lnTo>
                  <a:pt x="0" y="65658"/>
                </a:lnTo>
                <a:lnTo>
                  <a:pt x="1024563" y="65658"/>
                </a:lnTo>
                <a:lnTo>
                  <a:pt x="1041545" y="55752"/>
                </a:lnTo>
                <a:lnTo>
                  <a:pt x="1024563" y="45846"/>
                </a:lnTo>
                <a:close/>
              </a:path>
              <a:path w="1080770" h="111760">
                <a:moveTo>
                  <a:pt x="1063784" y="45846"/>
                </a:moveTo>
                <a:lnTo>
                  <a:pt x="1061085" y="45846"/>
                </a:lnTo>
                <a:lnTo>
                  <a:pt x="1061085" y="65658"/>
                </a:lnTo>
                <a:lnTo>
                  <a:pt x="1063784" y="65658"/>
                </a:lnTo>
                <a:lnTo>
                  <a:pt x="1080770" y="55752"/>
                </a:lnTo>
                <a:lnTo>
                  <a:pt x="1063784" y="45846"/>
                </a:lnTo>
                <a:close/>
              </a:path>
              <a:path w="1080770" h="111760">
                <a:moveTo>
                  <a:pt x="1056132" y="47243"/>
                </a:moveTo>
                <a:lnTo>
                  <a:pt x="1041545" y="55752"/>
                </a:lnTo>
                <a:lnTo>
                  <a:pt x="1056132" y="64262"/>
                </a:lnTo>
                <a:lnTo>
                  <a:pt x="1056132" y="47243"/>
                </a:lnTo>
                <a:close/>
              </a:path>
              <a:path w="1080770" h="111760">
                <a:moveTo>
                  <a:pt x="1061085" y="47243"/>
                </a:moveTo>
                <a:lnTo>
                  <a:pt x="1056132" y="47243"/>
                </a:lnTo>
                <a:lnTo>
                  <a:pt x="1056132" y="64262"/>
                </a:lnTo>
                <a:lnTo>
                  <a:pt x="1061085" y="64262"/>
                </a:lnTo>
                <a:lnTo>
                  <a:pt x="1061085" y="47243"/>
                </a:lnTo>
                <a:close/>
              </a:path>
              <a:path w="1080770" h="111760">
                <a:moveTo>
                  <a:pt x="985138" y="0"/>
                </a:moveTo>
                <a:lnTo>
                  <a:pt x="979170" y="1523"/>
                </a:lnTo>
                <a:lnTo>
                  <a:pt x="976376" y="6350"/>
                </a:lnTo>
                <a:lnTo>
                  <a:pt x="973582" y="11048"/>
                </a:lnTo>
                <a:lnTo>
                  <a:pt x="975233" y="17144"/>
                </a:lnTo>
                <a:lnTo>
                  <a:pt x="979932" y="19812"/>
                </a:lnTo>
                <a:lnTo>
                  <a:pt x="1041545" y="55752"/>
                </a:lnTo>
                <a:lnTo>
                  <a:pt x="1056132" y="47243"/>
                </a:lnTo>
                <a:lnTo>
                  <a:pt x="1061085" y="47243"/>
                </a:lnTo>
                <a:lnTo>
                  <a:pt x="1061085" y="45846"/>
                </a:lnTo>
                <a:lnTo>
                  <a:pt x="1063784" y="45846"/>
                </a:lnTo>
                <a:lnTo>
                  <a:pt x="985138" y="0"/>
                </a:lnTo>
                <a:close/>
              </a:path>
            </a:pathLst>
          </a:custGeom>
          <a:solidFill>
            <a:srgbClr val="0078D6"/>
          </a:solidFill>
        </p:spPr>
        <p:txBody>
          <a:bodyPr wrap="square" lIns="0" tIns="0" rIns="0" bIns="0" rtlCol="0"/>
          <a:lstStyle/>
          <a:p>
            <a:endParaRPr/>
          </a:p>
        </p:txBody>
      </p:sp>
      <p:sp>
        <p:nvSpPr>
          <p:cNvPr id="69" name="object 69"/>
          <p:cNvSpPr/>
          <p:nvPr/>
        </p:nvSpPr>
        <p:spPr>
          <a:xfrm>
            <a:off x="5314950" y="1567433"/>
            <a:ext cx="1560830" cy="1026160"/>
          </a:xfrm>
          <a:custGeom>
            <a:avLst/>
            <a:gdLst/>
            <a:ahLst/>
            <a:cxnLst/>
            <a:rect l="l" t="t" r="r" b="b"/>
            <a:pathLst>
              <a:path w="1560829" h="1026160">
                <a:moveTo>
                  <a:pt x="0" y="170941"/>
                </a:moveTo>
                <a:lnTo>
                  <a:pt x="6109" y="125515"/>
                </a:lnTo>
                <a:lnTo>
                  <a:pt x="23349" y="84685"/>
                </a:lnTo>
                <a:lnTo>
                  <a:pt x="50085" y="50085"/>
                </a:lnTo>
                <a:lnTo>
                  <a:pt x="84685" y="23349"/>
                </a:lnTo>
                <a:lnTo>
                  <a:pt x="125515" y="6109"/>
                </a:lnTo>
                <a:lnTo>
                  <a:pt x="170941" y="0"/>
                </a:lnTo>
                <a:lnTo>
                  <a:pt x="1389633" y="0"/>
                </a:lnTo>
                <a:lnTo>
                  <a:pt x="1435060" y="6109"/>
                </a:lnTo>
                <a:lnTo>
                  <a:pt x="1475890" y="23349"/>
                </a:lnTo>
                <a:lnTo>
                  <a:pt x="1510490" y="50085"/>
                </a:lnTo>
                <a:lnTo>
                  <a:pt x="1537226" y="84685"/>
                </a:lnTo>
                <a:lnTo>
                  <a:pt x="1554466" y="125515"/>
                </a:lnTo>
                <a:lnTo>
                  <a:pt x="1560576" y="170941"/>
                </a:lnTo>
                <a:lnTo>
                  <a:pt x="1560576" y="854710"/>
                </a:lnTo>
                <a:lnTo>
                  <a:pt x="1554466" y="900136"/>
                </a:lnTo>
                <a:lnTo>
                  <a:pt x="1537226" y="940966"/>
                </a:lnTo>
                <a:lnTo>
                  <a:pt x="1510490" y="975566"/>
                </a:lnTo>
                <a:lnTo>
                  <a:pt x="1475890" y="1002302"/>
                </a:lnTo>
                <a:lnTo>
                  <a:pt x="1435060" y="1019542"/>
                </a:lnTo>
                <a:lnTo>
                  <a:pt x="1389633" y="1025651"/>
                </a:lnTo>
                <a:lnTo>
                  <a:pt x="170941" y="1025651"/>
                </a:lnTo>
                <a:lnTo>
                  <a:pt x="125515" y="1019542"/>
                </a:lnTo>
                <a:lnTo>
                  <a:pt x="84685" y="1002302"/>
                </a:lnTo>
                <a:lnTo>
                  <a:pt x="50085" y="975566"/>
                </a:lnTo>
                <a:lnTo>
                  <a:pt x="23349" y="940966"/>
                </a:lnTo>
                <a:lnTo>
                  <a:pt x="6109" y="900136"/>
                </a:lnTo>
                <a:lnTo>
                  <a:pt x="0" y="854710"/>
                </a:lnTo>
                <a:lnTo>
                  <a:pt x="0" y="170941"/>
                </a:lnTo>
                <a:close/>
              </a:path>
            </a:pathLst>
          </a:custGeom>
          <a:ln w="19812">
            <a:solidFill>
              <a:srgbClr val="0078D6"/>
            </a:solidFill>
          </a:ln>
        </p:spPr>
        <p:txBody>
          <a:bodyPr wrap="square" lIns="0" tIns="0" rIns="0" bIns="0" rtlCol="0"/>
          <a:lstStyle/>
          <a:p>
            <a:endParaRPr/>
          </a:p>
        </p:txBody>
      </p:sp>
      <p:sp>
        <p:nvSpPr>
          <p:cNvPr id="70" name="object 70"/>
          <p:cNvSpPr txBox="1"/>
          <p:nvPr/>
        </p:nvSpPr>
        <p:spPr>
          <a:xfrm>
            <a:off x="5342001" y="2283079"/>
            <a:ext cx="1506220" cy="270510"/>
          </a:xfrm>
          <a:prstGeom prst="rect">
            <a:avLst/>
          </a:prstGeom>
        </p:spPr>
        <p:txBody>
          <a:bodyPr vert="horz" wrap="square" lIns="0" tIns="13335" rIns="0" bIns="0" rtlCol="0">
            <a:spAutoFit/>
          </a:bodyPr>
          <a:lstStyle/>
          <a:p>
            <a:pPr algn="ctr">
              <a:lnSpc>
                <a:spcPct val="100000"/>
              </a:lnSpc>
              <a:spcBef>
                <a:spcPts val="105"/>
              </a:spcBef>
            </a:pPr>
            <a:r>
              <a:rPr sz="800" b="1" spc="-5" dirty="0">
                <a:solidFill>
                  <a:srgbClr val="0078D6"/>
                </a:solidFill>
                <a:latin typeface="Segoe UI Semibold"/>
                <a:cs typeface="Segoe UI Semibold"/>
              </a:rPr>
              <a:t>Model MGMT,</a:t>
            </a:r>
            <a:r>
              <a:rPr sz="800" b="1" spc="-10" dirty="0">
                <a:solidFill>
                  <a:srgbClr val="0078D6"/>
                </a:solidFill>
                <a:latin typeface="Segoe UI Semibold"/>
                <a:cs typeface="Segoe UI Semibold"/>
              </a:rPr>
              <a:t> </a:t>
            </a:r>
            <a:r>
              <a:rPr sz="800" b="1" spc="-5" dirty="0">
                <a:solidFill>
                  <a:srgbClr val="0078D6"/>
                </a:solidFill>
                <a:latin typeface="Segoe UI Semibold"/>
                <a:cs typeface="Segoe UI Semibold"/>
              </a:rPr>
              <a:t>experimentation,</a:t>
            </a:r>
            <a:endParaRPr sz="800">
              <a:latin typeface="Segoe UI Semibold"/>
              <a:cs typeface="Segoe UI Semibold"/>
            </a:endParaRPr>
          </a:p>
          <a:p>
            <a:pPr algn="ctr">
              <a:lnSpc>
                <a:spcPct val="100000"/>
              </a:lnSpc>
            </a:pPr>
            <a:r>
              <a:rPr sz="800" b="1" dirty="0">
                <a:solidFill>
                  <a:srgbClr val="0078D6"/>
                </a:solidFill>
                <a:latin typeface="Segoe UI Semibold"/>
                <a:cs typeface="Segoe UI Semibold"/>
              </a:rPr>
              <a:t>and </a:t>
            </a:r>
            <a:r>
              <a:rPr sz="800" b="1" spc="-5" dirty="0">
                <a:solidFill>
                  <a:srgbClr val="0078D6"/>
                </a:solidFill>
                <a:latin typeface="Segoe UI Semibold"/>
                <a:cs typeface="Segoe UI Semibold"/>
              </a:rPr>
              <a:t>run</a:t>
            </a:r>
            <a:r>
              <a:rPr sz="800" b="1" spc="-30" dirty="0">
                <a:solidFill>
                  <a:srgbClr val="0078D6"/>
                </a:solidFill>
                <a:latin typeface="Segoe UI Semibold"/>
                <a:cs typeface="Segoe UI Semibold"/>
              </a:rPr>
              <a:t> </a:t>
            </a:r>
            <a:r>
              <a:rPr sz="800" b="1" spc="-5" dirty="0">
                <a:solidFill>
                  <a:srgbClr val="0078D6"/>
                </a:solidFill>
                <a:latin typeface="Segoe UI Semibold"/>
                <a:cs typeface="Segoe UI Semibold"/>
              </a:rPr>
              <a:t>history</a:t>
            </a:r>
            <a:endParaRPr sz="800">
              <a:latin typeface="Segoe UI Semibold"/>
              <a:cs typeface="Segoe UI Semibold"/>
            </a:endParaRPr>
          </a:p>
        </p:txBody>
      </p:sp>
      <p:sp>
        <p:nvSpPr>
          <p:cNvPr id="71" name="object 71"/>
          <p:cNvSpPr/>
          <p:nvPr/>
        </p:nvSpPr>
        <p:spPr>
          <a:xfrm>
            <a:off x="6220714" y="1984629"/>
            <a:ext cx="163830" cy="25400"/>
          </a:xfrm>
          <a:custGeom>
            <a:avLst/>
            <a:gdLst/>
            <a:ahLst/>
            <a:cxnLst/>
            <a:rect l="l" t="t" r="r" b="b"/>
            <a:pathLst>
              <a:path w="163829" h="25400">
                <a:moveTo>
                  <a:pt x="163575" y="12700"/>
                </a:moveTo>
                <a:lnTo>
                  <a:pt x="158902" y="10715"/>
                </a:lnTo>
                <a:lnTo>
                  <a:pt x="146573" y="6350"/>
                </a:lnTo>
                <a:lnTo>
                  <a:pt x="129125" y="1984"/>
                </a:lnTo>
                <a:lnTo>
                  <a:pt x="109093" y="0"/>
                </a:lnTo>
                <a:lnTo>
                  <a:pt x="92880" y="3948"/>
                </a:lnTo>
                <a:lnTo>
                  <a:pt x="81787" y="12636"/>
                </a:lnTo>
                <a:lnTo>
                  <a:pt x="70695" y="21324"/>
                </a:lnTo>
                <a:lnTo>
                  <a:pt x="54483" y="25273"/>
                </a:lnTo>
                <a:lnTo>
                  <a:pt x="34450" y="23308"/>
                </a:lnTo>
                <a:lnTo>
                  <a:pt x="17002" y="18986"/>
                </a:lnTo>
                <a:lnTo>
                  <a:pt x="4673" y="14664"/>
                </a:lnTo>
                <a:lnTo>
                  <a:pt x="0" y="12700"/>
                </a:lnTo>
              </a:path>
            </a:pathLst>
          </a:custGeom>
          <a:ln w="19812">
            <a:solidFill>
              <a:srgbClr val="000000"/>
            </a:solidFill>
          </a:ln>
        </p:spPr>
        <p:txBody>
          <a:bodyPr wrap="square" lIns="0" tIns="0" rIns="0" bIns="0" rtlCol="0"/>
          <a:lstStyle/>
          <a:p>
            <a:endParaRPr/>
          </a:p>
        </p:txBody>
      </p:sp>
      <p:sp>
        <p:nvSpPr>
          <p:cNvPr id="72" name="object 72"/>
          <p:cNvSpPr/>
          <p:nvPr/>
        </p:nvSpPr>
        <p:spPr>
          <a:xfrm>
            <a:off x="6144408" y="1782317"/>
            <a:ext cx="316230" cy="379730"/>
          </a:xfrm>
          <a:custGeom>
            <a:avLst/>
            <a:gdLst/>
            <a:ahLst/>
            <a:cxnLst/>
            <a:rect l="l" t="t" r="r" b="b"/>
            <a:pathLst>
              <a:path w="316229" h="379730">
                <a:moveTo>
                  <a:pt x="82020" y="0"/>
                </a:moveTo>
                <a:lnTo>
                  <a:pt x="103973" y="0"/>
                </a:lnTo>
                <a:lnTo>
                  <a:pt x="115246" y="0"/>
                </a:lnTo>
                <a:lnTo>
                  <a:pt x="119399" y="0"/>
                </a:lnTo>
                <a:lnTo>
                  <a:pt x="119993" y="0"/>
                </a:lnTo>
                <a:lnTo>
                  <a:pt x="119993" y="76358"/>
                </a:lnTo>
                <a:lnTo>
                  <a:pt x="119993" y="115570"/>
                </a:lnTo>
                <a:lnTo>
                  <a:pt x="119993" y="130016"/>
                </a:lnTo>
                <a:lnTo>
                  <a:pt x="119993" y="132080"/>
                </a:lnTo>
                <a:lnTo>
                  <a:pt x="119993" y="136652"/>
                </a:lnTo>
                <a:lnTo>
                  <a:pt x="118850" y="141224"/>
                </a:lnTo>
                <a:lnTo>
                  <a:pt x="116310" y="145287"/>
                </a:lnTo>
                <a:lnTo>
                  <a:pt x="51184" y="258504"/>
                </a:lnTo>
                <a:lnTo>
                  <a:pt x="17742" y="316642"/>
                </a:lnTo>
                <a:lnTo>
                  <a:pt x="5421" y="338062"/>
                </a:lnTo>
                <a:lnTo>
                  <a:pt x="3661" y="341122"/>
                </a:lnTo>
                <a:lnTo>
                  <a:pt x="0" y="354240"/>
                </a:lnTo>
                <a:lnTo>
                  <a:pt x="3327" y="366633"/>
                </a:lnTo>
                <a:lnTo>
                  <a:pt x="12251" y="375858"/>
                </a:lnTo>
                <a:lnTo>
                  <a:pt x="25378" y="379476"/>
                </a:lnTo>
                <a:lnTo>
                  <a:pt x="178903" y="379476"/>
                </a:lnTo>
                <a:lnTo>
                  <a:pt x="257740" y="379476"/>
                </a:lnTo>
                <a:lnTo>
                  <a:pt x="286785" y="379476"/>
                </a:lnTo>
                <a:lnTo>
                  <a:pt x="290935" y="379476"/>
                </a:lnTo>
                <a:lnTo>
                  <a:pt x="303988" y="375878"/>
                </a:lnTo>
                <a:lnTo>
                  <a:pt x="312874" y="366696"/>
                </a:lnTo>
                <a:lnTo>
                  <a:pt x="316188" y="354347"/>
                </a:lnTo>
                <a:lnTo>
                  <a:pt x="312525" y="341249"/>
                </a:lnTo>
                <a:lnTo>
                  <a:pt x="247399" y="227959"/>
                </a:lnTo>
                <a:lnTo>
                  <a:pt x="213957" y="169783"/>
                </a:lnTo>
                <a:lnTo>
                  <a:pt x="201636" y="148349"/>
                </a:lnTo>
                <a:lnTo>
                  <a:pt x="199876" y="145287"/>
                </a:lnTo>
                <a:lnTo>
                  <a:pt x="197336" y="141224"/>
                </a:lnTo>
                <a:lnTo>
                  <a:pt x="196066" y="136652"/>
                </a:lnTo>
                <a:lnTo>
                  <a:pt x="196066" y="0"/>
                </a:lnTo>
                <a:lnTo>
                  <a:pt x="218092" y="0"/>
                </a:lnTo>
                <a:lnTo>
                  <a:pt x="229403" y="0"/>
                </a:lnTo>
                <a:lnTo>
                  <a:pt x="233570" y="0"/>
                </a:lnTo>
                <a:lnTo>
                  <a:pt x="234166" y="0"/>
                </a:lnTo>
              </a:path>
            </a:pathLst>
          </a:custGeom>
          <a:ln w="19811">
            <a:solidFill>
              <a:srgbClr val="000000"/>
            </a:solidFill>
          </a:ln>
        </p:spPr>
        <p:txBody>
          <a:bodyPr wrap="square" lIns="0" tIns="0" rIns="0" bIns="0" rtlCol="0"/>
          <a:lstStyle/>
          <a:p>
            <a:endParaRPr/>
          </a:p>
        </p:txBody>
      </p:sp>
      <p:sp>
        <p:nvSpPr>
          <p:cNvPr id="73" name="object 73"/>
          <p:cNvSpPr/>
          <p:nvPr/>
        </p:nvSpPr>
        <p:spPr>
          <a:xfrm>
            <a:off x="6226428" y="2111248"/>
            <a:ext cx="25400" cy="0"/>
          </a:xfrm>
          <a:custGeom>
            <a:avLst/>
            <a:gdLst/>
            <a:ahLst/>
            <a:cxnLst/>
            <a:rect l="l" t="t" r="r" b="b"/>
            <a:pathLst>
              <a:path w="25400">
                <a:moveTo>
                  <a:pt x="0" y="0"/>
                </a:moveTo>
                <a:lnTo>
                  <a:pt x="25273" y="0"/>
                </a:lnTo>
              </a:path>
            </a:pathLst>
          </a:custGeom>
          <a:ln w="19812">
            <a:solidFill>
              <a:srgbClr val="000000"/>
            </a:solidFill>
          </a:ln>
        </p:spPr>
        <p:txBody>
          <a:bodyPr wrap="square" lIns="0" tIns="0" rIns="0" bIns="0" rtlCol="0"/>
          <a:lstStyle/>
          <a:p>
            <a:endParaRPr/>
          </a:p>
        </p:txBody>
      </p:sp>
      <p:sp>
        <p:nvSpPr>
          <p:cNvPr id="74" name="object 74"/>
          <p:cNvSpPr/>
          <p:nvPr/>
        </p:nvSpPr>
        <p:spPr>
          <a:xfrm>
            <a:off x="6277228" y="2075942"/>
            <a:ext cx="25400" cy="0"/>
          </a:xfrm>
          <a:custGeom>
            <a:avLst/>
            <a:gdLst/>
            <a:ahLst/>
            <a:cxnLst/>
            <a:rect l="l" t="t" r="r" b="b"/>
            <a:pathLst>
              <a:path w="25400">
                <a:moveTo>
                  <a:pt x="0" y="0"/>
                </a:moveTo>
                <a:lnTo>
                  <a:pt x="25273" y="0"/>
                </a:lnTo>
              </a:path>
            </a:pathLst>
          </a:custGeom>
          <a:ln w="19812">
            <a:solidFill>
              <a:srgbClr val="000000"/>
            </a:solidFill>
          </a:ln>
        </p:spPr>
        <p:txBody>
          <a:bodyPr wrap="square" lIns="0" tIns="0" rIns="0" bIns="0" rtlCol="0"/>
          <a:lstStyle/>
          <a:p>
            <a:endParaRPr/>
          </a:p>
        </p:txBody>
      </p:sp>
      <p:sp>
        <p:nvSpPr>
          <p:cNvPr id="75" name="object 75"/>
          <p:cNvSpPr/>
          <p:nvPr/>
        </p:nvSpPr>
        <p:spPr>
          <a:xfrm>
            <a:off x="6226428" y="2045207"/>
            <a:ext cx="25400" cy="0"/>
          </a:xfrm>
          <a:custGeom>
            <a:avLst/>
            <a:gdLst/>
            <a:ahLst/>
            <a:cxnLst/>
            <a:rect l="l" t="t" r="r" b="b"/>
            <a:pathLst>
              <a:path w="25400">
                <a:moveTo>
                  <a:pt x="0" y="0"/>
                </a:moveTo>
                <a:lnTo>
                  <a:pt x="25273" y="0"/>
                </a:lnTo>
              </a:path>
            </a:pathLst>
          </a:custGeom>
          <a:ln w="19812">
            <a:solidFill>
              <a:srgbClr val="000000"/>
            </a:solidFill>
          </a:ln>
        </p:spPr>
        <p:txBody>
          <a:bodyPr wrap="square" lIns="0" tIns="0" rIns="0" bIns="0" rtlCol="0"/>
          <a:lstStyle/>
          <a:p>
            <a:endParaRPr/>
          </a:p>
        </p:txBody>
      </p:sp>
      <p:sp>
        <p:nvSpPr>
          <p:cNvPr id="76" name="object 76"/>
          <p:cNvSpPr/>
          <p:nvPr/>
        </p:nvSpPr>
        <p:spPr>
          <a:xfrm>
            <a:off x="6327775" y="2050669"/>
            <a:ext cx="25400" cy="0"/>
          </a:xfrm>
          <a:custGeom>
            <a:avLst/>
            <a:gdLst/>
            <a:ahLst/>
            <a:cxnLst/>
            <a:rect l="l" t="t" r="r" b="b"/>
            <a:pathLst>
              <a:path w="25400">
                <a:moveTo>
                  <a:pt x="0" y="0"/>
                </a:moveTo>
                <a:lnTo>
                  <a:pt x="14684" y="0"/>
                </a:lnTo>
                <a:lnTo>
                  <a:pt x="22225" y="0"/>
                </a:lnTo>
                <a:lnTo>
                  <a:pt x="25003" y="0"/>
                </a:lnTo>
                <a:lnTo>
                  <a:pt x="25400" y="0"/>
                </a:lnTo>
              </a:path>
            </a:pathLst>
          </a:custGeom>
          <a:ln w="19812">
            <a:solidFill>
              <a:srgbClr val="000000"/>
            </a:solidFill>
          </a:ln>
        </p:spPr>
        <p:txBody>
          <a:bodyPr wrap="square" lIns="0" tIns="0" rIns="0" bIns="0" rtlCol="0"/>
          <a:lstStyle/>
          <a:p>
            <a:endParaRPr/>
          </a:p>
        </p:txBody>
      </p:sp>
      <p:sp>
        <p:nvSpPr>
          <p:cNvPr id="77" name="object 77"/>
          <p:cNvSpPr/>
          <p:nvPr/>
        </p:nvSpPr>
        <p:spPr>
          <a:xfrm>
            <a:off x="6378575" y="2111248"/>
            <a:ext cx="25400" cy="0"/>
          </a:xfrm>
          <a:custGeom>
            <a:avLst/>
            <a:gdLst/>
            <a:ahLst/>
            <a:cxnLst/>
            <a:rect l="l" t="t" r="r" b="b"/>
            <a:pathLst>
              <a:path w="25400">
                <a:moveTo>
                  <a:pt x="0" y="0"/>
                </a:moveTo>
                <a:lnTo>
                  <a:pt x="25273" y="0"/>
                </a:lnTo>
              </a:path>
            </a:pathLst>
          </a:custGeom>
          <a:ln w="19812">
            <a:solidFill>
              <a:srgbClr val="000000"/>
            </a:solidFill>
          </a:ln>
        </p:spPr>
        <p:txBody>
          <a:bodyPr wrap="square" lIns="0" tIns="0" rIns="0" bIns="0" rtlCol="0"/>
          <a:lstStyle/>
          <a:p>
            <a:endParaRPr/>
          </a:p>
        </p:txBody>
      </p:sp>
      <p:sp>
        <p:nvSpPr>
          <p:cNvPr id="78" name="object 78"/>
          <p:cNvSpPr/>
          <p:nvPr/>
        </p:nvSpPr>
        <p:spPr>
          <a:xfrm>
            <a:off x="6302502" y="2123439"/>
            <a:ext cx="25400" cy="0"/>
          </a:xfrm>
          <a:custGeom>
            <a:avLst/>
            <a:gdLst/>
            <a:ahLst/>
            <a:cxnLst/>
            <a:rect l="l" t="t" r="r" b="b"/>
            <a:pathLst>
              <a:path w="25400">
                <a:moveTo>
                  <a:pt x="0" y="0"/>
                </a:moveTo>
                <a:lnTo>
                  <a:pt x="25273" y="0"/>
                </a:lnTo>
              </a:path>
            </a:pathLst>
          </a:custGeom>
          <a:ln w="19812">
            <a:solidFill>
              <a:srgbClr val="000000"/>
            </a:solidFill>
          </a:ln>
        </p:spPr>
        <p:txBody>
          <a:bodyPr wrap="square" lIns="0" tIns="0" rIns="0" bIns="0" rtlCol="0"/>
          <a:lstStyle/>
          <a:p>
            <a:endParaRPr/>
          </a:p>
        </p:txBody>
      </p:sp>
      <p:sp>
        <p:nvSpPr>
          <p:cNvPr id="79" name="object 79"/>
          <p:cNvSpPr/>
          <p:nvPr/>
        </p:nvSpPr>
        <p:spPr>
          <a:xfrm>
            <a:off x="5672328" y="1763267"/>
            <a:ext cx="382523" cy="406907"/>
          </a:xfrm>
          <a:prstGeom prst="rect">
            <a:avLst/>
          </a:prstGeom>
          <a:blipFill>
            <a:blip r:embed="rId13" cstate="print"/>
            <a:stretch>
              <a:fillRect/>
            </a:stretch>
          </a:blipFill>
        </p:spPr>
        <p:txBody>
          <a:bodyPr wrap="square" lIns="0" tIns="0" rIns="0" bIns="0" rtlCol="0"/>
          <a:lstStyle/>
          <a:p>
            <a:endParaRPr/>
          </a:p>
        </p:txBody>
      </p:sp>
      <p:sp>
        <p:nvSpPr>
          <p:cNvPr id="80" name="object 80"/>
          <p:cNvSpPr/>
          <p:nvPr/>
        </p:nvSpPr>
        <p:spPr>
          <a:xfrm>
            <a:off x="4965953" y="1305305"/>
            <a:ext cx="684530" cy="684530"/>
          </a:xfrm>
          <a:custGeom>
            <a:avLst/>
            <a:gdLst/>
            <a:ahLst/>
            <a:cxnLst/>
            <a:rect l="l" t="t" r="r" b="b"/>
            <a:pathLst>
              <a:path w="684529" h="684530">
                <a:moveTo>
                  <a:pt x="342138" y="0"/>
                </a:moveTo>
                <a:lnTo>
                  <a:pt x="295708" y="3122"/>
                </a:lnTo>
                <a:lnTo>
                  <a:pt x="251177" y="12220"/>
                </a:lnTo>
                <a:lnTo>
                  <a:pt x="208954" y="26884"/>
                </a:lnTo>
                <a:lnTo>
                  <a:pt x="169446" y="46707"/>
                </a:lnTo>
                <a:lnTo>
                  <a:pt x="133059" y="71283"/>
                </a:lnTo>
                <a:lnTo>
                  <a:pt x="100202" y="100203"/>
                </a:lnTo>
                <a:lnTo>
                  <a:pt x="71283" y="133059"/>
                </a:lnTo>
                <a:lnTo>
                  <a:pt x="46707" y="169446"/>
                </a:lnTo>
                <a:lnTo>
                  <a:pt x="26884" y="208954"/>
                </a:lnTo>
                <a:lnTo>
                  <a:pt x="12220" y="251177"/>
                </a:lnTo>
                <a:lnTo>
                  <a:pt x="3122" y="295708"/>
                </a:lnTo>
                <a:lnTo>
                  <a:pt x="0" y="342138"/>
                </a:lnTo>
                <a:lnTo>
                  <a:pt x="3122" y="388567"/>
                </a:lnTo>
                <a:lnTo>
                  <a:pt x="12220" y="433098"/>
                </a:lnTo>
                <a:lnTo>
                  <a:pt x="26884" y="475321"/>
                </a:lnTo>
                <a:lnTo>
                  <a:pt x="46707" y="514829"/>
                </a:lnTo>
                <a:lnTo>
                  <a:pt x="71283" y="551216"/>
                </a:lnTo>
                <a:lnTo>
                  <a:pt x="100203" y="584073"/>
                </a:lnTo>
                <a:lnTo>
                  <a:pt x="133059" y="612992"/>
                </a:lnTo>
                <a:lnTo>
                  <a:pt x="169446" y="637568"/>
                </a:lnTo>
                <a:lnTo>
                  <a:pt x="208954" y="657391"/>
                </a:lnTo>
                <a:lnTo>
                  <a:pt x="251177" y="672055"/>
                </a:lnTo>
                <a:lnTo>
                  <a:pt x="295708" y="681153"/>
                </a:lnTo>
                <a:lnTo>
                  <a:pt x="342138" y="684276"/>
                </a:lnTo>
                <a:lnTo>
                  <a:pt x="388567" y="681153"/>
                </a:lnTo>
                <a:lnTo>
                  <a:pt x="433098" y="672055"/>
                </a:lnTo>
                <a:lnTo>
                  <a:pt x="475321" y="657391"/>
                </a:lnTo>
                <a:lnTo>
                  <a:pt x="514829" y="637568"/>
                </a:lnTo>
                <a:lnTo>
                  <a:pt x="551216" y="612992"/>
                </a:lnTo>
                <a:lnTo>
                  <a:pt x="584072" y="584073"/>
                </a:lnTo>
                <a:lnTo>
                  <a:pt x="612992" y="551216"/>
                </a:lnTo>
                <a:lnTo>
                  <a:pt x="637568" y="514829"/>
                </a:lnTo>
                <a:lnTo>
                  <a:pt x="657391" y="475321"/>
                </a:lnTo>
                <a:lnTo>
                  <a:pt x="672055" y="433098"/>
                </a:lnTo>
                <a:lnTo>
                  <a:pt x="681153" y="388567"/>
                </a:lnTo>
                <a:lnTo>
                  <a:pt x="684276" y="342138"/>
                </a:lnTo>
                <a:lnTo>
                  <a:pt x="681153" y="295708"/>
                </a:lnTo>
                <a:lnTo>
                  <a:pt x="672055" y="251177"/>
                </a:lnTo>
                <a:lnTo>
                  <a:pt x="657391" y="208954"/>
                </a:lnTo>
                <a:lnTo>
                  <a:pt x="637568" y="169446"/>
                </a:lnTo>
                <a:lnTo>
                  <a:pt x="612992" y="133059"/>
                </a:lnTo>
                <a:lnTo>
                  <a:pt x="584073" y="100203"/>
                </a:lnTo>
                <a:lnTo>
                  <a:pt x="551216" y="71283"/>
                </a:lnTo>
                <a:lnTo>
                  <a:pt x="514829" y="46707"/>
                </a:lnTo>
                <a:lnTo>
                  <a:pt x="475321" y="26884"/>
                </a:lnTo>
                <a:lnTo>
                  <a:pt x="433098" y="12220"/>
                </a:lnTo>
                <a:lnTo>
                  <a:pt x="388567" y="3122"/>
                </a:lnTo>
                <a:lnTo>
                  <a:pt x="342138" y="0"/>
                </a:lnTo>
                <a:close/>
              </a:path>
            </a:pathLst>
          </a:custGeom>
          <a:solidFill>
            <a:srgbClr val="FFFFFF"/>
          </a:solidFill>
        </p:spPr>
        <p:txBody>
          <a:bodyPr wrap="square" lIns="0" tIns="0" rIns="0" bIns="0" rtlCol="0"/>
          <a:lstStyle/>
          <a:p>
            <a:endParaRPr/>
          </a:p>
        </p:txBody>
      </p:sp>
      <p:sp>
        <p:nvSpPr>
          <p:cNvPr id="81" name="object 81"/>
          <p:cNvSpPr/>
          <p:nvPr/>
        </p:nvSpPr>
        <p:spPr>
          <a:xfrm>
            <a:off x="4965953" y="1305305"/>
            <a:ext cx="684530" cy="684530"/>
          </a:xfrm>
          <a:custGeom>
            <a:avLst/>
            <a:gdLst/>
            <a:ahLst/>
            <a:cxnLst/>
            <a:rect l="l" t="t" r="r" b="b"/>
            <a:pathLst>
              <a:path w="684529" h="684530">
                <a:moveTo>
                  <a:pt x="0" y="342138"/>
                </a:moveTo>
                <a:lnTo>
                  <a:pt x="3122" y="295708"/>
                </a:lnTo>
                <a:lnTo>
                  <a:pt x="12220" y="251177"/>
                </a:lnTo>
                <a:lnTo>
                  <a:pt x="26884" y="208954"/>
                </a:lnTo>
                <a:lnTo>
                  <a:pt x="46707" y="169446"/>
                </a:lnTo>
                <a:lnTo>
                  <a:pt x="71283" y="133059"/>
                </a:lnTo>
                <a:lnTo>
                  <a:pt x="100202" y="100203"/>
                </a:lnTo>
                <a:lnTo>
                  <a:pt x="133059" y="71283"/>
                </a:lnTo>
                <a:lnTo>
                  <a:pt x="169446" y="46707"/>
                </a:lnTo>
                <a:lnTo>
                  <a:pt x="208954" y="26884"/>
                </a:lnTo>
                <a:lnTo>
                  <a:pt x="251177" y="12220"/>
                </a:lnTo>
                <a:lnTo>
                  <a:pt x="295708" y="3122"/>
                </a:lnTo>
                <a:lnTo>
                  <a:pt x="342138" y="0"/>
                </a:lnTo>
                <a:lnTo>
                  <a:pt x="388567" y="3122"/>
                </a:lnTo>
                <a:lnTo>
                  <a:pt x="433098" y="12220"/>
                </a:lnTo>
                <a:lnTo>
                  <a:pt x="475321" y="26884"/>
                </a:lnTo>
                <a:lnTo>
                  <a:pt x="514829" y="46707"/>
                </a:lnTo>
                <a:lnTo>
                  <a:pt x="551216" y="71283"/>
                </a:lnTo>
                <a:lnTo>
                  <a:pt x="584072" y="100202"/>
                </a:lnTo>
                <a:lnTo>
                  <a:pt x="612992" y="133059"/>
                </a:lnTo>
                <a:lnTo>
                  <a:pt x="637568" y="169446"/>
                </a:lnTo>
                <a:lnTo>
                  <a:pt x="657391" y="208954"/>
                </a:lnTo>
                <a:lnTo>
                  <a:pt x="672055" y="251177"/>
                </a:lnTo>
                <a:lnTo>
                  <a:pt x="681153" y="295708"/>
                </a:lnTo>
                <a:lnTo>
                  <a:pt x="684276" y="342138"/>
                </a:lnTo>
                <a:lnTo>
                  <a:pt x="681153" y="388567"/>
                </a:lnTo>
                <a:lnTo>
                  <a:pt x="672055" y="433098"/>
                </a:lnTo>
                <a:lnTo>
                  <a:pt x="657391" y="475321"/>
                </a:lnTo>
                <a:lnTo>
                  <a:pt x="637568" y="514829"/>
                </a:lnTo>
                <a:lnTo>
                  <a:pt x="612992" y="551216"/>
                </a:lnTo>
                <a:lnTo>
                  <a:pt x="584073" y="584073"/>
                </a:lnTo>
                <a:lnTo>
                  <a:pt x="551216" y="612992"/>
                </a:lnTo>
                <a:lnTo>
                  <a:pt x="514829" y="637568"/>
                </a:lnTo>
                <a:lnTo>
                  <a:pt x="475321" y="657391"/>
                </a:lnTo>
                <a:lnTo>
                  <a:pt x="433098" y="672055"/>
                </a:lnTo>
                <a:lnTo>
                  <a:pt x="388567" y="681153"/>
                </a:lnTo>
                <a:lnTo>
                  <a:pt x="342138" y="684276"/>
                </a:lnTo>
                <a:lnTo>
                  <a:pt x="295708" y="681153"/>
                </a:lnTo>
                <a:lnTo>
                  <a:pt x="251177" y="672055"/>
                </a:lnTo>
                <a:lnTo>
                  <a:pt x="208954" y="657391"/>
                </a:lnTo>
                <a:lnTo>
                  <a:pt x="169446" y="637568"/>
                </a:lnTo>
                <a:lnTo>
                  <a:pt x="133059" y="612992"/>
                </a:lnTo>
                <a:lnTo>
                  <a:pt x="100203" y="584073"/>
                </a:lnTo>
                <a:lnTo>
                  <a:pt x="71283" y="551216"/>
                </a:lnTo>
                <a:lnTo>
                  <a:pt x="46707" y="514829"/>
                </a:lnTo>
                <a:lnTo>
                  <a:pt x="26884" y="475321"/>
                </a:lnTo>
                <a:lnTo>
                  <a:pt x="12220" y="433098"/>
                </a:lnTo>
                <a:lnTo>
                  <a:pt x="3122" y="388567"/>
                </a:lnTo>
                <a:lnTo>
                  <a:pt x="0" y="342138"/>
                </a:lnTo>
                <a:close/>
              </a:path>
            </a:pathLst>
          </a:custGeom>
          <a:ln w="19811">
            <a:solidFill>
              <a:srgbClr val="000000"/>
            </a:solidFill>
          </a:ln>
        </p:spPr>
        <p:txBody>
          <a:bodyPr wrap="square" lIns="0" tIns="0" rIns="0" bIns="0" rtlCol="0"/>
          <a:lstStyle/>
          <a:p>
            <a:endParaRPr/>
          </a:p>
        </p:txBody>
      </p:sp>
      <p:sp>
        <p:nvSpPr>
          <p:cNvPr id="82" name="object 82"/>
          <p:cNvSpPr txBox="1"/>
          <p:nvPr/>
        </p:nvSpPr>
        <p:spPr>
          <a:xfrm>
            <a:off x="5079872" y="1613407"/>
            <a:ext cx="448945" cy="391795"/>
          </a:xfrm>
          <a:prstGeom prst="rect">
            <a:avLst/>
          </a:prstGeom>
        </p:spPr>
        <p:txBody>
          <a:bodyPr vert="horz" wrap="square" lIns="0" tIns="13335" rIns="0" bIns="0" rtlCol="0">
            <a:spAutoFit/>
          </a:bodyPr>
          <a:lstStyle/>
          <a:p>
            <a:pPr marL="12700" marR="5080" algn="ctr">
              <a:lnSpc>
                <a:spcPct val="100000"/>
              </a:lnSpc>
              <a:spcBef>
                <a:spcPts val="105"/>
              </a:spcBef>
            </a:pPr>
            <a:r>
              <a:rPr sz="800" spc="-5" dirty="0">
                <a:latin typeface="Segoe UI"/>
                <a:cs typeface="Segoe UI"/>
              </a:rPr>
              <a:t>Azure</a:t>
            </a:r>
            <a:r>
              <a:rPr sz="800" spc="-95" dirty="0">
                <a:latin typeface="Segoe UI"/>
                <a:cs typeface="Segoe UI"/>
              </a:rPr>
              <a:t> </a:t>
            </a:r>
            <a:r>
              <a:rPr sz="800" dirty="0">
                <a:latin typeface="Segoe UI"/>
                <a:cs typeface="Segoe UI"/>
              </a:rPr>
              <a:t>ML  Service  </a:t>
            </a:r>
            <a:r>
              <a:rPr sz="800" spc="-5" dirty="0">
                <a:latin typeface="Segoe UI"/>
                <a:cs typeface="Segoe UI"/>
              </a:rPr>
              <a:t>(pr</a:t>
            </a:r>
            <a:r>
              <a:rPr sz="800" dirty="0">
                <a:latin typeface="Segoe UI"/>
                <a:cs typeface="Segoe UI"/>
              </a:rPr>
              <a:t>ev</a:t>
            </a:r>
            <a:r>
              <a:rPr sz="800" spc="-5" dirty="0">
                <a:latin typeface="Segoe UI"/>
                <a:cs typeface="Segoe UI"/>
              </a:rPr>
              <a:t>i</a:t>
            </a:r>
            <a:r>
              <a:rPr sz="800" dirty="0">
                <a:latin typeface="Segoe UI"/>
                <a:cs typeface="Segoe UI"/>
              </a:rPr>
              <a:t>e</a:t>
            </a:r>
            <a:r>
              <a:rPr sz="800" spc="-10" dirty="0">
                <a:latin typeface="Segoe UI"/>
                <a:cs typeface="Segoe UI"/>
              </a:rPr>
              <a:t>w</a:t>
            </a:r>
            <a:r>
              <a:rPr sz="800" dirty="0">
                <a:latin typeface="Segoe UI"/>
                <a:cs typeface="Segoe UI"/>
              </a:rPr>
              <a:t>)</a:t>
            </a:r>
            <a:endParaRPr sz="800">
              <a:latin typeface="Segoe UI"/>
              <a:cs typeface="Segoe UI"/>
            </a:endParaRPr>
          </a:p>
        </p:txBody>
      </p:sp>
      <p:sp>
        <p:nvSpPr>
          <p:cNvPr id="83" name="object 83"/>
          <p:cNvSpPr/>
          <p:nvPr/>
        </p:nvSpPr>
        <p:spPr>
          <a:xfrm>
            <a:off x="6505193" y="1305305"/>
            <a:ext cx="684530" cy="684530"/>
          </a:xfrm>
          <a:custGeom>
            <a:avLst/>
            <a:gdLst/>
            <a:ahLst/>
            <a:cxnLst/>
            <a:rect l="l" t="t" r="r" b="b"/>
            <a:pathLst>
              <a:path w="684529" h="684530">
                <a:moveTo>
                  <a:pt x="342137" y="0"/>
                </a:moveTo>
                <a:lnTo>
                  <a:pt x="295708" y="3122"/>
                </a:lnTo>
                <a:lnTo>
                  <a:pt x="251177" y="12220"/>
                </a:lnTo>
                <a:lnTo>
                  <a:pt x="208954" y="26884"/>
                </a:lnTo>
                <a:lnTo>
                  <a:pt x="169446" y="46707"/>
                </a:lnTo>
                <a:lnTo>
                  <a:pt x="133059" y="71283"/>
                </a:lnTo>
                <a:lnTo>
                  <a:pt x="100203" y="100203"/>
                </a:lnTo>
                <a:lnTo>
                  <a:pt x="71283" y="133059"/>
                </a:lnTo>
                <a:lnTo>
                  <a:pt x="46707" y="169446"/>
                </a:lnTo>
                <a:lnTo>
                  <a:pt x="26884" y="208954"/>
                </a:lnTo>
                <a:lnTo>
                  <a:pt x="12220" y="251177"/>
                </a:lnTo>
                <a:lnTo>
                  <a:pt x="3122" y="295708"/>
                </a:lnTo>
                <a:lnTo>
                  <a:pt x="0" y="342138"/>
                </a:lnTo>
                <a:lnTo>
                  <a:pt x="3122" y="388567"/>
                </a:lnTo>
                <a:lnTo>
                  <a:pt x="12220" y="433098"/>
                </a:lnTo>
                <a:lnTo>
                  <a:pt x="26884" y="475321"/>
                </a:lnTo>
                <a:lnTo>
                  <a:pt x="46707" y="514829"/>
                </a:lnTo>
                <a:lnTo>
                  <a:pt x="71283" y="551216"/>
                </a:lnTo>
                <a:lnTo>
                  <a:pt x="100202" y="584073"/>
                </a:lnTo>
                <a:lnTo>
                  <a:pt x="133059" y="612992"/>
                </a:lnTo>
                <a:lnTo>
                  <a:pt x="169446" y="637568"/>
                </a:lnTo>
                <a:lnTo>
                  <a:pt x="208954" y="657391"/>
                </a:lnTo>
                <a:lnTo>
                  <a:pt x="251177" y="672055"/>
                </a:lnTo>
                <a:lnTo>
                  <a:pt x="295708" y="681153"/>
                </a:lnTo>
                <a:lnTo>
                  <a:pt x="342137" y="684276"/>
                </a:lnTo>
                <a:lnTo>
                  <a:pt x="388567" y="681153"/>
                </a:lnTo>
                <a:lnTo>
                  <a:pt x="433098" y="672055"/>
                </a:lnTo>
                <a:lnTo>
                  <a:pt x="475321" y="657391"/>
                </a:lnTo>
                <a:lnTo>
                  <a:pt x="514829" y="637568"/>
                </a:lnTo>
                <a:lnTo>
                  <a:pt x="551216" y="612992"/>
                </a:lnTo>
                <a:lnTo>
                  <a:pt x="584072" y="584073"/>
                </a:lnTo>
                <a:lnTo>
                  <a:pt x="612992" y="551216"/>
                </a:lnTo>
                <a:lnTo>
                  <a:pt x="637568" y="514829"/>
                </a:lnTo>
                <a:lnTo>
                  <a:pt x="657391" y="475321"/>
                </a:lnTo>
                <a:lnTo>
                  <a:pt x="672055" y="433098"/>
                </a:lnTo>
                <a:lnTo>
                  <a:pt x="681153" y="388567"/>
                </a:lnTo>
                <a:lnTo>
                  <a:pt x="684276" y="342138"/>
                </a:lnTo>
                <a:lnTo>
                  <a:pt x="681153" y="295708"/>
                </a:lnTo>
                <a:lnTo>
                  <a:pt x="672055" y="251177"/>
                </a:lnTo>
                <a:lnTo>
                  <a:pt x="657391" y="208954"/>
                </a:lnTo>
                <a:lnTo>
                  <a:pt x="637568" y="169446"/>
                </a:lnTo>
                <a:lnTo>
                  <a:pt x="612992" y="133059"/>
                </a:lnTo>
                <a:lnTo>
                  <a:pt x="584073" y="100203"/>
                </a:lnTo>
                <a:lnTo>
                  <a:pt x="551216" y="71283"/>
                </a:lnTo>
                <a:lnTo>
                  <a:pt x="514829" y="46707"/>
                </a:lnTo>
                <a:lnTo>
                  <a:pt x="475321" y="26884"/>
                </a:lnTo>
                <a:lnTo>
                  <a:pt x="433098" y="12220"/>
                </a:lnTo>
                <a:lnTo>
                  <a:pt x="388567" y="3122"/>
                </a:lnTo>
                <a:lnTo>
                  <a:pt x="342137" y="0"/>
                </a:lnTo>
                <a:close/>
              </a:path>
            </a:pathLst>
          </a:custGeom>
          <a:solidFill>
            <a:srgbClr val="FFFFFF"/>
          </a:solidFill>
        </p:spPr>
        <p:txBody>
          <a:bodyPr wrap="square" lIns="0" tIns="0" rIns="0" bIns="0" rtlCol="0"/>
          <a:lstStyle/>
          <a:p>
            <a:endParaRPr/>
          </a:p>
        </p:txBody>
      </p:sp>
      <p:sp>
        <p:nvSpPr>
          <p:cNvPr id="84" name="object 84"/>
          <p:cNvSpPr/>
          <p:nvPr/>
        </p:nvSpPr>
        <p:spPr>
          <a:xfrm>
            <a:off x="6505193" y="1305305"/>
            <a:ext cx="684530" cy="684530"/>
          </a:xfrm>
          <a:custGeom>
            <a:avLst/>
            <a:gdLst/>
            <a:ahLst/>
            <a:cxnLst/>
            <a:rect l="l" t="t" r="r" b="b"/>
            <a:pathLst>
              <a:path w="684529" h="684530">
                <a:moveTo>
                  <a:pt x="0" y="342138"/>
                </a:moveTo>
                <a:lnTo>
                  <a:pt x="3122" y="295708"/>
                </a:lnTo>
                <a:lnTo>
                  <a:pt x="12220" y="251177"/>
                </a:lnTo>
                <a:lnTo>
                  <a:pt x="26884" y="208954"/>
                </a:lnTo>
                <a:lnTo>
                  <a:pt x="46707" y="169446"/>
                </a:lnTo>
                <a:lnTo>
                  <a:pt x="71283" y="133059"/>
                </a:lnTo>
                <a:lnTo>
                  <a:pt x="100203" y="100203"/>
                </a:lnTo>
                <a:lnTo>
                  <a:pt x="133059" y="71283"/>
                </a:lnTo>
                <a:lnTo>
                  <a:pt x="169446" y="46707"/>
                </a:lnTo>
                <a:lnTo>
                  <a:pt x="208954" y="26884"/>
                </a:lnTo>
                <a:lnTo>
                  <a:pt x="251177" y="12220"/>
                </a:lnTo>
                <a:lnTo>
                  <a:pt x="295708" y="3122"/>
                </a:lnTo>
                <a:lnTo>
                  <a:pt x="342137" y="0"/>
                </a:lnTo>
                <a:lnTo>
                  <a:pt x="388567" y="3122"/>
                </a:lnTo>
                <a:lnTo>
                  <a:pt x="433098" y="12220"/>
                </a:lnTo>
                <a:lnTo>
                  <a:pt x="475321" y="26884"/>
                </a:lnTo>
                <a:lnTo>
                  <a:pt x="514829" y="46707"/>
                </a:lnTo>
                <a:lnTo>
                  <a:pt x="551216" y="71283"/>
                </a:lnTo>
                <a:lnTo>
                  <a:pt x="584073" y="100202"/>
                </a:lnTo>
                <a:lnTo>
                  <a:pt x="612992" y="133059"/>
                </a:lnTo>
                <a:lnTo>
                  <a:pt x="637568" y="169446"/>
                </a:lnTo>
                <a:lnTo>
                  <a:pt x="657391" y="208954"/>
                </a:lnTo>
                <a:lnTo>
                  <a:pt x="672055" y="251177"/>
                </a:lnTo>
                <a:lnTo>
                  <a:pt x="681153" y="295708"/>
                </a:lnTo>
                <a:lnTo>
                  <a:pt x="684276" y="342138"/>
                </a:lnTo>
                <a:lnTo>
                  <a:pt x="681153" y="388567"/>
                </a:lnTo>
                <a:lnTo>
                  <a:pt x="672055" y="433098"/>
                </a:lnTo>
                <a:lnTo>
                  <a:pt x="657391" y="475321"/>
                </a:lnTo>
                <a:lnTo>
                  <a:pt x="637568" y="514829"/>
                </a:lnTo>
                <a:lnTo>
                  <a:pt x="612992" y="551216"/>
                </a:lnTo>
                <a:lnTo>
                  <a:pt x="584072" y="584073"/>
                </a:lnTo>
                <a:lnTo>
                  <a:pt x="551216" y="612992"/>
                </a:lnTo>
                <a:lnTo>
                  <a:pt x="514829" y="637568"/>
                </a:lnTo>
                <a:lnTo>
                  <a:pt x="475321" y="657391"/>
                </a:lnTo>
                <a:lnTo>
                  <a:pt x="433098" y="672055"/>
                </a:lnTo>
                <a:lnTo>
                  <a:pt x="388567" y="681153"/>
                </a:lnTo>
                <a:lnTo>
                  <a:pt x="342137" y="684276"/>
                </a:lnTo>
                <a:lnTo>
                  <a:pt x="295708" y="681153"/>
                </a:lnTo>
                <a:lnTo>
                  <a:pt x="251177" y="672055"/>
                </a:lnTo>
                <a:lnTo>
                  <a:pt x="208954" y="657391"/>
                </a:lnTo>
                <a:lnTo>
                  <a:pt x="169446" y="637568"/>
                </a:lnTo>
                <a:lnTo>
                  <a:pt x="133059" y="612992"/>
                </a:lnTo>
                <a:lnTo>
                  <a:pt x="100202" y="584073"/>
                </a:lnTo>
                <a:lnTo>
                  <a:pt x="71283" y="551216"/>
                </a:lnTo>
                <a:lnTo>
                  <a:pt x="46707" y="514829"/>
                </a:lnTo>
                <a:lnTo>
                  <a:pt x="26884" y="475321"/>
                </a:lnTo>
                <a:lnTo>
                  <a:pt x="12220" y="433098"/>
                </a:lnTo>
                <a:lnTo>
                  <a:pt x="3122" y="388567"/>
                </a:lnTo>
                <a:lnTo>
                  <a:pt x="0" y="342138"/>
                </a:lnTo>
                <a:close/>
              </a:path>
            </a:pathLst>
          </a:custGeom>
          <a:ln w="19811">
            <a:solidFill>
              <a:srgbClr val="000000"/>
            </a:solidFill>
          </a:ln>
        </p:spPr>
        <p:txBody>
          <a:bodyPr wrap="square" lIns="0" tIns="0" rIns="0" bIns="0" rtlCol="0"/>
          <a:lstStyle/>
          <a:p>
            <a:endParaRPr/>
          </a:p>
        </p:txBody>
      </p:sp>
      <p:sp>
        <p:nvSpPr>
          <p:cNvPr id="85" name="object 85"/>
          <p:cNvSpPr/>
          <p:nvPr/>
        </p:nvSpPr>
        <p:spPr>
          <a:xfrm>
            <a:off x="6693179" y="1366774"/>
            <a:ext cx="300355" cy="307975"/>
          </a:xfrm>
          <a:custGeom>
            <a:avLst/>
            <a:gdLst/>
            <a:ahLst/>
            <a:cxnLst/>
            <a:rect l="l" t="t" r="r" b="b"/>
            <a:pathLst>
              <a:path w="300354" h="307975">
                <a:moveTo>
                  <a:pt x="200380" y="41528"/>
                </a:moveTo>
                <a:lnTo>
                  <a:pt x="99796" y="41528"/>
                </a:lnTo>
                <a:lnTo>
                  <a:pt x="99796" y="108712"/>
                </a:lnTo>
                <a:lnTo>
                  <a:pt x="4419" y="274700"/>
                </a:lnTo>
                <a:lnTo>
                  <a:pt x="0" y="287522"/>
                </a:lnTo>
                <a:lnTo>
                  <a:pt x="2117" y="298021"/>
                </a:lnTo>
                <a:lnTo>
                  <a:pt x="10116" y="305115"/>
                </a:lnTo>
                <a:lnTo>
                  <a:pt x="23342" y="307721"/>
                </a:lnTo>
                <a:lnTo>
                  <a:pt x="276707" y="307721"/>
                </a:lnTo>
                <a:lnTo>
                  <a:pt x="289988" y="305115"/>
                </a:lnTo>
                <a:lnTo>
                  <a:pt x="297995" y="298021"/>
                </a:lnTo>
                <a:lnTo>
                  <a:pt x="300120" y="287522"/>
                </a:lnTo>
                <a:lnTo>
                  <a:pt x="295757" y="274700"/>
                </a:lnTo>
                <a:lnTo>
                  <a:pt x="200380" y="108712"/>
                </a:lnTo>
                <a:lnTo>
                  <a:pt x="200380" y="41528"/>
                </a:lnTo>
                <a:close/>
              </a:path>
              <a:path w="300354" h="307975">
                <a:moveTo>
                  <a:pt x="202158" y="0"/>
                </a:moveTo>
                <a:lnTo>
                  <a:pt x="98018" y="0"/>
                </a:lnTo>
                <a:lnTo>
                  <a:pt x="89981" y="1627"/>
                </a:lnTo>
                <a:lnTo>
                  <a:pt x="83444" y="6064"/>
                </a:lnTo>
                <a:lnTo>
                  <a:pt x="79051" y="12644"/>
                </a:lnTo>
                <a:lnTo>
                  <a:pt x="77444" y="20700"/>
                </a:lnTo>
                <a:lnTo>
                  <a:pt x="79051" y="28777"/>
                </a:lnTo>
                <a:lnTo>
                  <a:pt x="83444" y="35401"/>
                </a:lnTo>
                <a:lnTo>
                  <a:pt x="89981" y="39881"/>
                </a:lnTo>
                <a:lnTo>
                  <a:pt x="98018" y="41528"/>
                </a:lnTo>
                <a:lnTo>
                  <a:pt x="202158" y="41528"/>
                </a:lnTo>
                <a:lnTo>
                  <a:pt x="210141" y="39881"/>
                </a:lnTo>
                <a:lnTo>
                  <a:pt x="216683" y="35401"/>
                </a:lnTo>
                <a:lnTo>
                  <a:pt x="221107" y="28777"/>
                </a:lnTo>
                <a:lnTo>
                  <a:pt x="222732" y="20700"/>
                </a:lnTo>
                <a:lnTo>
                  <a:pt x="221106" y="12644"/>
                </a:lnTo>
                <a:lnTo>
                  <a:pt x="216683" y="6064"/>
                </a:lnTo>
                <a:lnTo>
                  <a:pt x="210141" y="1627"/>
                </a:lnTo>
                <a:lnTo>
                  <a:pt x="202158" y="0"/>
                </a:lnTo>
                <a:close/>
              </a:path>
            </a:pathLst>
          </a:custGeom>
          <a:solidFill>
            <a:srgbClr val="58B4D9"/>
          </a:solidFill>
        </p:spPr>
        <p:txBody>
          <a:bodyPr wrap="square" lIns="0" tIns="0" rIns="0" bIns="0" rtlCol="0"/>
          <a:lstStyle/>
          <a:p>
            <a:endParaRPr/>
          </a:p>
        </p:txBody>
      </p:sp>
      <p:sp>
        <p:nvSpPr>
          <p:cNvPr id="86" name="object 86"/>
          <p:cNvSpPr/>
          <p:nvPr/>
        </p:nvSpPr>
        <p:spPr>
          <a:xfrm>
            <a:off x="6737350" y="1569338"/>
            <a:ext cx="213359" cy="69341"/>
          </a:xfrm>
          <a:prstGeom prst="rect">
            <a:avLst/>
          </a:prstGeom>
          <a:blipFill>
            <a:blip r:embed="rId14" cstate="print"/>
            <a:stretch>
              <a:fillRect/>
            </a:stretch>
          </a:blipFill>
        </p:spPr>
        <p:txBody>
          <a:bodyPr wrap="square" lIns="0" tIns="0" rIns="0" bIns="0" rtlCol="0"/>
          <a:lstStyle/>
          <a:p>
            <a:endParaRPr/>
          </a:p>
        </p:txBody>
      </p:sp>
      <p:sp>
        <p:nvSpPr>
          <p:cNvPr id="87" name="object 87"/>
          <p:cNvSpPr/>
          <p:nvPr/>
        </p:nvSpPr>
        <p:spPr>
          <a:xfrm>
            <a:off x="6693183" y="1366774"/>
            <a:ext cx="144145" cy="307975"/>
          </a:xfrm>
          <a:custGeom>
            <a:avLst/>
            <a:gdLst/>
            <a:ahLst/>
            <a:cxnLst/>
            <a:rect l="l" t="t" r="r" b="b"/>
            <a:pathLst>
              <a:path w="144145" h="307975">
                <a:moveTo>
                  <a:pt x="143607" y="0"/>
                </a:moveTo>
                <a:lnTo>
                  <a:pt x="98522" y="0"/>
                </a:lnTo>
                <a:lnTo>
                  <a:pt x="90465" y="1627"/>
                </a:lnTo>
                <a:lnTo>
                  <a:pt x="83885" y="6064"/>
                </a:lnTo>
                <a:lnTo>
                  <a:pt x="79448" y="12644"/>
                </a:lnTo>
                <a:lnTo>
                  <a:pt x="77821" y="20700"/>
                </a:lnTo>
                <a:lnTo>
                  <a:pt x="79448" y="28777"/>
                </a:lnTo>
                <a:lnTo>
                  <a:pt x="83885" y="35401"/>
                </a:lnTo>
                <a:lnTo>
                  <a:pt x="90465" y="39881"/>
                </a:lnTo>
                <a:lnTo>
                  <a:pt x="98522" y="41528"/>
                </a:lnTo>
                <a:lnTo>
                  <a:pt x="100300" y="41528"/>
                </a:lnTo>
                <a:lnTo>
                  <a:pt x="100300" y="108712"/>
                </a:lnTo>
                <a:lnTo>
                  <a:pt x="4415" y="274700"/>
                </a:lnTo>
                <a:lnTo>
                  <a:pt x="0" y="287522"/>
                </a:lnTo>
                <a:lnTo>
                  <a:pt x="2145" y="298021"/>
                </a:lnTo>
                <a:lnTo>
                  <a:pt x="10219" y="305115"/>
                </a:lnTo>
                <a:lnTo>
                  <a:pt x="23592" y="307721"/>
                </a:lnTo>
                <a:lnTo>
                  <a:pt x="93061" y="307721"/>
                </a:lnTo>
                <a:lnTo>
                  <a:pt x="143607" y="108203"/>
                </a:lnTo>
                <a:lnTo>
                  <a:pt x="143607" y="0"/>
                </a:lnTo>
                <a:close/>
              </a:path>
            </a:pathLst>
          </a:custGeom>
          <a:solidFill>
            <a:srgbClr val="FFFFFF">
              <a:alpha val="25097"/>
            </a:srgbClr>
          </a:solidFill>
        </p:spPr>
        <p:txBody>
          <a:bodyPr wrap="square" lIns="0" tIns="0" rIns="0" bIns="0" rtlCol="0"/>
          <a:lstStyle/>
          <a:p>
            <a:endParaRPr/>
          </a:p>
        </p:txBody>
      </p:sp>
      <p:sp>
        <p:nvSpPr>
          <p:cNvPr id="88" name="object 88"/>
          <p:cNvSpPr/>
          <p:nvPr/>
        </p:nvSpPr>
        <p:spPr>
          <a:xfrm>
            <a:off x="5174360" y="1597405"/>
            <a:ext cx="258445" cy="76200"/>
          </a:xfrm>
          <a:custGeom>
            <a:avLst/>
            <a:gdLst/>
            <a:ahLst/>
            <a:cxnLst/>
            <a:rect l="l" t="t" r="r" b="b"/>
            <a:pathLst>
              <a:path w="258445" h="76200">
                <a:moveTo>
                  <a:pt x="185800" y="0"/>
                </a:moveTo>
                <a:lnTo>
                  <a:pt x="60198" y="0"/>
                </a:lnTo>
                <a:lnTo>
                  <a:pt x="0" y="75946"/>
                </a:lnTo>
                <a:lnTo>
                  <a:pt x="258063" y="75946"/>
                </a:lnTo>
                <a:lnTo>
                  <a:pt x="185800" y="0"/>
                </a:lnTo>
                <a:close/>
              </a:path>
            </a:pathLst>
          </a:custGeom>
          <a:solidFill>
            <a:srgbClr val="153B62"/>
          </a:solidFill>
        </p:spPr>
        <p:txBody>
          <a:bodyPr wrap="square" lIns="0" tIns="0" rIns="0" bIns="0" rtlCol="0"/>
          <a:lstStyle/>
          <a:p>
            <a:endParaRPr/>
          </a:p>
        </p:txBody>
      </p:sp>
      <p:sp>
        <p:nvSpPr>
          <p:cNvPr id="89" name="object 89"/>
          <p:cNvSpPr/>
          <p:nvPr/>
        </p:nvSpPr>
        <p:spPr>
          <a:xfrm>
            <a:off x="5154548" y="1361186"/>
            <a:ext cx="294639" cy="311785"/>
          </a:xfrm>
          <a:prstGeom prst="rect">
            <a:avLst/>
          </a:prstGeom>
          <a:blipFill>
            <a:blip r:embed="rId15" cstate="print"/>
            <a:stretch>
              <a:fillRect/>
            </a:stretch>
          </a:blipFill>
        </p:spPr>
        <p:txBody>
          <a:bodyPr wrap="square" lIns="0" tIns="0" rIns="0" bIns="0" rtlCol="0"/>
          <a:lstStyle/>
          <a:p>
            <a:endParaRPr/>
          </a:p>
        </p:txBody>
      </p:sp>
      <p:sp>
        <p:nvSpPr>
          <p:cNvPr id="90" name="object 90"/>
          <p:cNvSpPr/>
          <p:nvPr/>
        </p:nvSpPr>
        <p:spPr>
          <a:xfrm>
            <a:off x="4882896" y="3055620"/>
            <a:ext cx="288290" cy="131445"/>
          </a:xfrm>
          <a:custGeom>
            <a:avLst/>
            <a:gdLst/>
            <a:ahLst/>
            <a:cxnLst/>
            <a:rect l="l" t="t" r="r" b="b"/>
            <a:pathLst>
              <a:path w="288289" h="131444">
                <a:moveTo>
                  <a:pt x="288036" y="0"/>
                </a:moveTo>
                <a:lnTo>
                  <a:pt x="0" y="0"/>
                </a:lnTo>
                <a:lnTo>
                  <a:pt x="0" y="51307"/>
                </a:lnTo>
                <a:lnTo>
                  <a:pt x="144525" y="131063"/>
                </a:lnTo>
                <a:lnTo>
                  <a:pt x="288036" y="51307"/>
                </a:lnTo>
                <a:lnTo>
                  <a:pt x="288036" y="0"/>
                </a:lnTo>
                <a:close/>
              </a:path>
            </a:pathLst>
          </a:custGeom>
          <a:solidFill>
            <a:srgbClr val="CC271F"/>
          </a:solidFill>
        </p:spPr>
        <p:txBody>
          <a:bodyPr wrap="square" lIns="0" tIns="0" rIns="0" bIns="0" rtlCol="0"/>
          <a:lstStyle/>
          <a:p>
            <a:endParaRPr/>
          </a:p>
        </p:txBody>
      </p:sp>
      <p:sp>
        <p:nvSpPr>
          <p:cNvPr id="91" name="object 91"/>
          <p:cNvSpPr/>
          <p:nvPr/>
        </p:nvSpPr>
        <p:spPr>
          <a:xfrm>
            <a:off x="5027676" y="3055620"/>
            <a:ext cx="143510" cy="131445"/>
          </a:xfrm>
          <a:custGeom>
            <a:avLst/>
            <a:gdLst/>
            <a:ahLst/>
            <a:cxnLst/>
            <a:rect l="l" t="t" r="r" b="b"/>
            <a:pathLst>
              <a:path w="143510" h="131444">
                <a:moveTo>
                  <a:pt x="143256" y="0"/>
                </a:moveTo>
                <a:lnTo>
                  <a:pt x="0" y="0"/>
                </a:lnTo>
                <a:lnTo>
                  <a:pt x="0" y="131063"/>
                </a:lnTo>
                <a:lnTo>
                  <a:pt x="143256" y="51307"/>
                </a:lnTo>
                <a:lnTo>
                  <a:pt x="143256" y="0"/>
                </a:lnTo>
                <a:close/>
              </a:path>
            </a:pathLst>
          </a:custGeom>
          <a:solidFill>
            <a:srgbClr val="E63017"/>
          </a:solidFill>
        </p:spPr>
        <p:txBody>
          <a:bodyPr wrap="square" lIns="0" tIns="0" rIns="0" bIns="0" rtlCol="0"/>
          <a:lstStyle/>
          <a:p>
            <a:endParaRPr/>
          </a:p>
        </p:txBody>
      </p:sp>
      <p:sp>
        <p:nvSpPr>
          <p:cNvPr id="92" name="object 92"/>
          <p:cNvSpPr/>
          <p:nvPr/>
        </p:nvSpPr>
        <p:spPr>
          <a:xfrm>
            <a:off x="4882896" y="2974848"/>
            <a:ext cx="288290" cy="161925"/>
          </a:xfrm>
          <a:custGeom>
            <a:avLst/>
            <a:gdLst/>
            <a:ahLst/>
            <a:cxnLst/>
            <a:rect l="l" t="t" r="r" b="b"/>
            <a:pathLst>
              <a:path w="288289" h="161925">
                <a:moveTo>
                  <a:pt x="144525" y="0"/>
                </a:moveTo>
                <a:lnTo>
                  <a:pt x="0" y="81279"/>
                </a:lnTo>
                <a:lnTo>
                  <a:pt x="144525" y="161543"/>
                </a:lnTo>
                <a:lnTo>
                  <a:pt x="288036" y="81279"/>
                </a:lnTo>
                <a:lnTo>
                  <a:pt x="144525" y="0"/>
                </a:lnTo>
                <a:close/>
              </a:path>
            </a:pathLst>
          </a:custGeom>
          <a:solidFill>
            <a:srgbClr val="F65B22"/>
          </a:solidFill>
        </p:spPr>
        <p:txBody>
          <a:bodyPr wrap="square" lIns="0" tIns="0" rIns="0" bIns="0" rtlCol="0"/>
          <a:lstStyle/>
          <a:p>
            <a:endParaRPr/>
          </a:p>
        </p:txBody>
      </p:sp>
      <p:sp>
        <p:nvSpPr>
          <p:cNvPr id="93" name="object 93"/>
          <p:cNvSpPr/>
          <p:nvPr/>
        </p:nvSpPr>
        <p:spPr>
          <a:xfrm>
            <a:off x="4882896" y="2948939"/>
            <a:ext cx="288290" cy="132715"/>
          </a:xfrm>
          <a:custGeom>
            <a:avLst/>
            <a:gdLst/>
            <a:ahLst/>
            <a:cxnLst/>
            <a:rect l="l" t="t" r="r" b="b"/>
            <a:pathLst>
              <a:path w="288289" h="132714">
                <a:moveTo>
                  <a:pt x="288036" y="0"/>
                </a:moveTo>
                <a:lnTo>
                  <a:pt x="0" y="0"/>
                </a:lnTo>
                <a:lnTo>
                  <a:pt x="0" y="51054"/>
                </a:lnTo>
                <a:lnTo>
                  <a:pt x="144525" y="132587"/>
                </a:lnTo>
                <a:lnTo>
                  <a:pt x="288036" y="51054"/>
                </a:lnTo>
                <a:lnTo>
                  <a:pt x="288036" y="0"/>
                </a:lnTo>
                <a:close/>
              </a:path>
            </a:pathLst>
          </a:custGeom>
          <a:solidFill>
            <a:srgbClr val="CC271F"/>
          </a:solidFill>
        </p:spPr>
        <p:txBody>
          <a:bodyPr wrap="square" lIns="0" tIns="0" rIns="0" bIns="0" rtlCol="0"/>
          <a:lstStyle/>
          <a:p>
            <a:endParaRPr/>
          </a:p>
        </p:txBody>
      </p:sp>
      <p:sp>
        <p:nvSpPr>
          <p:cNvPr id="94" name="object 94"/>
          <p:cNvSpPr/>
          <p:nvPr/>
        </p:nvSpPr>
        <p:spPr>
          <a:xfrm>
            <a:off x="5027676" y="2948939"/>
            <a:ext cx="143510" cy="132715"/>
          </a:xfrm>
          <a:custGeom>
            <a:avLst/>
            <a:gdLst/>
            <a:ahLst/>
            <a:cxnLst/>
            <a:rect l="l" t="t" r="r" b="b"/>
            <a:pathLst>
              <a:path w="143510" h="132714">
                <a:moveTo>
                  <a:pt x="143256" y="0"/>
                </a:moveTo>
                <a:lnTo>
                  <a:pt x="0" y="0"/>
                </a:lnTo>
                <a:lnTo>
                  <a:pt x="0" y="132587"/>
                </a:lnTo>
                <a:lnTo>
                  <a:pt x="143256" y="51054"/>
                </a:lnTo>
                <a:lnTo>
                  <a:pt x="143256" y="0"/>
                </a:lnTo>
                <a:close/>
              </a:path>
            </a:pathLst>
          </a:custGeom>
          <a:solidFill>
            <a:srgbClr val="E63017"/>
          </a:solidFill>
        </p:spPr>
        <p:txBody>
          <a:bodyPr wrap="square" lIns="0" tIns="0" rIns="0" bIns="0" rtlCol="0"/>
          <a:lstStyle/>
          <a:p>
            <a:endParaRPr/>
          </a:p>
        </p:txBody>
      </p:sp>
      <p:sp>
        <p:nvSpPr>
          <p:cNvPr id="95" name="object 95"/>
          <p:cNvSpPr/>
          <p:nvPr/>
        </p:nvSpPr>
        <p:spPr>
          <a:xfrm>
            <a:off x="4882896" y="2869692"/>
            <a:ext cx="288290" cy="161925"/>
          </a:xfrm>
          <a:custGeom>
            <a:avLst/>
            <a:gdLst/>
            <a:ahLst/>
            <a:cxnLst/>
            <a:rect l="l" t="t" r="r" b="b"/>
            <a:pathLst>
              <a:path w="288289" h="161925">
                <a:moveTo>
                  <a:pt x="144525" y="0"/>
                </a:moveTo>
                <a:lnTo>
                  <a:pt x="0" y="80263"/>
                </a:lnTo>
                <a:lnTo>
                  <a:pt x="144525" y="161544"/>
                </a:lnTo>
                <a:lnTo>
                  <a:pt x="288036" y="80263"/>
                </a:lnTo>
                <a:lnTo>
                  <a:pt x="144525" y="0"/>
                </a:lnTo>
                <a:close/>
              </a:path>
            </a:pathLst>
          </a:custGeom>
          <a:solidFill>
            <a:srgbClr val="F65B22"/>
          </a:solidFill>
        </p:spPr>
        <p:txBody>
          <a:bodyPr wrap="square" lIns="0" tIns="0" rIns="0" bIns="0" rtlCol="0"/>
          <a:lstStyle/>
          <a:p>
            <a:endParaRPr/>
          </a:p>
        </p:txBody>
      </p:sp>
      <p:sp>
        <p:nvSpPr>
          <p:cNvPr id="96" name="object 96"/>
          <p:cNvSpPr/>
          <p:nvPr/>
        </p:nvSpPr>
        <p:spPr>
          <a:xfrm>
            <a:off x="5288279" y="5198364"/>
            <a:ext cx="287020" cy="131445"/>
          </a:xfrm>
          <a:custGeom>
            <a:avLst/>
            <a:gdLst/>
            <a:ahLst/>
            <a:cxnLst/>
            <a:rect l="l" t="t" r="r" b="b"/>
            <a:pathLst>
              <a:path w="287020" h="131445">
                <a:moveTo>
                  <a:pt x="286512" y="0"/>
                </a:moveTo>
                <a:lnTo>
                  <a:pt x="0" y="0"/>
                </a:lnTo>
                <a:lnTo>
                  <a:pt x="0" y="51308"/>
                </a:lnTo>
                <a:lnTo>
                  <a:pt x="143764" y="131064"/>
                </a:lnTo>
                <a:lnTo>
                  <a:pt x="286512" y="51308"/>
                </a:lnTo>
                <a:lnTo>
                  <a:pt x="286512" y="0"/>
                </a:lnTo>
                <a:close/>
              </a:path>
            </a:pathLst>
          </a:custGeom>
          <a:solidFill>
            <a:srgbClr val="CC271F"/>
          </a:solidFill>
        </p:spPr>
        <p:txBody>
          <a:bodyPr wrap="square" lIns="0" tIns="0" rIns="0" bIns="0" rtlCol="0"/>
          <a:lstStyle/>
          <a:p>
            <a:endParaRPr/>
          </a:p>
        </p:txBody>
      </p:sp>
      <p:sp>
        <p:nvSpPr>
          <p:cNvPr id="97" name="object 97"/>
          <p:cNvSpPr/>
          <p:nvPr/>
        </p:nvSpPr>
        <p:spPr>
          <a:xfrm>
            <a:off x="5431535" y="5198364"/>
            <a:ext cx="143510" cy="131445"/>
          </a:xfrm>
          <a:custGeom>
            <a:avLst/>
            <a:gdLst/>
            <a:ahLst/>
            <a:cxnLst/>
            <a:rect l="l" t="t" r="r" b="b"/>
            <a:pathLst>
              <a:path w="143510" h="131445">
                <a:moveTo>
                  <a:pt x="143255" y="0"/>
                </a:moveTo>
                <a:lnTo>
                  <a:pt x="0" y="0"/>
                </a:lnTo>
                <a:lnTo>
                  <a:pt x="0" y="131064"/>
                </a:lnTo>
                <a:lnTo>
                  <a:pt x="143255" y="51308"/>
                </a:lnTo>
                <a:lnTo>
                  <a:pt x="143255" y="0"/>
                </a:lnTo>
                <a:close/>
              </a:path>
            </a:pathLst>
          </a:custGeom>
          <a:solidFill>
            <a:srgbClr val="E63017"/>
          </a:solidFill>
        </p:spPr>
        <p:txBody>
          <a:bodyPr wrap="square" lIns="0" tIns="0" rIns="0" bIns="0" rtlCol="0"/>
          <a:lstStyle/>
          <a:p>
            <a:endParaRPr/>
          </a:p>
        </p:txBody>
      </p:sp>
      <p:sp>
        <p:nvSpPr>
          <p:cNvPr id="98" name="object 98"/>
          <p:cNvSpPr/>
          <p:nvPr/>
        </p:nvSpPr>
        <p:spPr>
          <a:xfrm>
            <a:off x="5288279" y="5116067"/>
            <a:ext cx="287020" cy="161925"/>
          </a:xfrm>
          <a:custGeom>
            <a:avLst/>
            <a:gdLst/>
            <a:ahLst/>
            <a:cxnLst/>
            <a:rect l="l" t="t" r="r" b="b"/>
            <a:pathLst>
              <a:path w="287020" h="161925">
                <a:moveTo>
                  <a:pt x="143764" y="0"/>
                </a:moveTo>
                <a:lnTo>
                  <a:pt x="0" y="81279"/>
                </a:lnTo>
                <a:lnTo>
                  <a:pt x="143764" y="161543"/>
                </a:lnTo>
                <a:lnTo>
                  <a:pt x="286512" y="81279"/>
                </a:lnTo>
                <a:lnTo>
                  <a:pt x="143764" y="0"/>
                </a:lnTo>
                <a:close/>
              </a:path>
            </a:pathLst>
          </a:custGeom>
          <a:solidFill>
            <a:srgbClr val="F65B22"/>
          </a:solidFill>
        </p:spPr>
        <p:txBody>
          <a:bodyPr wrap="square" lIns="0" tIns="0" rIns="0" bIns="0" rtlCol="0"/>
          <a:lstStyle/>
          <a:p>
            <a:endParaRPr/>
          </a:p>
        </p:txBody>
      </p:sp>
      <p:sp>
        <p:nvSpPr>
          <p:cNvPr id="99" name="object 99"/>
          <p:cNvSpPr/>
          <p:nvPr/>
        </p:nvSpPr>
        <p:spPr>
          <a:xfrm>
            <a:off x="5288279" y="5091684"/>
            <a:ext cx="287020" cy="131445"/>
          </a:xfrm>
          <a:custGeom>
            <a:avLst/>
            <a:gdLst/>
            <a:ahLst/>
            <a:cxnLst/>
            <a:rect l="l" t="t" r="r" b="b"/>
            <a:pathLst>
              <a:path w="287020" h="131445">
                <a:moveTo>
                  <a:pt x="286512" y="0"/>
                </a:moveTo>
                <a:lnTo>
                  <a:pt x="0" y="0"/>
                </a:lnTo>
                <a:lnTo>
                  <a:pt x="0" y="50419"/>
                </a:lnTo>
                <a:lnTo>
                  <a:pt x="143764" y="131064"/>
                </a:lnTo>
                <a:lnTo>
                  <a:pt x="286512" y="50419"/>
                </a:lnTo>
                <a:lnTo>
                  <a:pt x="286512" y="0"/>
                </a:lnTo>
                <a:close/>
              </a:path>
            </a:pathLst>
          </a:custGeom>
          <a:solidFill>
            <a:srgbClr val="CC271F"/>
          </a:solidFill>
        </p:spPr>
        <p:txBody>
          <a:bodyPr wrap="square" lIns="0" tIns="0" rIns="0" bIns="0" rtlCol="0"/>
          <a:lstStyle/>
          <a:p>
            <a:endParaRPr/>
          </a:p>
        </p:txBody>
      </p:sp>
      <p:sp>
        <p:nvSpPr>
          <p:cNvPr id="100" name="object 100"/>
          <p:cNvSpPr/>
          <p:nvPr/>
        </p:nvSpPr>
        <p:spPr>
          <a:xfrm>
            <a:off x="5431535" y="5091684"/>
            <a:ext cx="143510" cy="131445"/>
          </a:xfrm>
          <a:custGeom>
            <a:avLst/>
            <a:gdLst/>
            <a:ahLst/>
            <a:cxnLst/>
            <a:rect l="l" t="t" r="r" b="b"/>
            <a:pathLst>
              <a:path w="143510" h="131445">
                <a:moveTo>
                  <a:pt x="143255" y="0"/>
                </a:moveTo>
                <a:lnTo>
                  <a:pt x="0" y="0"/>
                </a:lnTo>
                <a:lnTo>
                  <a:pt x="0" y="131064"/>
                </a:lnTo>
                <a:lnTo>
                  <a:pt x="143255" y="50419"/>
                </a:lnTo>
                <a:lnTo>
                  <a:pt x="143255" y="0"/>
                </a:lnTo>
                <a:close/>
              </a:path>
            </a:pathLst>
          </a:custGeom>
          <a:solidFill>
            <a:srgbClr val="E63017"/>
          </a:solidFill>
        </p:spPr>
        <p:txBody>
          <a:bodyPr wrap="square" lIns="0" tIns="0" rIns="0" bIns="0" rtlCol="0"/>
          <a:lstStyle/>
          <a:p>
            <a:endParaRPr/>
          </a:p>
        </p:txBody>
      </p:sp>
      <p:sp>
        <p:nvSpPr>
          <p:cNvPr id="101" name="object 101"/>
          <p:cNvSpPr/>
          <p:nvPr/>
        </p:nvSpPr>
        <p:spPr>
          <a:xfrm>
            <a:off x="5288279" y="5010911"/>
            <a:ext cx="287020" cy="161925"/>
          </a:xfrm>
          <a:custGeom>
            <a:avLst/>
            <a:gdLst/>
            <a:ahLst/>
            <a:cxnLst/>
            <a:rect l="l" t="t" r="r" b="b"/>
            <a:pathLst>
              <a:path w="287020" h="161925">
                <a:moveTo>
                  <a:pt x="143764" y="0"/>
                </a:moveTo>
                <a:lnTo>
                  <a:pt x="0" y="80263"/>
                </a:lnTo>
                <a:lnTo>
                  <a:pt x="143764" y="161544"/>
                </a:lnTo>
                <a:lnTo>
                  <a:pt x="286512" y="80263"/>
                </a:lnTo>
                <a:lnTo>
                  <a:pt x="143764" y="0"/>
                </a:lnTo>
                <a:close/>
              </a:path>
            </a:pathLst>
          </a:custGeom>
          <a:solidFill>
            <a:srgbClr val="F65B22"/>
          </a:solidFill>
        </p:spPr>
        <p:txBody>
          <a:bodyPr wrap="square" lIns="0" tIns="0" rIns="0" bIns="0" rtlCol="0"/>
          <a:lstStyle/>
          <a:p>
            <a:endParaRPr/>
          </a:p>
        </p:txBody>
      </p:sp>
      <p:sp>
        <p:nvSpPr>
          <p:cNvPr id="102" name="object 102"/>
          <p:cNvSpPr/>
          <p:nvPr/>
        </p:nvSpPr>
        <p:spPr>
          <a:xfrm>
            <a:off x="11135868" y="164592"/>
            <a:ext cx="394970" cy="82550"/>
          </a:xfrm>
          <a:custGeom>
            <a:avLst/>
            <a:gdLst/>
            <a:ahLst/>
            <a:cxnLst/>
            <a:rect l="l" t="t" r="r" b="b"/>
            <a:pathLst>
              <a:path w="394970" h="82550">
                <a:moveTo>
                  <a:pt x="0" y="13715"/>
                </a:moveTo>
                <a:lnTo>
                  <a:pt x="0" y="6096"/>
                </a:lnTo>
                <a:lnTo>
                  <a:pt x="6096" y="0"/>
                </a:lnTo>
                <a:lnTo>
                  <a:pt x="13715" y="0"/>
                </a:lnTo>
                <a:lnTo>
                  <a:pt x="381000" y="0"/>
                </a:lnTo>
                <a:lnTo>
                  <a:pt x="388620" y="0"/>
                </a:lnTo>
                <a:lnTo>
                  <a:pt x="394715" y="6096"/>
                </a:lnTo>
                <a:lnTo>
                  <a:pt x="394715" y="13715"/>
                </a:lnTo>
                <a:lnTo>
                  <a:pt x="394715" y="68579"/>
                </a:lnTo>
                <a:lnTo>
                  <a:pt x="394715" y="76200"/>
                </a:lnTo>
                <a:lnTo>
                  <a:pt x="388620" y="82296"/>
                </a:lnTo>
                <a:lnTo>
                  <a:pt x="381000" y="82296"/>
                </a:lnTo>
                <a:lnTo>
                  <a:pt x="13715" y="82296"/>
                </a:lnTo>
                <a:lnTo>
                  <a:pt x="6096" y="82296"/>
                </a:lnTo>
                <a:lnTo>
                  <a:pt x="0" y="76200"/>
                </a:lnTo>
                <a:lnTo>
                  <a:pt x="0" y="68579"/>
                </a:lnTo>
                <a:lnTo>
                  <a:pt x="0" y="13715"/>
                </a:lnTo>
                <a:close/>
              </a:path>
            </a:pathLst>
          </a:custGeom>
          <a:ln w="9144">
            <a:solidFill>
              <a:srgbClr val="BEBEBE"/>
            </a:solidFill>
          </a:ln>
        </p:spPr>
        <p:txBody>
          <a:bodyPr wrap="square" lIns="0" tIns="0" rIns="0" bIns="0" rtlCol="0"/>
          <a:lstStyle/>
          <a:p>
            <a:endParaRPr/>
          </a:p>
        </p:txBody>
      </p:sp>
      <p:sp>
        <p:nvSpPr>
          <p:cNvPr id="103" name="object 103"/>
          <p:cNvSpPr/>
          <p:nvPr/>
        </p:nvSpPr>
        <p:spPr>
          <a:xfrm>
            <a:off x="11057255" y="383286"/>
            <a:ext cx="40640" cy="92075"/>
          </a:xfrm>
          <a:custGeom>
            <a:avLst/>
            <a:gdLst/>
            <a:ahLst/>
            <a:cxnLst/>
            <a:rect l="l" t="t" r="r" b="b"/>
            <a:pathLst>
              <a:path w="40640" h="92075">
                <a:moveTo>
                  <a:pt x="0" y="0"/>
                </a:moveTo>
                <a:lnTo>
                  <a:pt x="20827" y="22351"/>
                </a:lnTo>
                <a:lnTo>
                  <a:pt x="40513" y="45847"/>
                </a:lnTo>
                <a:lnTo>
                  <a:pt x="20827" y="69341"/>
                </a:lnTo>
                <a:lnTo>
                  <a:pt x="0" y="91693"/>
                </a:lnTo>
              </a:path>
            </a:pathLst>
          </a:custGeom>
          <a:ln w="15240">
            <a:solidFill>
              <a:srgbClr val="0078D6"/>
            </a:solidFill>
          </a:ln>
        </p:spPr>
        <p:txBody>
          <a:bodyPr wrap="square" lIns="0" tIns="0" rIns="0" bIns="0" rtlCol="0"/>
          <a:lstStyle/>
          <a:p>
            <a:endParaRPr/>
          </a:p>
        </p:txBody>
      </p:sp>
      <p:sp>
        <p:nvSpPr>
          <p:cNvPr id="104" name="object 104"/>
          <p:cNvSpPr/>
          <p:nvPr/>
        </p:nvSpPr>
        <p:spPr>
          <a:xfrm>
            <a:off x="11576939" y="383286"/>
            <a:ext cx="40640" cy="92075"/>
          </a:xfrm>
          <a:custGeom>
            <a:avLst/>
            <a:gdLst/>
            <a:ahLst/>
            <a:cxnLst/>
            <a:rect l="l" t="t" r="r" b="b"/>
            <a:pathLst>
              <a:path w="40640" h="92075">
                <a:moveTo>
                  <a:pt x="0" y="0"/>
                </a:moveTo>
                <a:lnTo>
                  <a:pt x="20827" y="22351"/>
                </a:lnTo>
                <a:lnTo>
                  <a:pt x="40512" y="45847"/>
                </a:lnTo>
                <a:lnTo>
                  <a:pt x="20827" y="69341"/>
                </a:lnTo>
                <a:lnTo>
                  <a:pt x="0" y="91693"/>
                </a:lnTo>
              </a:path>
            </a:pathLst>
          </a:custGeom>
          <a:ln w="15240">
            <a:solidFill>
              <a:srgbClr val="0078D6"/>
            </a:solidFill>
          </a:ln>
        </p:spPr>
        <p:txBody>
          <a:bodyPr wrap="square" lIns="0" tIns="0" rIns="0" bIns="0" rtlCol="0"/>
          <a:lstStyle/>
          <a:p>
            <a:endParaRPr/>
          </a:p>
        </p:txBody>
      </p:sp>
      <p:sp>
        <p:nvSpPr>
          <p:cNvPr id="105" name="object 105"/>
          <p:cNvSpPr/>
          <p:nvPr/>
        </p:nvSpPr>
        <p:spPr>
          <a:xfrm>
            <a:off x="10686288" y="318515"/>
            <a:ext cx="242316" cy="213360"/>
          </a:xfrm>
          <a:prstGeom prst="rect">
            <a:avLst/>
          </a:prstGeom>
          <a:blipFill>
            <a:blip r:embed="rId16" cstate="print"/>
            <a:stretch>
              <a:fillRect/>
            </a:stretch>
          </a:blipFill>
        </p:spPr>
        <p:txBody>
          <a:bodyPr wrap="square" lIns="0" tIns="0" rIns="0" bIns="0" rtlCol="0"/>
          <a:lstStyle/>
          <a:p>
            <a:endParaRPr/>
          </a:p>
        </p:txBody>
      </p:sp>
      <p:sp>
        <p:nvSpPr>
          <p:cNvPr id="106" name="object 106"/>
          <p:cNvSpPr/>
          <p:nvPr/>
        </p:nvSpPr>
        <p:spPr>
          <a:xfrm>
            <a:off x="11218164" y="324611"/>
            <a:ext cx="230124" cy="201168"/>
          </a:xfrm>
          <a:prstGeom prst="rect">
            <a:avLst/>
          </a:prstGeom>
          <a:blipFill>
            <a:blip r:embed="rId17" cstate="print"/>
            <a:stretch>
              <a:fillRect/>
            </a:stretch>
          </a:blipFill>
        </p:spPr>
        <p:txBody>
          <a:bodyPr wrap="square" lIns="0" tIns="0" rIns="0" bIns="0" rtlCol="0"/>
          <a:lstStyle/>
          <a:p>
            <a:endParaRPr/>
          </a:p>
        </p:txBody>
      </p:sp>
      <p:sp>
        <p:nvSpPr>
          <p:cNvPr id="107" name="object 107"/>
          <p:cNvSpPr/>
          <p:nvPr/>
        </p:nvSpPr>
        <p:spPr>
          <a:xfrm>
            <a:off x="11737847" y="318515"/>
            <a:ext cx="242316" cy="213360"/>
          </a:xfrm>
          <a:prstGeom prst="rect">
            <a:avLst/>
          </a:prstGeom>
          <a:blipFill>
            <a:blip r:embed="rId16" cstate="print"/>
            <a:stretch>
              <a:fillRect/>
            </a:stretch>
          </a:blipFill>
        </p:spPr>
        <p:txBody>
          <a:bodyPr wrap="square" lIns="0" tIns="0" rIns="0" bIns="0" rtlCol="0"/>
          <a:lstStyle/>
          <a:p>
            <a:endParaRPr/>
          </a:p>
        </p:txBody>
      </p:sp>
      <p:sp>
        <p:nvSpPr>
          <p:cNvPr id="108" name="object 108"/>
          <p:cNvSpPr/>
          <p:nvPr/>
        </p:nvSpPr>
        <p:spPr>
          <a:xfrm>
            <a:off x="10692383" y="266700"/>
            <a:ext cx="1282065" cy="40005"/>
          </a:xfrm>
          <a:custGeom>
            <a:avLst/>
            <a:gdLst/>
            <a:ahLst/>
            <a:cxnLst/>
            <a:rect l="l" t="t" r="r" b="b"/>
            <a:pathLst>
              <a:path w="1282065" h="40004">
                <a:moveTo>
                  <a:pt x="0" y="39624"/>
                </a:moveTo>
                <a:lnTo>
                  <a:pt x="0" y="28701"/>
                </a:lnTo>
                <a:lnTo>
                  <a:pt x="1524" y="19811"/>
                </a:lnTo>
                <a:lnTo>
                  <a:pt x="3301" y="19811"/>
                </a:lnTo>
                <a:lnTo>
                  <a:pt x="637540" y="19811"/>
                </a:lnTo>
                <a:lnTo>
                  <a:pt x="639318" y="19811"/>
                </a:lnTo>
                <a:lnTo>
                  <a:pt x="640842" y="10922"/>
                </a:lnTo>
                <a:lnTo>
                  <a:pt x="640842" y="0"/>
                </a:lnTo>
                <a:lnTo>
                  <a:pt x="640842" y="10922"/>
                </a:lnTo>
                <a:lnTo>
                  <a:pt x="642366" y="19811"/>
                </a:lnTo>
                <a:lnTo>
                  <a:pt x="644144" y="19811"/>
                </a:lnTo>
                <a:lnTo>
                  <a:pt x="1278382" y="19811"/>
                </a:lnTo>
                <a:lnTo>
                  <a:pt x="1280160" y="19811"/>
                </a:lnTo>
                <a:lnTo>
                  <a:pt x="1281684" y="28701"/>
                </a:lnTo>
                <a:lnTo>
                  <a:pt x="1281684" y="39624"/>
                </a:lnTo>
              </a:path>
            </a:pathLst>
          </a:custGeom>
          <a:ln w="9144">
            <a:solidFill>
              <a:srgbClr val="000000"/>
            </a:solidFill>
          </a:ln>
        </p:spPr>
        <p:txBody>
          <a:bodyPr wrap="square" lIns="0" tIns="0" rIns="0" bIns="0" rtlCol="0"/>
          <a:lstStyle/>
          <a:p>
            <a:endParaRPr/>
          </a:p>
        </p:txBody>
      </p:sp>
      <p:sp>
        <p:nvSpPr>
          <p:cNvPr id="109" name="object 109"/>
          <p:cNvSpPr txBox="1"/>
          <p:nvPr/>
        </p:nvSpPr>
        <p:spPr>
          <a:xfrm>
            <a:off x="6635242" y="1595120"/>
            <a:ext cx="448945" cy="391795"/>
          </a:xfrm>
          <a:prstGeom prst="rect">
            <a:avLst/>
          </a:prstGeom>
        </p:spPr>
        <p:txBody>
          <a:bodyPr vert="horz" wrap="square" lIns="0" tIns="13335" rIns="0" bIns="0" rtlCol="0">
            <a:spAutoFit/>
          </a:bodyPr>
          <a:lstStyle/>
          <a:p>
            <a:pPr marL="12700" marR="5080" algn="ctr">
              <a:lnSpc>
                <a:spcPct val="100000"/>
              </a:lnSpc>
              <a:spcBef>
                <a:spcPts val="105"/>
              </a:spcBef>
            </a:pPr>
            <a:r>
              <a:rPr sz="800" spc="-5" dirty="0">
                <a:latin typeface="Segoe UI"/>
                <a:cs typeface="Segoe UI"/>
              </a:rPr>
              <a:t>Azure</a:t>
            </a:r>
            <a:r>
              <a:rPr sz="800" spc="-95" dirty="0">
                <a:latin typeface="Segoe UI"/>
                <a:cs typeface="Segoe UI"/>
              </a:rPr>
              <a:t> </a:t>
            </a:r>
            <a:r>
              <a:rPr sz="800" dirty="0">
                <a:latin typeface="Segoe UI"/>
                <a:cs typeface="Segoe UI"/>
              </a:rPr>
              <a:t>ML  </a:t>
            </a:r>
            <a:r>
              <a:rPr sz="800" spc="-5" dirty="0">
                <a:latin typeface="Segoe UI"/>
                <a:cs typeface="Segoe UI"/>
              </a:rPr>
              <a:t>service  (pr</a:t>
            </a:r>
            <a:r>
              <a:rPr sz="800" dirty="0">
                <a:latin typeface="Segoe UI"/>
                <a:cs typeface="Segoe UI"/>
              </a:rPr>
              <a:t>ev</a:t>
            </a:r>
            <a:r>
              <a:rPr sz="800" spc="-5" dirty="0">
                <a:latin typeface="Segoe UI"/>
                <a:cs typeface="Segoe UI"/>
              </a:rPr>
              <a:t>i</a:t>
            </a:r>
            <a:r>
              <a:rPr sz="800" dirty="0">
                <a:latin typeface="Segoe UI"/>
                <a:cs typeface="Segoe UI"/>
              </a:rPr>
              <a:t>e</a:t>
            </a:r>
            <a:r>
              <a:rPr sz="800" spc="-10" dirty="0">
                <a:latin typeface="Segoe UI"/>
                <a:cs typeface="Segoe UI"/>
              </a:rPr>
              <a:t>w</a:t>
            </a:r>
            <a:r>
              <a:rPr sz="800" dirty="0">
                <a:latin typeface="Segoe UI"/>
                <a:cs typeface="Segoe UI"/>
              </a:rPr>
              <a:t>)</a:t>
            </a:r>
            <a:endParaRPr sz="800">
              <a:latin typeface="Segoe UI"/>
              <a:cs typeface="Segoe UI"/>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23773" y="6407302"/>
            <a:ext cx="975360" cy="130175"/>
          </a:xfrm>
          <a:prstGeom prst="rect">
            <a:avLst/>
          </a:prstGeom>
        </p:spPr>
        <p:txBody>
          <a:bodyPr vert="horz" wrap="square" lIns="0" tIns="17145" rIns="0" bIns="0" rtlCol="0">
            <a:spAutoFit/>
          </a:bodyPr>
          <a:lstStyle/>
          <a:p>
            <a:pPr marL="12700">
              <a:lnSpc>
                <a:spcPct val="100000"/>
              </a:lnSpc>
              <a:spcBef>
                <a:spcPts val="135"/>
              </a:spcBef>
            </a:pPr>
            <a:r>
              <a:rPr sz="650" spc="30" dirty="0">
                <a:solidFill>
                  <a:srgbClr val="A6A6A6"/>
                </a:solidFill>
                <a:latin typeface="Segoe UI"/>
                <a:cs typeface="Segoe UI"/>
              </a:rPr>
              <a:t>© </a:t>
            </a:r>
            <a:r>
              <a:rPr sz="650" spc="10" dirty="0">
                <a:solidFill>
                  <a:srgbClr val="A6A6A6"/>
                </a:solidFill>
                <a:latin typeface="Segoe UI"/>
                <a:cs typeface="Segoe UI"/>
              </a:rPr>
              <a:t>Microsoft</a:t>
            </a:r>
            <a:r>
              <a:rPr sz="650" spc="-25" dirty="0">
                <a:solidFill>
                  <a:srgbClr val="A6A6A6"/>
                </a:solidFill>
                <a:latin typeface="Segoe UI"/>
                <a:cs typeface="Segoe UI"/>
              </a:rPr>
              <a:t> </a:t>
            </a:r>
            <a:r>
              <a:rPr sz="650" spc="10" dirty="0">
                <a:solidFill>
                  <a:srgbClr val="A6A6A6"/>
                </a:solidFill>
                <a:latin typeface="Segoe UI"/>
                <a:cs typeface="Segoe UI"/>
              </a:rPr>
              <a:t>Corporation</a:t>
            </a:r>
            <a:endParaRPr sz="650">
              <a:latin typeface="Segoe UI"/>
              <a:cs typeface="Segoe UI"/>
            </a:endParaRPr>
          </a:p>
        </p:txBody>
      </p:sp>
      <p:sp>
        <p:nvSpPr>
          <p:cNvPr id="3" name="object 3"/>
          <p:cNvSpPr txBox="1">
            <a:spLocks noGrp="1"/>
          </p:cNvSpPr>
          <p:nvPr>
            <p:ph type="title"/>
          </p:nvPr>
        </p:nvSpPr>
        <p:spPr>
          <a:xfrm>
            <a:off x="413715" y="160172"/>
            <a:ext cx="9018905" cy="1055370"/>
          </a:xfrm>
          <a:prstGeom prst="rect">
            <a:avLst/>
          </a:prstGeom>
        </p:spPr>
        <p:txBody>
          <a:bodyPr vert="horz" wrap="square" lIns="0" tIns="165100" rIns="0" bIns="0" rtlCol="0">
            <a:spAutoFit/>
          </a:bodyPr>
          <a:lstStyle/>
          <a:p>
            <a:pPr marL="12700">
              <a:lnSpc>
                <a:spcPct val="100000"/>
              </a:lnSpc>
              <a:spcBef>
                <a:spcPts val="1300"/>
              </a:spcBef>
            </a:pPr>
            <a:r>
              <a:rPr sz="3500" b="1" spc="-110" dirty="0">
                <a:solidFill>
                  <a:srgbClr val="0078D6"/>
                </a:solidFill>
                <a:latin typeface="Segoe UI Semibold"/>
                <a:cs typeface="Segoe UI Semibold"/>
              </a:rPr>
              <a:t>Azure</a:t>
            </a:r>
            <a:r>
              <a:rPr sz="3500" b="1" spc="-305" dirty="0">
                <a:solidFill>
                  <a:srgbClr val="0078D6"/>
                </a:solidFill>
                <a:latin typeface="Segoe UI Semibold"/>
                <a:cs typeface="Segoe UI Semibold"/>
              </a:rPr>
              <a:t> </a:t>
            </a:r>
            <a:r>
              <a:rPr sz="3500" b="1" spc="-125" dirty="0">
                <a:solidFill>
                  <a:srgbClr val="0078D6"/>
                </a:solidFill>
                <a:latin typeface="Segoe UI Semibold"/>
                <a:cs typeface="Segoe UI Semibold"/>
              </a:rPr>
              <a:t>Databricks</a:t>
            </a:r>
            <a:r>
              <a:rPr sz="3500" b="1" spc="-305" dirty="0">
                <a:solidFill>
                  <a:srgbClr val="0078D6"/>
                </a:solidFill>
                <a:latin typeface="Segoe UI Semibold"/>
                <a:cs typeface="Segoe UI Semibold"/>
              </a:rPr>
              <a:t> </a:t>
            </a:r>
            <a:r>
              <a:rPr sz="3500" b="1" spc="-85" dirty="0">
                <a:solidFill>
                  <a:srgbClr val="0078D6"/>
                </a:solidFill>
                <a:latin typeface="Segoe UI Semibold"/>
                <a:cs typeface="Segoe UI Semibold"/>
              </a:rPr>
              <a:t>for</a:t>
            </a:r>
            <a:r>
              <a:rPr sz="3500" b="1" spc="-305" dirty="0">
                <a:solidFill>
                  <a:srgbClr val="0078D6"/>
                </a:solidFill>
                <a:latin typeface="Segoe UI Semibold"/>
                <a:cs typeface="Segoe UI Semibold"/>
              </a:rPr>
              <a:t> </a:t>
            </a:r>
            <a:r>
              <a:rPr sz="3500" b="1" spc="-114" dirty="0">
                <a:solidFill>
                  <a:srgbClr val="0078D6"/>
                </a:solidFill>
                <a:latin typeface="Segoe UI Semibold"/>
                <a:cs typeface="Segoe UI Semibold"/>
              </a:rPr>
              <a:t>machine</a:t>
            </a:r>
            <a:r>
              <a:rPr sz="3500" b="1" spc="-295" dirty="0">
                <a:solidFill>
                  <a:srgbClr val="0078D6"/>
                </a:solidFill>
                <a:latin typeface="Segoe UI Semibold"/>
                <a:cs typeface="Segoe UI Semibold"/>
              </a:rPr>
              <a:t> </a:t>
            </a:r>
            <a:r>
              <a:rPr sz="3500" b="1" spc="-120" dirty="0">
                <a:solidFill>
                  <a:srgbClr val="0078D6"/>
                </a:solidFill>
                <a:latin typeface="Segoe UI Semibold"/>
                <a:cs typeface="Segoe UI Semibold"/>
              </a:rPr>
              <a:t>learning</a:t>
            </a:r>
            <a:r>
              <a:rPr sz="3500" b="1" spc="-320" dirty="0">
                <a:solidFill>
                  <a:srgbClr val="0078D6"/>
                </a:solidFill>
                <a:latin typeface="Segoe UI Semibold"/>
                <a:cs typeface="Segoe UI Semibold"/>
              </a:rPr>
              <a:t> </a:t>
            </a:r>
            <a:r>
              <a:rPr sz="3500" b="1" spc="-114" dirty="0">
                <a:solidFill>
                  <a:srgbClr val="0078D6"/>
                </a:solidFill>
                <a:latin typeface="Segoe UI Semibold"/>
                <a:cs typeface="Segoe UI Semibold"/>
              </a:rPr>
              <a:t>modeling</a:t>
            </a:r>
            <a:endParaRPr sz="3500">
              <a:latin typeface="Segoe UI Semibold"/>
              <a:cs typeface="Segoe UI Semibold"/>
            </a:endParaRPr>
          </a:p>
          <a:p>
            <a:pPr marL="12700">
              <a:lnSpc>
                <a:spcPct val="100000"/>
              </a:lnSpc>
              <a:spcBef>
                <a:spcPts val="605"/>
              </a:spcBef>
            </a:pPr>
            <a:r>
              <a:rPr sz="1750" b="0" spc="-10" dirty="0">
                <a:solidFill>
                  <a:srgbClr val="000000"/>
                </a:solidFill>
                <a:latin typeface="Segoe UI Semibold"/>
                <a:cs typeface="Segoe UI Semibold"/>
              </a:rPr>
              <a:t>Fast, </a:t>
            </a:r>
            <a:r>
              <a:rPr sz="1750" b="0" spc="-20" dirty="0">
                <a:solidFill>
                  <a:srgbClr val="000000"/>
                </a:solidFill>
                <a:latin typeface="Segoe UI Semibold"/>
                <a:cs typeface="Segoe UI Semibold"/>
              </a:rPr>
              <a:t>easy, </a:t>
            </a:r>
            <a:r>
              <a:rPr sz="1750" b="0" spc="5" dirty="0">
                <a:solidFill>
                  <a:srgbClr val="000000"/>
                </a:solidFill>
                <a:latin typeface="Segoe UI Semibold"/>
                <a:cs typeface="Segoe UI Semibold"/>
              </a:rPr>
              <a:t>and </a:t>
            </a:r>
            <a:r>
              <a:rPr sz="1750" b="1" dirty="0">
                <a:solidFill>
                  <a:srgbClr val="000000"/>
                </a:solidFill>
                <a:latin typeface="Segoe UI Semibold"/>
                <a:cs typeface="Segoe UI Semibold"/>
              </a:rPr>
              <a:t>collaborative Apache Spark™-based </a:t>
            </a:r>
            <a:r>
              <a:rPr sz="1750" b="0" spc="5" dirty="0">
                <a:solidFill>
                  <a:srgbClr val="000000"/>
                </a:solidFill>
                <a:latin typeface="Segoe UI Semibold"/>
                <a:cs typeface="Segoe UI Semibold"/>
              </a:rPr>
              <a:t>analytics</a:t>
            </a:r>
            <a:r>
              <a:rPr sz="1750" b="0" spc="85" dirty="0">
                <a:solidFill>
                  <a:srgbClr val="000000"/>
                </a:solidFill>
                <a:latin typeface="Segoe UI Semibold"/>
                <a:cs typeface="Segoe UI Semibold"/>
              </a:rPr>
              <a:t> </a:t>
            </a:r>
            <a:r>
              <a:rPr sz="1750" b="0" spc="5" dirty="0">
                <a:solidFill>
                  <a:srgbClr val="000000"/>
                </a:solidFill>
                <a:latin typeface="Segoe UI Semibold"/>
                <a:cs typeface="Segoe UI Semibold"/>
              </a:rPr>
              <a:t>platform</a:t>
            </a:r>
            <a:endParaRPr sz="1750">
              <a:latin typeface="Segoe UI Semibold"/>
              <a:cs typeface="Segoe UI Semibold"/>
            </a:endParaRPr>
          </a:p>
        </p:txBody>
      </p:sp>
      <p:sp>
        <p:nvSpPr>
          <p:cNvPr id="4" name="object 4"/>
          <p:cNvSpPr/>
          <p:nvPr/>
        </p:nvSpPr>
        <p:spPr>
          <a:xfrm>
            <a:off x="7774685" y="2760726"/>
            <a:ext cx="2434590" cy="0"/>
          </a:xfrm>
          <a:custGeom>
            <a:avLst/>
            <a:gdLst/>
            <a:ahLst/>
            <a:cxnLst/>
            <a:rect l="l" t="t" r="r" b="b"/>
            <a:pathLst>
              <a:path w="2434590">
                <a:moveTo>
                  <a:pt x="0" y="0"/>
                </a:moveTo>
                <a:lnTo>
                  <a:pt x="2434463" y="0"/>
                </a:lnTo>
              </a:path>
            </a:pathLst>
          </a:custGeom>
          <a:ln w="19812">
            <a:solidFill>
              <a:srgbClr val="000000"/>
            </a:solidFill>
          </a:ln>
        </p:spPr>
        <p:txBody>
          <a:bodyPr wrap="square" lIns="0" tIns="0" rIns="0" bIns="0" rtlCol="0"/>
          <a:lstStyle/>
          <a:p>
            <a:endParaRPr/>
          </a:p>
        </p:txBody>
      </p:sp>
      <p:sp>
        <p:nvSpPr>
          <p:cNvPr id="5" name="object 5"/>
          <p:cNvSpPr/>
          <p:nvPr/>
        </p:nvSpPr>
        <p:spPr>
          <a:xfrm>
            <a:off x="4328921" y="2760726"/>
            <a:ext cx="2434590" cy="0"/>
          </a:xfrm>
          <a:custGeom>
            <a:avLst/>
            <a:gdLst/>
            <a:ahLst/>
            <a:cxnLst/>
            <a:rect l="l" t="t" r="r" b="b"/>
            <a:pathLst>
              <a:path w="2434590">
                <a:moveTo>
                  <a:pt x="0" y="0"/>
                </a:moveTo>
                <a:lnTo>
                  <a:pt x="2434462" y="0"/>
                </a:lnTo>
              </a:path>
            </a:pathLst>
          </a:custGeom>
          <a:ln w="19812">
            <a:solidFill>
              <a:srgbClr val="000000"/>
            </a:solidFill>
          </a:ln>
        </p:spPr>
        <p:txBody>
          <a:bodyPr wrap="square" lIns="0" tIns="0" rIns="0" bIns="0" rtlCol="0"/>
          <a:lstStyle/>
          <a:p>
            <a:endParaRPr/>
          </a:p>
        </p:txBody>
      </p:sp>
      <p:sp>
        <p:nvSpPr>
          <p:cNvPr id="6" name="object 6"/>
          <p:cNvSpPr/>
          <p:nvPr/>
        </p:nvSpPr>
        <p:spPr>
          <a:xfrm>
            <a:off x="851153" y="2760726"/>
            <a:ext cx="2434590" cy="0"/>
          </a:xfrm>
          <a:custGeom>
            <a:avLst/>
            <a:gdLst/>
            <a:ahLst/>
            <a:cxnLst/>
            <a:rect l="l" t="t" r="r" b="b"/>
            <a:pathLst>
              <a:path w="2434590">
                <a:moveTo>
                  <a:pt x="0" y="0"/>
                </a:moveTo>
                <a:lnTo>
                  <a:pt x="2434463" y="0"/>
                </a:lnTo>
              </a:path>
            </a:pathLst>
          </a:custGeom>
          <a:ln w="19812">
            <a:solidFill>
              <a:srgbClr val="000000"/>
            </a:solidFill>
          </a:ln>
        </p:spPr>
        <p:txBody>
          <a:bodyPr wrap="square" lIns="0" tIns="0" rIns="0" bIns="0" rtlCol="0"/>
          <a:lstStyle/>
          <a:p>
            <a:endParaRPr/>
          </a:p>
        </p:txBody>
      </p:sp>
      <p:sp>
        <p:nvSpPr>
          <p:cNvPr id="7" name="object 7"/>
          <p:cNvSpPr txBox="1"/>
          <p:nvPr/>
        </p:nvSpPr>
        <p:spPr>
          <a:xfrm>
            <a:off x="837996" y="2395220"/>
            <a:ext cx="445770" cy="239395"/>
          </a:xfrm>
          <a:prstGeom prst="rect">
            <a:avLst/>
          </a:prstGeom>
        </p:spPr>
        <p:txBody>
          <a:bodyPr vert="horz" wrap="square" lIns="0" tIns="13335" rIns="0" bIns="0" rtlCol="0">
            <a:spAutoFit/>
          </a:bodyPr>
          <a:lstStyle/>
          <a:p>
            <a:pPr marL="12700">
              <a:lnSpc>
                <a:spcPct val="100000"/>
              </a:lnSpc>
              <a:spcBef>
                <a:spcPts val="105"/>
              </a:spcBef>
            </a:pPr>
            <a:r>
              <a:rPr sz="1400" b="1" spc="-130" dirty="0">
                <a:solidFill>
                  <a:srgbClr val="0078D6"/>
                </a:solidFill>
                <a:latin typeface="Segoe UI Semibold"/>
                <a:cs typeface="Segoe UI Semibold"/>
              </a:rPr>
              <a:t>T</a:t>
            </a:r>
            <a:r>
              <a:rPr sz="1400" b="1" spc="-5" dirty="0">
                <a:solidFill>
                  <a:srgbClr val="0078D6"/>
                </a:solidFill>
                <a:latin typeface="Segoe UI Semibold"/>
                <a:cs typeface="Segoe UI Semibold"/>
              </a:rPr>
              <a:t>oo</a:t>
            </a:r>
            <a:r>
              <a:rPr sz="1400" b="1" spc="5" dirty="0">
                <a:solidFill>
                  <a:srgbClr val="0078D6"/>
                </a:solidFill>
                <a:latin typeface="Segoe UI Semibold"/>
                <a:cs typeface="Segoe UI Semibold"/>
              </a:rPr>
              <a:t>l</a:t>
            </a:r>
            <a:r>
              <a:rPr sz="1400" b="1" dirty="0">
                <a:solidFill>
                  <a:srgbClr val="0078D6"/>
                </a:solidFill>
                <a:latin typeface="Segoe UI Semibold"/>
                <a:cs typeface="Segoe UI Semibold"/>
              </a:rPr>
              <a:t>s</a:t>
            </a:r>
            <a:endParaRPr sz="1400">
              <a:latin typeface="Segoe UI Semibold"/>
              <a:cs typeface="Segoe UI Semibold"/>
            </a:endParaRPr>
          </a:p>
        </p:txBody>
      </p:sp>
      <p:sp>
        <p:nvSpPr>
          <p:cNvPr id="8" name="object 8"/>
          <p:cNvSpPr txBox="1"/>
          <p:nvPr/>
        </p:nvSpPr>
        <p:spPr>
          <a:xfrm>
            <a:off x="7761478" y="2395220"/>
            <a:ext cx="1120140" cy="239395"/>
          </a:xfrm>
          <a:prstGeom prst="rect">
            <a:avLst/>
          </a:prstGeom>
        </p:spPr>
        <p:txBody>
          <a:bodyPr vert="horz" wrap="square" lIns="0" tIns="13335" rIns="0" bIns="0" rtlCol="0">
            <a:spAutoFit/>
          </a:bodyPr>
          <a:lstStyle/>
          <a:p>
            <a:pPr marL="12700">
              <a:lnSpc>
                <a:spcPct val="100000"/>
              </a:lnSpc>
              <a:spcBef>
                <a:spcPts val="105"/>
              </a:spcBef>
            </a:pPr>
            <a:r>
              <a:rPr sz="1400" b="1" dirty="0">
                <a:solidFill>
                  <a:srgbClr val="0078D6"/>
                </a:solidFill>
                <a:latin typeface="Segoe UI Semibold"/>
                <a:cs typeface="Segoe UI Semibold"/>
              </a:rPr>
              <a:t>I</a:t>
            </a:r>
            <a:r>
              <a:rPr sz="1400" b="1" spc="-5" dirty="0">
                <a:solidFill>
                  <a:srgbClr val="0078D6"/>
                </a:solidFill>
                <a:latin typeface="Segoe UI Semibold"/>
                <a:cs typeface="Segoe UI Semibold"/>
              </a:rPr>
              <a:t>nfra</a:t>
            </a:r>
            <a:r>
              <a:rPr sz="1400" b="1" spc="-10" dirty="0">
                <a:solidFill>
                  <a:srgbClr val="0078D6"/>
                </a:solidFill>
                <a:latin typeface="Segoe UI Semibold"/>
                <a:cs typeface="Segoe UI Semibold"/>
              </a:rPr>
              <a:t>s</a:t>
            </a:r>
            <a:r>
              <a:rPr sz="1400" b="1" spc="-5" dirty="0">
                <a:solidFill>
                  <a:srgbClr val="0078D6"/>
                </a:solidFill>
                <a:latin typeface="Segoe UI Semibold"/>
                <a:cs typeface="Segoe UI Semibold"/>
              </a:rPr>
              <a:t>t</a:t>
            </a:r>
            <a:r>
              <a:rPr sz="1400" b="1" spc="-10" dirty="0">
                <a:solidFill>
                  <a:srgbClr val="0078D6"/>
                </a:solidFill>
                <a:latin typeface="Segoe UI Semibold"/>
                <a:cs typeface="Segoe UI Semibold"/>
              </a:rPr>
              <a:t>r</a:t>
            </a:r>
            <a:r>
              <a:rPr sz="1400" b="1" spc="-5" dirty="0">
                <a:solidFill>
                  <a:srgbClr val="0078D6"/>
                </a:solidFill>
                <a:latin typeface="Segoe UI Semibold"/>
                <a:cs typeface="Segoe UI Semibold"/>
              </a:rPr>
              <a:t>uc</a:t>
            </a:r>
            <a:r>
              <a:rPr sz="1400" b="1" spc="-10" dirty="0">
                <a:solidFill>
                  <a:srgbClr val="0078D6"/>
                </a:solidFill>
                <a:latin typeface="Segoe UI Semibold"/>
                <a:cs typeface="Segoe UI Semibold"/>
              </a:rPr>
              <a:t>t</a:t>
            </a:r>
            <a:r>
              <a:rPr sz="1400" b="1" spc="-5" dirty="0">
                <a:solidFill>
                  <a:srgbClr val="0078D6"/>
                </a:solidFill>
                <a:latin typeface="Segoe UI Semibold"/>
                <a:cs typeface="Segoe UI Semibold"/>
              </a:rPr>
              <a:t>u</a:t>
            </a:r>
            <a:r>
              <a:rPr sz="1400" b="1" spc="-20" dirty="0">
                <a:solidFill>
                  <a:srgbClr val="0078D6"/>
                </a:solidFill>
                <a:latin typeface="Segoe UI Semibold"/>
                <a:cs typeface="Segoe UI Semibold"/>
              </a:rPr>
              <a:t>r</a:t>
            </a:r>
            <a:r>
              <a:rPr sz="1400" b="1" dirty="0">
                <a:solidFill>
                  <a:srgbClr val="0078D6"/>
                </a:solidFill>
                <a:latin typeface="Segoe UI Semibold"/>
                <a:cs typeface="Segoe UI Semibold"/>
              </a:rPr>
              <a:t>e</a:t>
            </a:r>
            <a:endParaRPr sz="1400">
              <a:latin typeface="Segoe UI Semibold"/>
              <a:cs typeface="Segoe UI Semibold"/>
            </a:endParaRPr>
          </a:p>
        </p:txBody>
      </p:sp>
      <p:sp>
        <p:nvSpPr>
          <p:cNvPr id="9" name="object 9"/>
          <p:cNvSpPr txBox="1"/>
          <p:nvPr/>
        </p:nvSpPr>
        <p:spPr>
          <a:xfrm>
            <a:off x="4315714" y="2388488"/>
            <a:ext cx="1002665" cy="239395"/>
          </a:xfrm>
          <a:prstGeom prst="rect">
            <a:avLst/>
          </a:prstGeom>
        </p:spPr>
        <p:txBody>
          <a:bodyPr vert="horz" wrap="square" lIns="0" tIns="13335" rIns="0" bIns="0" rtlCol="0">
            <a:spAutoFit/>
          </a:bodyPr>
          <a:lstStyle/>
          <a:p>
            <a:pPr marL="12700">
              <a:lnSpc>
                <a:spcPct val="100000"/>
              </a:lnSpc>
              <a:spcBef>
                <a:spcPts val="105"/>
              </a:spcBef>
            </a:pPr>
            <a:r>
              <a:rPr sz="1400" b="1" spc="-5" dirty="0">
                <a:solidFill>
                  <a:srgbClr val="0078D6"/>
                </a:solidFill>
                <a:latin typeface="Segoe UI Semibold"/>
                <a:cs typeface="Segoe UI Semibold"/>
              </a:rPr>
              <a:t>Frameworks</a:t>
            </a:r>
            <a:endParaRPr sz="1400">
              <a:latin typeface="Segoe UI Semibold"/>
              <a:cs typeface="Segoe UI Semibold"/>
            </a:endParaRPr>
          </a:p>
        </p:txBody>
      </p:sp>
      <p:sp>
        <p:nvSpPr>
          <p:cNvPr id="10" name="object 10"/>
          <p:cNvSpPr/>
          <p:nvPr/>
        </p:nvSpPr>
        <p:spPr>
          <a:xfrm>
            <a:off x="4724019" y="1674876"/>
            <a:ext cx="93852" cy="93979"/>
          </a:xfrm>
          <a:prstGeom prst="rect">
            <a:avLst/>
          </a:prstGeom>
          <a:blipFill>
            <a:blip r:embed="rId2" cstate="print"/>
            <a:stretch>
              <a:fillRect/>
            </a:stretch>
          </a:blipFill>
        </p:spPr>
        <p:txBody>
          <a:bodyPr wrap="square" lIns="0" tIns="0" rIns="0" bIns="0" rtlCol="0"/>
          <a:lstStyle/>
          <a:p>
            <a:endParaRPr/>
          </a:p>
        </p:txBody>
      </p:sp>
      <p:sp>
        <p:nvSpPr>
          <p:cNvPr id="11" name="object 11"/>
          <p:cNvSpPr/>
          <p:nvPr/>
        </p:nvSpPr>
        <p:spPr>
          <a:xfrm>
            <a:off x="4921630" y="1809495"/>
            <a:ext cx="93852" cy="93979"/>
          </a:xfrm>
          <a:prstGeom prst="rect">
            <a:avLst/>
          </a:prstGeom>
          <a:blipFill>
            <a:blip r:embed="rId3" cstate="print"/>
            <a:stretch>
              <a:fillRect/>
            </a:stretch>
          </a:blipFill>
        </p:spPr>
        <p:txBody>
          <a:bodyPr wrap="square" lIns="0" tIns="0" rIns="0" bIns="0" rtlCol="0"/>
          <a:lstStyle/>
          <a:p>
            <a:endParaRPr/>
          </a:p>
        </p:txBody>
      </p:sp>
      <p:sp>
        <p:nvSpPr>
          <p:cNvPr id="12" name="object 12"/>
          <p:cNvSpPr/>
          <p:nvPr/>
        </p:nvSpPr>
        <p:spPr>
          <a:xfrm>
            <a:off x="4760214" y="1954022"/>
            <a:ext cx="74295" cy="74295"/>
          </a:xfrm>
          <a:custGeom>
            <a:avLst/>
            <a:gdLst/>
            <a:ahLst/>
            <a:cxnLst/>
            <a:rect l="l" t="t" r="r" b="b"/>
            <a:pathLst>
              <a:path w="74295" h="74294">
                <a:moveTo>
                  <a:pt x="37084" y="0"/>
                </a:moveTo>
                <a:lnTo>
                  <a:pt x="22663" y="2901"/>
                </a:lnTo>
                <a:lnTo>
                  <a:pt x="10874" y="10826"/>
                </a:lnTo>
                <a:lnTo>
                  <a:pt x="2919" y="22609"/>
                </a:lnTo>
                <a:lnTo>
                  <a:pt x="0" y="37083"/>
                </a:lnTo>
                <a:lnTo>
                  <a:pt x="2919" y="51504"/>
                </a:lnTo>
                <a:lnTo>
                  <a:pt x="10874" y="63293"/>
                </a:lnTo>
                <a:lnTo>
                  <a:pt x="22663" y="71248"/>
                </a:lnTo>
                <a:lnTo>
                  <a:pt x="37084" y="74167"/>
                </a:lnTo>
                <a:lnTo>
                  <a:pt x="51484" y="71248"/>
                </a:lnTo>
                <a:lnTo>
                  <a:pt x="63230" y="63293"/>
                </a:lnTo>
                <a:lnTo>
                  <a:pt x="71141" y="51504"/>
                </a:lnTo>
                <a:lnTo>
                  <a:pt x="74040" y="37083"/>
                </a:lnTo>
                <a:lnTo>
                  <a:pt x="71141" y="22609"/>
                </a:lnTo>
                <a:lnTo>
                  <a:pt x="63230" y="10826"/>
                </a:lnTo>
                <a:lnTo>
                  <a:pt x="51484" y="2901"/>
                </a:lnTo>
                <a:lnTo>
                  <a:pt x="37084" y="0"/>
                </a:lnTo>
                <a:close/>
              </a:path>
            </a:pathLst>
          </a:custGeom>
          <a:ln w="19812">
            <a:solidFill>
              <a:srgbClr val="000000"/>
            </a:solidFill>
          </a:ln>
        </p:spPr>
        <p:txBody>
          <a:bodyPr wrap="square" lIns="0" tIns="0" rIns="0" bIns="0" rtlCol="0"/>
          <a:lstStyle/>
          <a:p>
            <a:endParaRPr/>
          </a:p>
        </p:txBody>
      </p:sp>
      <p:sp>
        <p:nvSpPr>
          <p:cNvPr id="13" name="object 13"/>
          <p:cNvSpPr/>
          <p:nvPr/>
        </p:nvSpPr>
        <p:spPr>
          <a:xfrm>
            <a:off x="4891532" y="2086482"/>
            <a:ext cx="93725" cy="94995"/>
          </a:xfrm>
          <a:prstGeom prst="rect">
            <a:avLst/>
          </a:prstGeom>
          <a:blipFill>
            <a:blip r:embed="rId4" cstate="print"/>
            <a:stretch>
              <a:fillRect/>
            </a:stretch>
          </a:blipFill>
        </p:spPr>
        <p:txBody>
          <a:bodyPr wrap="square" lIns="0" tIns="0" rIns="0" bIns="0" rtlCol="0"/>
          <a:lstStyle/>
          <a:p>
            <a:endParaRPr/>
          </a:p>
        </p:txBody>
      </p:sp>
      <p:sp>
        <p:nvSpPr>
          <p:cNvPr id="14" name="object 14"/>
          <p:cNvSpPr/>
          <p:nvPr/>
        </p:nvSpPr>
        <p:spPr>
          <a:xfrm>
            <a:off x="4582921" y="2150872"/>
            <a:ext cx="93725" cy="93979"/>
          </a:xfrm>
          <a:prstGeom prst="rect">
            <a:avLst/>
          </a:prstGeom>
          <a:blipFill>
            <a:blip r:embed="rId5" cstate="print"/>
            <a:stretch>
              <a:fillRect/>
            </a:stretch>
          </a:blipFill>
        </p:spPr>
        <p:txBody>
          <a:bodyPr wrap="square" lIns="0" tIns="0" rIns="0" bIns="0" rtlCol="0"/>
          <a:lstStyle/>
          <a:p>
            <a:endParaRPr/>
          </a:p>
        </p:txBody>
      </p:sp>
      <p:sp>
        <p:nvSpPr>
          <p:cNvPr id="15" name="object 15"/>
          <p:cNvSpPr/>
          <p:nvPr/>
        </p:nvSpPr>
        <p:spPr>
          <a:xfrm>
            <a:off x="4308347" y="2004567"/>
            <a:ext cx="93852" cy="94995"/>
          </a:xfrm>
          <a:prstGeom prst="rect">
            <a:avLst/>
          </a:prstGeom>
          <a:blipFill>
            <a:blip r:embed="rId6" cstate="print"/>
            <a:stretch>
              <a:fillRect/>
            </a:stretch>
          </a:blipFill>
        </p:spPr>
        <p:txBody>
          <a:bodyPr wrap="square" lIns="0" tIns="0" rIns="0" bIns="0" rtlCol="0"/>
          <a:lstStyle/>
          <a:p>
            <a:endParaRPr/>
          </a:p>
        </p:txBody>
      </p:sp>
      <p:sp>
        <p:nvSpPr>
          <p:cNvPr id="16" name="object 16"/>
          <p:cNvSpPr/>
          <p:nvPr/>
        </p:nvSpPr>
        <p:spPr>
          <a:xfrm>
            <a:off x="4569459" y="1847723"/>
            <a:ext cx="74295" cy="74295"/>
          </a:xfrm>
          <a:custGeom>
            <a:avLst/>
            <a:gdLst/>
            <a:ahLst/>
            <a:cxnLst/>
            <a:rect l="l" t="t" r="r" b="b"/>
            <a:pathLst>
              <a:path w="74295" h="74294">
                <a:moveTo>
                  <a:pt x="36956" y="0"/>
                </a:moveTo>
                <a:lnTo>
                  <a:pt x="22556" y="2901"/>
                </a:lnTo>
                <a:lnTo>
                  <a:pt x="10810" y="10826"/>
                </a:lnTo>
                <a:lnTo>
                  <a:pt x="2899" y="22609"/>
                </a:lnTo>
                <a:lnTo>
                  <a:pt x="0" y="37084"/>
                </a:lnTo>
                <a:lnTo>
                  <a:pt x="2899" y="51484"/>
                </a:lnTo>
                <a:lnTo>
                  <a:pt x="10810" y="63230"/>
                </a:lnTo>
                <a:lnTo>
                  <a:pt x="22556" y="71141"/>
                </a:lnTo>
                <a:lnTo>
                  <a:pt x="36956" y="74040"/>
                </a:lnTo>
                <a:lnTo>
                  <a:pt x="51357" y="71141"/>
                </a:lnTo>
                <a:lnTo>
                  <a:pt x="63103" y="63230"/>
                </a:lnTo>
                <a:lnTo>
                  <a:pt x="71014" y="51484"/>
                </a:lnTo>
                <a:lnTo>
                  <a:pt x="73913" y="37084"/>
                </a:lnTo>
                <a:lnTo>
                  <a:pt x="71014" y="22609"/>
                </a:lnTo>
                <a:lnTo>
                  <a:pt x="63103" y="10826"/>
                </a:lnTo>
                <a:lnTo>
                  <a:pt x="51357" y="2901"/>
                </a:lnTo>
                <a:lnTo>
                  <a:pt x="36956" y="0"/>
                </a:lnTo>
                <a:close/>
              </a:path>
            </a:pathLst>
          </a:custGeom>
          <a:ln w="19811">
            <a:solidFill>
              <a:srgbClr val="000000"/>
            </a:solidFill>
          </a:ln>
        </p:spPr>
        <p:txBody>
          <a:bodyPr wrap="square" lIns="0" tIns="0" rIns="0" bIns="0" rtlCol="0"/>
          <a:lstStyle/>
          <a:p>
            <a:endParaRPr/>
          </a:p>
        </p:txBody>
      </p:sp>
      <p:sp>
        <p:nvSpPr>
          <p:cNvPr id="17" name="object 17"/>
          <p:cNvSpPr/>
          <p:nvPr/>
        </p:nvSpPr>
        <p:spPr>
          <a:xfrm>
            <a:off x="4398136" y="1757933"/>
            <a:ext cx="74930" cy="75565"/>
          </a:xfrm>
          <a:custGeom>
            <a:avLst/>
            <a:gdLst/>
            <a:ahLst/>
            <a:cxnLst/>
            <a:rect l="l" t="t" r="r" b="b"/>
            <a:pathLst>
              <a:path w="74929" h="75564">
                <a:moveTo>
                  <a:pt x="36957" y="0"/>
                </a:moveTo>
                <a:lnTo>
                  <a:pt x="22556" y="3059"/>
                </a:lnTo>
                <a:lnTo>
                  <a:pt x="10810" y="11334"/>
                </a:lnTo>
                <a:lnTo>
                  <a:pt x="2899" y="23467"/>
                </a:lnTo>
                <a:lnTo>
                  <a:pt x="0" y="38100"/>
                </a:lnTo>
                <a:lnTo>
                  <a:pt x="2899" y="52500"/>
                </a:lnTo>
                <a:lnTo>
                  <a:pt x="10810" y="64246"/>
                </a:lnTo>
                <a:lnTo>
                  <a:pt x="22556" y="72157"/>
                </a:lnTo>
                <a:lnTo>
                  <a:pt x="36957" y="75056"/>
                </a:lnTo>
                <a:lnTo>
                  <a:pt x="51944" y="72157"/>
                </a:lnTo>
                <a:lnTo>
                  <a:pt x="63992" y="64246"/>
                </a:lnTo>
                <a:lnTo>
                  <a:pt x="72014" y="52500"/>
                </a:lnTo>
                <a:lnTo>
                  <a:pt x="74929" y="38100"/>
                </a:lnTo>
                <a:lnTo>
                  <a:pt x="72014" y="23467"/>
                </a:lnTo>
                <a:lnTo>
                  <a:pt x="63992" y="11334"/>
                </a:lnTo>
                <a:lnTo>
                  <a:pt x="51944" y="3059"/>
                </a:lnTo>
                <a:lnTo>
                  <a:pt x="36957" y="0"/>
                </a:lnTo>
                <a:close/>
              </a:path>
            </a:pathLst>
          </a:custGeom>
          <a:ln w="19812">
            <a:solidFill>
              <a:srgbClr val="000000"/>
            </a:solidFill>
          </a:ln>
        </p:spPr>
        <p:txBody>
          <a:bodyPr wrap="square" lIns="0" tIns="0" rIns="0" bIns="0" rtlCol="0"/>
          <a:lstStyle/>
          <a:p>
            <a:endParaRPr/>
          </a:p>
        </p:txBody>
      </p:sp>
      <p:sp>
        <p:nvSpPr>
          <p:cNvPr id="18" name="object 18"/>
          <p:cNvSpPr/>
          <p:nvPr/>
        </p:nvSpPr>
        <p:spPr>
          <a:xfrm>
            <a:off x="4467225" y="1814576"/>
            <a:ext cx="102235" cy="53975"/>
          </a:xfrm>
          <a:custGeom>
            <a:avLst/>
            <a:gdLst/>
            <a:ahLst/>
            <a:cxnLst/>
            <a:rect l="l" t="t" r="r" b="b"/>
            <a:pathLst>
              <a:path w="102235" h="53975">
                <a:moveTo>
                  <a:pt x="0" y="0"/>
                </a:moveTo>
                <a:lnTo>
                  <a:pt x="59104" y="30984"/>
                </a:lnTo>
                <a:lnTo>
                  <a:pt x="89455" y="46894"/>
                </a:lnTo>
                <a:lnTo>
                  <a:pt x="100637" y="52756"/>
                </a:lnTo>
                <a:lnTo>
                  <a:pt x="102235" y="53594"/>
                </a:lnTo>
              </a:path>
            </a:pathLst>
          </a:custGeom>
          <a:ln w="19812">
            <a:solidFill>
              <a:srgbClr val="000000"/>
            </a:solidFill>
          </a:ln>
        </p:spPr>
        <p:txBody>
          <a:bodyPr wrap="square" lIns="0" tIns="0" rIns="0" bIns="0" rtlCol="0"/>
          <a:lstStyle/>
          <a:p>
            <a:endParaRPr/>
          </a:p>
        </p:txBody>
      </p:sp>
      <p:sp>
        <p:nvSpPr>
          <p:cNvPr id="19" name="object 19"/>
          <p:cNvSpPr/>
          <p:nvPr/>
        </p:nvSpPr>
        <p:spPr>
          <a:xfrm>
            <a:off x="4637532" y="1904238"/>
            <a:ext cx="128905" cy="67310"/>
          </a:xfrm>
          <a:custGeom>
            <a:avLst/>
            <a:gdLst/>
            <a:ahLst/>
            <a:cxnLst/>
            <a:rect l="l" t="t" r="r" b="b"/>
            <a:pathLst>
              <a:path w="128904" h="67310">
                <a:moveTo>
                  <a:pt x="0" y="0"/>
                </a:moveTo>
                <a:lnTo>
                  <a:pt x="74302" y="38913"/>
                </a:lnTo>
                <a:lnTo>
                  <a:pt x="112458" y="58896"/>
                </a:lnTo>
                <a:lnTo>
                  <a:pt x="126515" y="66258"/>
                </a:lnTo>
                <a:lnTo>
                  <a:pt x="128523" y="67310"/>
                </a:lnTo>
              </a:path>
            </a:pathLst>
          </a:custGeom>
          <a:ln w="19812">
            <a:solidFill>
              <a:srgbClr val="000000"/>
            </a:solidFill>
          </a:ln>
        </p:spPr>
        <p:txBody>
          <a:bodyPr wrap="square" lIns="0" tIns="0" rIns="0" bIns="0" rtlCol="0"/>
          <a:lstStyle/>
          <a:p>
            <a:endParaRPr/>
          </a:p>
        </p:txBody>
      </p:sp>
      <p:sp>
        <p:nvSpPr>
          <p:cNvPr id="20" name="object 20"/>
          <p:cNvSpPr/>
          <p:nvPr/>
        </p:nvSpPr>
        <p:spPr>
          <a:xfrm>
            <a:off x="4392295" y="1991105"/>
            <a:ext cx="368300" cy="60960"/>
          </a:xfrm>
          <a:custGeom>
            <a:avLst/>
            <a:gdLst/>
            <a:ahLst/>
            <a:cxnLst/>
            <a:rect l="l" t="t" r="r" b="b"/>
            <a:pathLst>
              <a:path w="368300" h="60960">
                <a:moveTo>
                  <a:pt x="367918" y="0"/>
                </a:moveTo>
                <a:lnTo>
                  <a:pt x="155215" y="34948"/>
                </a:lnTo>
                <a:lnTo>
                  <a:pt x="45989" y="52895"/>
                </a:lnTo>
                <a:lnTo>
                  <a:pt x="5748" y="59507"/>
                </a:lnTo>
                <a:lnTo>
                  <a:pt x="0" y="60452"/>
                </a:lnTo>
              </a:path>
            </a:pathLst>
          </a:custGeom>
          <a:ln w="19812">
            <a:solidFill>
              <a:srgbClr val="000000"/>
            </a:solidFill>
          </a:ln>
        </p:spPr>
        <p:txBody>
          <a:bodyPr wrap="square" lIns="0" tIns="0" rIns="0" bIns="0" rtlCol="0"/>
          <a:lstStyle/>
          <a:p>
            <a:endParaRPr/>
          </a:p>
        </p:txBody>
      </p:sp>
      <p:sp>
        <p:nvSpPr>
          <p:cNvPr id="21" name="object 21"/>
          <p:cNvSpPr/>
          <p:nvPr/>
        </p:nvSpPr>
        <p:spPr>
          <a:xfrm>
            <a:off x="4387341" y="2070100"/>
            <a:ext cx="211454" cy="107314"/>
          </a:xfrm>
          <a:custGeom>
            <a:avLst/>
            <a:gdLst/>
            <a:ahLst/>
            <a:cxnLst/>
            <a:rect l="l" t="t" r="r" b="b"/>
            <a:pathLst>
              <a:path w="211454" h="107314">
                <a:moveTo>
                  <a:pt x="0" y="0"/>
                </a:moveTo>
                <a:lnTo>
                  <a:pt x="122174" y="62041"/>
                </a:lnTo>
                <a:lnTo>
                  <a:pt x="184912" y="93900"/>
                </a:lnTo>
                <a:lnTo>
                  <a:pt x="208025" y="105638"/>
                </a:lnTo>
                <a:lnTo>
                  <a:pt x="211328" y="107314"/>
                </a:lnTo>
              </a:path>
            </a:pathLst>
          </a:custGeom>
          <a:ln w="19812">
            <a:solidFill>
              <a:srgbClr val="000000"/>
            </a:solidFill>
          </a:ln>
        </p:spPr>
        <p:txBody>
          <a:bodyPr wrap="square" lIns="0" tIns="0" rIns="0" bIns="0" rtlCol="0"/>
          <a:lstStyle/>
          <a:p>
            <a:endParaRPr/>
          </a:p>
        </p:txBody>
      </p:sp>
      <p:sp>
        <p:nvSpPr>
          <p:cNvPr id="22" name="object 22"/>
          <p:cNvSpPr/>
          <p:nvPr/>
        </p:nvSpPr>
        <p:spPr>
          <a:xfrm>
            <a:off x="4666741" y="2152014"/>
            <a:ext cx="238760" cy="46355"/>
          </a:xfrm>
          <a:custGeom>
            <a:avLst/>
            <a:gdLst/>
            <a:ahLst/>
            <a:cxnLst/>
            <a:rect l="l" t="t" r="r" b="b"/>
            <a:pathLst>
              <a:path w="238760" h="46355">
                <a:moveTo>
                  <a:pt x="0" y="45847"/>
                </a:moveTo>
                <a:lnTo>
                  <a:pt x="137886" y="19341"/>
                </a:lnTo>
                <a:lnTo>
                  <a:pt x="208692" y="5730"/>
                </a:lnTo>
                <a:lnTo>
                  <a:pt x="234779" y="716"/>
                </a:lnTo>
                <a:lnTo>
                  <a:pt x="238506" y="0"/>
                </a:lnTo>
              </a:path>
            </a:pathLst>
          </a:custGeom>
          <a:ln w="19812">
            <a:solidFill>
              <a:srgbClr val="000000"/>
            </a:solidFill>
          </a:ln>
        </p:spPr>
        <p:txBody>
          <a:bodyPr wrap="square" lIns="0" tIns="0" rIns="0" bIns="0" rtlCol="0"/>
          <a:lstStyle/>
          <a:p>
            <a:endParaRPr/>
          </a:p>
        </p:txBody>
      </p:sp>
      <p:sp>
        <p:nvSpPr>
          <p:cNvPr id="23" name="object 23"/>
          <p:cNvSpPr/>
          <p:nvPr/>
        </p:nvSpPr>
        <p:spPr>
          <a:xfrm>
            <a:off x="4473066" y="1721866"/>
            <a:ext cx="260985" cy="64769"/>
          </a:xfrm>
          <a:custGeom>
            <a:avLst/>
            <a:gdLst/>
            <a:ahLst/>
            <a:cxnLst/>
            <a:rect l="l" t="t" r="r" b="b"/>
            <a:pathLst>
              <a:path w="260985" h="64769">
                <a:moveTo>
                  <a:pt x="260858" y="0"/>
                </a:moveTo>
                <a:lnTo>
                  <a:pt x="110049" y="37224"/>
                </a:lnTo>
                <a:lnTo>
                  <a:pt x="32607" y="56340"/>
                </a:lnTo>
                <a:lnTo>
                  <a:pt x="4075" y="63382"/>
                </a:lnTo>
                <a:lnTo>
                  <a:pt x="0" y="64388"/>
                </a:lnTo>
              </a:path>
            </a:pathLst>
          </a:custGeom>
          <a:ln w="19812">
            <a:solidFill>
              <a:srgbClr val="000000"/>
            </a:solidFill>
          </a:ln>
        </p:spPr>
        <p:txBody>
          <a:bodyPr wrap="square" lIns="0" tIns="0" rIns="0" bIns="0" rtlCol="0"/>
          <a:lstStyle/>
          <a:p>
            <a:endParaRPr/>
          </a:p>
        </p:txBody>
      </p:sp>
      <p:sp>
        <p:nvSpPr>
          <p:cNvPr id="24" name="object 24"/>
          <p:cNvSpPr/>
          <p:nvPr/>
        </p:nvSpPr>
        <p:spPr>
          <a:xfrm>
            <a:off x="4802123" y="1742313"/>
            <a:ext cx="136525" cy="90170"/>
          </a:xfrm>
          <a:custGeom>
            <a:avLst/>
            <a:gdLst/>
            <a:ahLst/>
            <a:cxnLst/>
            <a:rect l="l" t="t" r="r" b="b"/>
            <a:pathLst>
              <a:path w="136525" h="90169">
                <a:moveTo>
                  <a:pt x="0" y="0"/>
                </a:moveTo>
                <a:lnTo>
                  <a:pt x="78781" y="51909"/>
                </a:lnTo>
                <a:lnTo>
                  <a:pt x="119237" y="78565"/>
                </a:lnTo>
                <a:lnTo>
                  <a:pt x="134141" y="88386"/>
                </a:lnTo>
                <a:lnTo>
                  <a:pt x="136271" y="89788"/>
                </a:lnTo>
              </a:path>
            </a:pathLst>
          </a:custGeom>
          <a:ln w="19812">
            <a:solidFill>
              <a:srgbClr val="000000"/>
            </a:solidFill>
          </a:ln>
        </p:spPr>
        <p:txBody>
          <a:bodyPr wrap="square" lIns="0" tIns="0" rIns="0" bIns="0" rtlCol="0"/>
          <a:lstStyle/>
          <a:p>
            <a:endParaRPr/>
          </a:p>
        </p:txBody>
      </p:sp>
      <p:sp>
        <p:nvSpPr>
          <p:cNvPr id="25" name="object 25"/>
          <p:cNvSpPr/>
          <p:nvPr/>
        </p:nvSpPr>
        <p:spPr>
          <a:xfrm>
            <a:off x="4827396" y="1877948"/>
            <a:ext cx="111125" cy="90805"/>
          </a:xfrm>
          <a:custGeom>
            <a:avLst/>
            <a:gdLst/>
            <a:ahLst/>
            <a:cxnLst/>
            <a:rect l="l" t="t" r="r" b="b"/>
            <a:pathLst>
              <a:path w="111125" h="90805">
                <a:moveTo>
                  <a:pt x="110998" y="0"/>
                </a:moveTo>
                <a:lnTo>
                  <a:pt x="46827" y="52423"/>
                </a:lnTo>
                <a:lnTo>
                  <a:pt x="13874" y="79343"/>
                </a:lnTo>
                <a:lnTo>
                  <a:pt x="1734" y="89261"/>
                </a:lnTo>
                <a:lnTo>
                  <a:pt x="0" y="90677"/>
                </a:lnTo>
              </a:path>
            </a:pathLst>
          </a:custGeom>
          <a:ln w="19812">
            <a:solidFill>
              <a:srgbClr val="000000"/>
            </a:solidFill>
          </a:ln>
        </p:spPr>
        <p:txBody>
          <a:bodyPr wrap="square" lIns="0" tIns="0" rIns="0" bIns="0" rtlCol="0"/>
          <a:lstStyle/>
          <a:p>
            <a:endParaRPr/>
          </a:p>
        </p:txBody>
      </p:sp>
      <p:sp>
        <p:nvSpPr>
          <p:cNvPr id="26" name="object 26"/>
          <p:cNvSpPr/>
          <p:nvPr/>
        </p:nvSpPr>
        <p:spPr>
          <a:xfrm>
            <a:off x="4655058" y="2023236"/>
            <a:ext cx="116205" cy="146685"/>
          </a:xfrm>
          <a:custGeom>
            <a:avLst/>
            <a:gdLst/>
            <a:ahLst/>
            <a:cxnLst/>
            <a:rect l="l" t="t" r="r" b="b"/>
            <a:pathLst>
              <a:path w="116204" h="146685">
                <a:moveTo>
                  <a:pt x="0" y="146303"/>
                </a:moveTo>
                <a:lnTo>
                  <a:pt x="67034" y="61722"/>
                </a:lnTo>
                <a:lnTo>
                  <a:pt x="101457" y="18287"/>
                </a:lnTo>
                <a:lnTo>
                  <a:pt x="114139" y="2286"/>
                </a:lnTo>
                <a:lnTo>
                  <a:pt x="115950" y="0"/>
                </a:lnTo>
              </a:path>
            </a:pathLst>
          </a:custGeom>
          <a:ln w="19812">
            <a:solidFill>
              <a:srgbClr val="000000"/>
            </a:solidFill>
          </a:ln>
        </p:spPr>
        <p:txBody>
          <a:bodyPr wrap="square" lIns="0" tIns="0" rIns="0" bIns="0" rtlCol="0"/>
          <a:lstStyle/>
          <a:p>
            <a:endParaRPr/>
          </a:p>
        </p:txBody>
      </p:sp>
      <p:sp>
        <p:nvSpPr>
          <p:cNvPr id="27" name="object 27"/>
          <p:cNvSpPr/>
          <p:nvPr/>
        </p:nvSpPr>
        <p:spPr>
          <a:xfrm>
            <a:off x="4643373" y="1758950"/>
            <a:ext cx="110489" cy="403860"/>
          </a:xfrm>
          <a:custGeom>
            <a:avLst/>
            <a:gdLst/>
            <a:ahLst/>
            <a:cxnLst/>
            <a:rect l="l" t="t" r="r" b="b"/>
            <a:pathLst>
              <a:path w="110489" h="403860">
                <a:moveTo>
                  <a:pt x="110109" y="0"/>
                </a:moveTo>
                <a:lnTo>
                  <a:pt x="46452" y="233481"/>
                </a:lnTo>
                <a:lnTo>
                  <a:pt x="13763" y="353377"/>
                </a:lnTo>
                <a:lnTo>
                  <a:pt x="1720" y="397549"/>
                </a:lnTo>
                <a:lnTo>
                  <a:pt x="0" y="403860"/>
                </a:lnTo>
              </a:path>
            </a:pathLst>
          </a:custGeom>
          <a:ln w="19812">
            <a:solidFill>
              <a:srgbClr val="000000"/>
            </a:solidFill>
          </a:ln>
        </p:spPr>
        <p:txBody>
          <a:bodyPr wrap="square" lIns="0" tIns="0" rIns="0" bIns="0" rtlCol="0"/>
          <a:lstStyle/>
          <a:p>
            <a:endParaRPr/>
          </a:p>
        </p:txBody>
      </p:sp>
      <p:sp>
        <p:nvSpPr>
          <p:cNvPr id="28" name="object 28"/>
          <p:cNvSpPr/>
          <p:nvPr/>
        </p:nvSpPr>
        <p:spPr>
          <a:xfrm>
            <a:off x="4606416" y="1921764"/>
            <a:ext cx="23495" cy="239395"/>
          </a:xfrm>
          <a:custGeom>
            <a:avLst/>
            <a:gdLst/>
            <a:ahLst/>
            <a:cxnLst/>
            <a:rect l="l" t="t" r="r" b="b"/>
            <a:pathLst>
              <a:path w="23495" h="239394">
                <a:moveTo>
                  <a:pt x="0" y="0"/>
                </a:moveTo>
                <a:lnTo>
                  <a:pt x="13509" y="138179"/>
                </a:lnTo>
                <a:lnTo>
                  <a:pt x="20447" y="209137"/>
                </a:lnTo>
                <a:lnTo>
                  <a:pt x="23002" y="235279"/>
                </a:lnTo>
                <a:lnTo>
                  <a:pt x="23368" y="239013"/>
                </a:lnTo>
              </a:path>
            </a:pathLst>
          </a:custGeom>
          <a:ln w="19812">
            <a:solidFill>
              <a:srgbClr val="000000"/>
            </a:solidFill>
          </a:ln>
        </p:spPr>
        <p:txBody>
          <a:bodyPr wrap="square" lIns="0" tIns="0" rIns="0" bIns="0" rtlCol="0"/>
          <a:lstStyle/>
          <a:p>
            <a:endParaRPr/>
          </a:p>
        </p:txBody>
      </p:sp>
      <p:sp>
        <p:nvSpPr>
          <p:cNvPr id="29" name="object 29"/>
          <p:cNvSpPr/>
          <p:nvPr/>
        </p:nvSpPr>
        <p:spPr>
          <a:xfrm>
            <a:off x="4448683" y="1830070"/>
            <a:ext cx="167005" cy="330835"/>
          </a:xfrm>
          <a:custGeom>
            <a:avLst/>
            <a:gdLst/>
            <a:ahLst/>
            <a:cxnLst/>
            <a:rect l="l" t="t" r="r" b="b"/>
            <a:pathLst>
              <a:path w="167004" h="330835">
                <a:moveTo>
                  <a:pt x="166496" y="330707"/>
                </a:moveTo>
                <a:lnTo>
                  <a:pt x="70240" y="139517"/>
                </a:lnTo>
                <a:lnTo>
                  <a:pt x="20812" y="41338"/>
                </a:lnTo>
                <a:lnTo>
                  <a:pt x="2601" y="5167"/>
                </a:lnTo>
                <a:lnTo>
                  <a:pt x="0" y="0"/>
                </a:lnTo>
              </a:path>
            </a:pathLst>
          </a:custGeom>
          <a:ln w="19812">
            <a:solidFill>
              <a:srgbClr val="000000"/>
            </a:solidFill>
          </a:ln>
        </p:spPr>
        <p:txBody>
          <a:bodyPr wrap="square" lIns="0" tIns="0" rIns="0" bIns="0" rtlCol="0"/>
          <a:lstStyle/>
          <a:p>
            <a:endParaRPr/>
          </a:p>
        </p:txBody>
      </p:sp>
      <p:sp>
        <p:nvSpPr>
          <p:cNvPr id="30" name="object 30"/>
          <p:cNvSpPr/>
          <p:nvPr/>
        </p:nvSpPr>
        <p:spPr>
          <a:xfrm>
            <a:off x="4632705" y="1748154"/>
            <a:ext cx="112395" cy="111760"/>
          </a:xfrm>
          <a:custGeom>
            <a:avLst/>
            <a:gdLst/>
            <a:ahLst/>
            <a:cxnLst/>
            <a:rect l="l" t="t" r="r" b="b"/>
            <a:pathLst>
              <a:path w="112395" h="111760">
                <a:moveTo>
                  <a:pt x="0" y="111252"/>
                </a:moveTo>
                <a:lnTo>
                  <a:pt x="64758" y="46934"/>
                </a:lnTo>
                <a:lnTo>
                  <a:pt x="98012" y="13906"/>
                </a:lnTo>
                <a:lnTo>
                  <a:pt x="110263" y="1738"/>
                </a:lnTo>
                <a:lnTo>
                  <a:pt x="112014" y="0"/>
                </a:lnTo>
              </a:path>
            </a:pathLst>
          </a:custGeom>
          <a:ln w="19812">
            <a:solidFill>
              <a:srgbClr val="000000"/>
            </a:solidFill>
          </a:ln>
        </p:spPr>
        <p:txBody>
          <a:bodyPr wrap="square" lIns="0" tIns="0" rIns="0" bIns="0" rtlCol="0"/>
          <a:lstStyle/>
          <a:p>
            <a:endParaRPr/>
          </a:p>
        </p:txBody>
      </p:sp>
      <p:sp>
        <p:nvSpPr>
          <p:cNvPr id="31" name="object 31"/>
          <p:cNvSpPr/>
          <p:nvPr/>
        </p:nvSpPr>
        <p:spPr>
          <a:xfrm>
            <a:off x="4786503" y="1758950"/>
            <a:ext cx="139700" cy="340360"/>
          </a:xfrm>
          <a:custGeom>
            <a:avLst/>
            <a:gdLst/>
            <a:ahLst/>
            <a:cxnLst/>
            <a:rect l="l" t="t" r="r" b="b"/>
            <a:pathLst>
              <a:path w="139700" h="340360">
                <a:moveTo>
                  <a:pt x="0" y="0"/>
                </a:moveTo>
                <a:lnTo>
                  <a:pt x="80470" y="196770"/>
                </a:lnTo>
                <a:lnTo>
                  <a:pt x="121793" y="297814"/>
                </a:lnTo>
                <a:lnTo>
                  <a:pt x="137017" y="335041"/>
                </a:lnTo>
                <a:lnTo>
                  <a:pt x="139192" y="340360"/>
                </a:lnTo>
              </a:path>
            </a:pathLst>
          </a:custGeom>
          <a:ln w="19812">
            <a:solidFill>
              <a:srgbClr val="000000"/>
            </a:solidFill>
          </a:ln>
        </p:spPr>
        <p:txBody>
          <a:bodyPr wrap="square" lIns="0" tIns="0" rIns="0" bIns="0" rtlCol="0"/>
          <a:lstStyle/>
          <a:p>
            <a:endParaRPr/>
          </a:p>
        </p:txBody>
      </p:sp>
      <p:sp>
        <p:nvSpPr>
          <p:cNvPr id="32" name="object 32"/>
          <p:cNvSpPr/>
          <p:nvPr/>
        </p:nvSpPr>
        <p:spPr>
          <a:xfrm>
            <a:off x="4818634" y="2023236"/>
            <a:ext cx="86995" cy="85090"/>
          </a:xfrm>
          <a:custGeom>
            <a:avLst/>
            <a:gdLst/>
            <a:ahLst/>
            <a:cxnLst/>
            <a:rect l="l" t="t" r="r" b="b"/>
            <a:pathLst>
              <a:path w="86995" h="85089">
                <a:moveTo>
                  <a:pt x="0" y="0"/>
                </a:moveTo>
                <a:lnTo>
                  <a:pt x="50073" y="49045"/>
                </a:lnTo>
                <a:lnTo>
                  <a:pt x="75787" y="74231"/>
                </a:lnTo>
                <a:lnTo>
                  <a:pt x="85260" y="83510"/>
                </a:lnTo>
                <a:lnTo>
                  <a:pt x="86613" y="84836"/>
                </a:lnTo>
              </a:path>
            </a:pathLst>
          </a:custGeom>
          <a:ln w="19812">
            <a:solidFill>
              <a:srgbClr val="000000"/>
            </a:solidFill>
          </a:ln>
        </p:spPr>
        <p:txBody>
          <a:bodyPr wrap="square" lIns="0" tIns="0" rIns="0" bIns="0" rtlCol="0"/>
          <a:lstStyle/>
          <a:p>
            <a:endParaRPr/>
          </a:p>
        </p:txBody>
      </p:sp>
      <p:sp>
        <p:nvSpPr>
          <p:cNvPr id="33" name="object 33"/>
          <p:cNvSpPr/>
          <p:nvPr/>
        </p:nvSpPr>
        <p:spPr>
          <a:xfrm>
            <a:off x="7774685" y="1785366"/>
            <a:ext cx="240665" cy="140335"/>
          </a:xfrm>
          <a:custGeom>
            <a:avLst/>
            <a:gdLst/>
            <a:ahLst/>
            <a:cxnLst/>
            <a:rect l="l" t="t" r="r" b="b"/>
            <a:pathLst>
              <a:path w="240665" h="140335">
                <a:moveTo>
                  <a:pt x="0" y="0"/>
                </a:moveTo>
                <a:lnTo>
                  <a:pt x="240284" y="0"/>
                </a:lnTo>
                <a:lnTo>
                  <a:pt x="240284" y="140208"/>
                </a:lnTo>
                <a:lnTo>
                  <a:pt x="0" y="140208"/>
                </a:lnTo>
              </a:path>
            </a:pathLst>
          </a:custGeom>
          <a:ln w="19812">
            <a:solidFill>
              <a:srgbClr val="000000"/>
            </a:solidFill>
          </a:ln>
        </p:spPr>
        <p:txBody>
          <a:bodyPr wrap="square" lIns="0" tIns="0" rIns="0" bIns="0" rtlCol="0"/>
          <a:lstStyle/>
          <a:p>
            <a:endParaRPr/>
          </a:p>
        </p:txBody>
      </p:sp>
      <p:sp>
        <p:nvSpPr>
          <p:cNvPr id="34" name="object 34"/>
          <p:cNvSpPr/>
          <p:nvPr/>
        </p:nvSpPr>
        <p:spPr>
          <a:xfrm>
            <a:off x="7774685" y="2051685"/>
            <a:ext cx="240665" cy="139065"/>
          </a:xfrm>
          <a:custGeom>
            <a:avLst/>
            <a:gdLst/>
            <a:ahLst/>
            <a:cxnLst/>
            <a:rect l="l" t="t" r="r" b="b"/>
            <a:pathLst>
              <a:path w="240665" h="139064">
                <a:moveTo>
                  <a:pt x="0" y="139064"/>
                </a:moveTo>
                <a:lnTo>
                  <a:pt x="240284" y="139064"/>
                </a:lnTo>
                <a:lnTo>
                  <a:pt x="240284" y="0"/>
                </a:lnTo>
                <a:lnTo>
                  <a:pt x="0" y="0"/>
                </a:lnTo>
              </a:path>
            </a:pathLst>
          </a:custGeom>
          <a:ln w="19812">
            <a:solidFill>
              <a:srgbClr val="000000"/>
            </a:solidFill>
          </a:ln>
        </p:spPr>
        <p:txBody>
          <a:bodyPr wrap="square" lIns="0" tIns="0" rIns="0" bIns="0" rtlCol="0"/>
          <a:lstStyle/>
          <a:p>
            <a:endParaRPr/>
          </a:p>
        </p:txBody>
      </p:sp>
      <p:sp>
        <p:nvSpPr>
          <p:cNvPr id="35" name="object 35"/>
          <p:cNvSpPr/>
          <p:nvPr/>
        </p:nvSpPr>
        <p:spPr>
          <a:xfrm>
            <a:off x="8014969" y="1855977"/>
            <a:ext cx="216535" cy="265430"/>
          </a:xfrm>
          <a:custGeom>
            <a:avLst/>
            <a:gdLst/>
            <a:ahLst/>
            <a:cxnLst/>
            <a:rect l="l" t="t" r="r" b="b"/>
            <a:pathLst>
              <a:path w="216534" h="265430">
                <a:moveTo>
                  <a:pt x="0" y="265175"/>
                </a:moveTo>
                <a:lnTo>
                  <a:pt x="216407" y="265175"/>
                </a:lnTo>
                <a:lnTo>
                  <a:pt x="216407" y="0"/>
                </a:lnTo>
                <a:lnTo>
                  <a:pt x="0" y="0"/>
                </a:lnTo>
              </a:path>
            </a:pathLst>
          </a:custGeom>
          <a:ln w="19811">
            <a:solidFill>
              <a:srgbClr val="000000"/>
            </a:solidFill>
          </a:ln>
        </p:spPr>
        <p:txBody>
          <a:bodyPr wrap="square" lIns="0" tIns="0" rIns="0" bIns="0" rtlCol="0"/>
          <a:lstStyle/>
          <a:p>
            <a:endParaRPr/>
          </a:p>
        </p:txBody>
      </p:sp>
      <p:sp>
        <p:nvSpPr>
          <p:cNvPr id="36" name="object 36"/>
          <p:cNvSpPr/>
          <p:nvPr/>
        </p:nvSpPr>
        <p:spPr>
          <a:xfrm>
            <a:off x="8231378" y="1991867"/>
            <a:ext cx="233679" cy="0"/>
          </a:xfrm>
          <a:custGeom>
            <a:avLst/>
            <a:gdLst/>
            <a:ahLst/>
            <a:cxnLst/>
            <a:rect l="l" t="t" r="r" b="b"/>
            <a:pathLst>
              <a:path w="233679">
                <a:moveTo>
                  <a:pt x="0" y="0"/>
                </a:moveTo>
                <a:lnTo>
                  <a:pt x="233679" y="0"/>
                </a:lnTo>
              </a:path>
            </a:pathLst>
          </a:custGeom>
          <a:ln w="19812">
            <a:solidFill>
              <a:srgbClr val="000000"/>
            </a:solidFill>
          </a:ln>
        </p:spPr>
        <p:txBody>
          <a:bodyPr wrap="square" lIns="0" tIns="0" rIns="0" bIns="0" rtlCol="0"/>
          <a:lstStyle/>
          <a:p>
            <a:endParaRPr/>
          </a:p>
        </p:txBody>
      </p:sp>
      <p:sp>
        <p:nvSpPr>
          <p:cNvPr id="37" name="object 37"/>
          <p:cNvSpPr txBox="1"/>
          <p:nvPr/>
        </p:nvSpPr>
        <p:spPr>
          <a:xfrm>
            <a:off x="7761478" y="2893821"/>
            <a:ext cx="2825750" cy="208279"/>
          </a:xfrm>
          <a:prstGeom prst="rect">
            <a:avLst/>
          </a:prstGeom>
        </p:spPr>
        <p:txBody>
          <a:bodyPr vert="horz" wrap="square" lIns="0" tIns="12700" rIns="0" bIns="0" rtlCol="0">
            <a:spAutoFit/>
          </a:bodyPr>
          <a:lstStyle/>
          <a:p>
            <a:pPr marL="12700">
              <a:lnSpc>
                <a:spcPct val="100000"/>
              </a:lnSpc>
              <a:spcBef>
                <a:spcPts val="100"/>
              </a:spcBef>
            </a:pPr>
            <a:r>
              <a:rPr sz="1200" spc="-5" dirty="0">
                <a:latin typeface="Segoe UI"/>
                <a:cs typeface="Segoe UI"/>
              </a:rPr>
              <a:t>Provision autoscaling clusters</a:t>
            </a:r>
            <a:r>
              <a:rPr sz="1200" spc="-65" dirty="0">
                <a:latin typeface="Segoe UI"/>
                <a:cs typeface="Segoe UI"/>
              </a:rPr>
              <a:t> </a:t>
            </a:r>
            <a:r>
              <a:rPr sz="1200" dirty="0">
                <a:latin typeface="Segoe UI"/>
                <a:cs typeface="Segoe UI"/>
              </a:rPr>
              <a:t>on-demand</a:t>
            </a:r>
            <a:endParaRPr sz="1200">
              <a:latin typeface="Segoe UI"/>
              <a:cs typeface="Segoe UI"/>
            </a:endParaRPr>
          </a:p>
        </p:txBody>
      </p:sp>
      <p:sp>
        <p:nvSpPr>
          <p:cNvPr id="38" name="object 38"/>
          <p:cNvSpPr txBox="1"/>
          <p:nvPr/>
        </p:nvSpPr>
        <p:spPr>
          <a:xfrm>
            <a:off x="837996" y="2893821"/>
            <a:ext cx="2606040" cy="574675"/>
          </a:xfrm>
          <a:prstGeom prst="rect">
            <a:avLst/>
          </a:prstGeom>
        </p:spPr>
        <p:txBody>
          <a:bodyPr vert="horz" wrap="square" lIns="0" tIns="12700" rIns="0" bIns="0" rtlCol="0">
            <a:spAutoFit/>
          </a:bodyPr>
          <a:lstStyle/>
          <a:p>
            <a:pPr marL="12700" marR="5080">
              <a:lnSpc>
                <a:spcPct val="100000"/>
              </a:lnSpc>
              <a:spcBef>
                <a:spcPts val="100"/>
              </a:spcBef>
            </a:pPr>
            <a:r>
              <a:rPr sz="1200" spc="-5" dirty="0">
                <a:latin typeface="Segoe UI"/>
                <a:cs typeface="Segoe UI"/>
              </a:rPr>
              <a:t>Use best-in-class notebooks </a:t>
            </a:r>
            <a:r>
              <a:rPr sz="1200" spc="-10" dirty="0">
                <a:latin typeface="Segoe UI"/>
                <a:cs typeface="Segoe UI"/>
              </a:rPr>
              <a:t>to </a:t>
            </a:r>
            <a:r>
              <a:rPr sz="1200" spc="-5" dirty="0">
                <a:latin typeface="Segoe UI"/>
                <a:cs typeface="Segoe UI"/>
              </a:rPr>
              <a:t>quickly  access model </a:t>
            </a:r>
            <a:r>
              <a:rPr sz="1200" dirty="0">
                <a:latin typeface="Segoe UI"/>
                <a:cs typeface="Segoe UI"/>
              </a:rPr>
              <a:t>performance and revert  </a:t>
            </a:r>
            <a:r>
              <a:rPr sz="1200" spc="-5" dirty="0">
                <a:latin typeface="Segoe UI"/>
                <a:cs typeface="Segoe UI"/>
              </a:rPr>
              <a:t>when</a:t>
            </a:r>
            <a:r>
              <a:rPr sz="1200" spc="-20" dirty="0">
                <a:latin typeface="Segoe UI"/>
                <a:cs typeface="Segoe UI"/>
              </a:rPr>
              <a:t> </a:t>
            </a:r>
            <a:r>
              <a:rPr sz="1200" spc="-5" dirty="0">
                <a:latin typeface="Segoe UI"/>
                <a:cs typeface="Segoe UI"/>
              </a:rPr>
              <a:t>needed</a:t>
            </a:r>
            <a:endParaRPr sz="1200">
              <a:latin typeface="Segoe UI"/>
              <a:cs typeface="Segoe UI"/>
            </a:endParaRPr>
          </a:p>
        </p:txBody>
      </p:sp>
      <p:sp>
        <p:nvSpPr>
          <p:cNvPr id="39" name="object 39"/>
          <p:cNvSpPr txBox="1"/>
          <p:nvPr/>
        </p:nvSpPr>
        <p:spPr>
          <a:xfrm>
            <a:off x="4315714" y="2893821"/>
            <a:ext cx="2840355" cy="391795"/>
          </a:xfrm>
          <a:prstGeom prst="rect">
            <a:avLst/>
          </a:prstGeom>
        </p:spPr>
        <p:txBody>
          <a:bodyPr vert="horz" wrap="square" lIns="0" tIns="12700" rIns="0" bIns="0" rtlCol="0">
            <a:spAutoFit/>
          </a:bodyPr>
          <a:lstStyle/>
          <a:p>
            <a:pPr marL="12700">
              <a:lnSpc>
                <a:spcPct val="100000"/>
              </a:lnSpc>
              <a:spcBef>
                <a:spcPts val="100"/>
              </a:spcBef>
            </a:pPr>
            <a:r>
              <a:rPr sz="1200" spc="-20" dirty="0">
                <a:latin typeface="Segoe UI"/>
                <a:cs typeface="Segoe UI"/>
              </a:rPr>
              <a:t>TensorFlow, </a:t>
            </a:r>
            <a:r>
              <a:rPr sz="1200" spc="-5" dirty="0">
                <a:latin typeface="Segoe UI"/>
                <a:cs typeface="Segoe UI"/>
              </a:rPr>
              <a:t>Keras, </a:t>
            </a:r>
            <a:r>
              <a:rPr sz="1200" dirty="0">
                <a:latin typeface="Segoe UI"/>
                <a:cs typeface="Segoe UI"/>
              </a:rPr>
              <a:t>and </a:t>
            </a:r>
            <a:r>
              <a:rPr sz="1200" spc="-5" dirty="0">
                <a:latin typeface="Segoe UI"/>
                <a:cs typeface="Segoe UI"/>
              </a:rPr>
              <a:t>XGBoost,</a:t>
            </a:r>
            <a:r>
              <a:rPr sz="1200" spc="-40" dirty="0">
                <a:latin typeface="Segoe UI"/>
                <a:cs typeface="Segoe UI"/>
              </a:rPr>
              <a:t> </a:t>
            </a:r>
            <a:r>
              <a:rPr sz="1200" dirty="0">
                <a:latin typeface="Segoe UI"/>
                <a:cs typeface="Segoe UI"/>
              </a:rPr>
              <a:t>all</a:t>
            </a:r>
            <a:endParaRPr sz="1200">
              <a:latin typeface="Segoe UI"/>
              <a:cs typeface="Segoe UI"/>
            </a:endParaRPr>
          </a:p>
          <a:p>
            <a:pPr marL="12700">
              <a:lnSpc>
                <a:spcPct val="100000"/>
              </a:lnSpc>
            </a:pPr>
            <a:r>
              <a:rPr sz="1200" spc="-5" dirty="0">
                <a:latin typeface="Segoe UI"/>
                <a:cs typeface="Segoe UI"/>
              </a:rPr>
              <a:t>installed </a:t>
            </a:r>
            <a:r>
              <a:rPr sz="1200" dirty="0">
                <a:latin typeface="Segoe UI"/>
                <a:cs typeface="Segoe UI"/>
              </a:rPr>
              <a:t>and </a:t>
            </a:r>
            <a:r>
              <a:rPr sz="1200" spc="-5" dirty="0">
                <a:latin typeface="Segoe UI"/>
                <a:cs typeface="Segoe UI"/>
              </a:rPr>
              <a:t>configured for Spark</a:t>
            </a:r>
            <a:r>
              <a:rPr sz="1200" spc="-55" dirty="0">
                <a:latin typeface="Segoe UI"/>
                <a:cs typeface="Segoe UI"/>
              </a:rPr>
              <a:t> </a:t>
            </a:r>
            <a:r>
              <a:rPr sz="1200" spc="-5" dirty="0">
                <a:latin typeface="Segoe UI"/>
                <a:cs typeface="Segoe UI"/>
              </a:rPr>
              <a:t>clusters</a:t>
            </a:r>
            <a:endParaRPr sz="1200">
              <a:latin typeface="Segoe UI"/>
              <a:cs typeface="Segoe UI"/>
            </a:endParaRPr>
          </a:p>
        </p:txBody>
      </p:sp>
      <p:sp>
        <p:nvSpPr>
          <p:cNvPr id="40" name="object 40"/>
          <p:cNvSpPr txBox="1"/>
          <p:nvPr/>
        </p:nvSpPr>
        <p:spPr>
          <a:xfrm>
            <a:off x="7761478" y="3806190"/>
            <a:ext cx="2576195" cy="391160"/>
          </a:xfrm>
          <a:prstGeom prst="rect">
            <a:avLst/>
          </a:prstGeom>
        </p:spPr>
        <p:txBody>
          <a:bodyPr vert="horz" wrap="square" lIns="0" tIns="12700" rIns="0" bIns="0" rtlCol="0">
            <a:spAutoFit/>
          </a:bodyPr>
          <a:lstStyle/>
          <a:p>
            <a:pPr marL="12700" marR="5080">
              <a:lnSpc>
                <a:spcPct val="100000"/>
              </a:lnSpc>
              <a:spcBef>
                <a:spcPts val="100"/>
              </a:spcBef>
            </a:pPr>
            <a:r>
              <a:rPr sz="1200" spc="-5" dirty="0">
                <a:latin typeface="Segoe UI"/>
                <a:cs typeface="Segoe UI"/>
              </a:rPr>
              <a:t>Enable distributed, multi-GPU training  with Horovod </a:t>
            </a:r>
            <a:r>
              <a:rPr sz="1200" dirty="0">
                <a:latin typeface="Segoe UI"/>
                <a:cs typeface="Segoe UI"/>
              </a:rPr>
              <a:t>via a </a:t>
            </a:r>
            <a:r>
              <a:rPr sz="1200" spc="-5" dirty="0">
                <a:latin typeface="Segoe UI"/>
                <a:cs typeface="Segoe UI"/>
              </a:rPr>
              <a:t>native</a:t>
            </a:r>
            <a:r>
              <a:rPr sz="1200" spc="-85" dirty="0">
                <a:latin typeface="Segoe UI"/>
                <a:cs typeface="Segoe UI"/>
              </a:rPr>
              <a:t> </a:t>
            </a:r>
            <a:r>
              <a:rPr sz="1200" dirty="0">
                <a:latin typeface="Segoe UI"/>
                <a:cs typeface="Segoe UI"/>
              </a:rPr>
              <a:t>runtime</a:t>
            </a:r>
            <a:endParaRPr sz="1200">
              <a:latin typeface="Segoe UI"/>
              <a:cs typeface="Segoe UI"/>
            </a:endParaRPr>
          </a:p>
        </p:txBody>
      </p:sp>
      <p:sp>
        <p:nvSpPr>
          <p:cNvPr id="41" name="object 41"/>
          <p:cNvSpPr txBox="1"/>
          <p:nvPr/>
        </p:nvSpPr>
        <p:spPr>
          <a:xfrm>
            <a:off x="4315714" y="4726051"/>
            <a:ext cx="2712720" cy="391160"/>
          </a:xfrm>
          <a:prstGeom prst="rect">
            <a:avLst/>
          </a:prstGeom>
        </p:spPr>
        <p:txBody>
          <a:bodyPr vert="horz" wrap="square" lIns="0" tIns="12700" rIns="0" bIns="0" rtlCol="0">
            <a:spAutoFit/>
          </a:bodyPr>
          <a:lstStyle/>
          <a:p>
            <a:pPr marL="12700" marR="5080">
              <a:lnSpc>
                <a:spcPct val="100000"/>
              </a:lnSpc>
              <a:spcBef>
                <a:spcPts val="100"/>
              </a:spcBef>
            </a:pPr>
            <a:r>
              <a:rPr sz="1200" spc="-5" dirty="0">
                <a:latin typeface="Segoe UI"/>
                <a:cs typeface="Segoe UI"/>
              </a:rPr>
              <a:t>Get seamless updates </a:t>
            </a:r>
            <a:r>
              <a:rPr sz="1200" spc="-10" dirty="0">
                <a:latin typeface="Segoe UI"/>
                <a:cs typeface="Segoe UI"/>
              </a:rPr>
              <a:t>of </a:t>
            </a:r>
            <a:r>
              <a:rPr sz="1200" dirty="0">
                <a:latin typeface="Segoe UI"/>
                <a:cs typeface="Segoe UI"/>
              </a:rPr>
              <a:t>the </a:t>
            </a:r>
            <a:r>
              <a:rPr sz="1200" spc="-5" dirty="0">
                <a:latin typeface="Segoe UI"/>
                <a:cs typeface="Segoe UI"/>
              </a:rPr>
              <a:t>Spark stack  </a:t>
            </a:r>
            <a:r>
              <a:rPr sz="1200" spc="-10" dirty="0">
                <a:latin typeface="Segoe UI"/>
                <a:cs typeface="Segoe UI"/>
              </a:rPr>
              <a:t>to </a:t>
            </a:r>
            <a:r>
              <a:rPr sz="1200" spc="-5" dirty="0">
                <a:latin typeface="Segoe UI"/>
                <a:cs typeface="Segoe UI"/>
              </a:rPr>
              <a:t>ensure uninterrupted</a:t>
            </a:r>
            <a:r>
              <a:rPr sz="1200" spc="-80" dirty="0">
                <a:latin typeface="Segoe UI"/>
                <a:cs typeface="Segoe UI"/>
              </a:rPr>
              <a:t> </a:t>
            </a:r>
            <a:r>
              <a:rPr sz="1200" dirty="0">
                <a:latin typeface="Segoe UI"/>
                <a:cs typeface="Segoe UI"/>
              </a:rPr>
              <a:t>operations</a:t>
            </a:r>
            <a:endParaRPr sz="1200">
              <a:latin typeface="Segoe UI"/>
              <a:cs typeface="Segoe UI"/>
            </a:endParaRPr>
          </a:p>
        </p:txBody>
      </p:sp>
      <p:sp>
        <p:nvSpPr>
          <p:cNvPr id="42" name="object 42"/>
          <p:cNvSpPr txBox="1"/>
          <p:nvPr/>
        </p:nvSpPr>
        <p:spPr>
          <a:xfrm>
            <a:off x="837996" y="4726051"/>
            <a:ext cx="2542540" cy="391160"/>
          </a:xfrm>
          <a:prstGeom prst="rect">
            <a:avLst/>
          </a:prstGeom>
        </p:spPr>
        <p:txBody>
          <a:bodyPr vert="horz" wrap="square" lIns="0" tIns="12700" rIns="0" bIns="0" rtlCol="0">
            <a:spAutoFit/>
          </a:bodyPr>
          <a:lstStyle/>
          <a:p>
            <a:pPr marL="12700" marR="5080">
              <a:lnSpc>
                <a:spcPct val="100000"/>
              </a:lnSpc>
              <a:spcBef>
                <a:spcPts val="100"/>
              </a:spcBef>
            </a:pPr>
            <a:r>
              <a:rPr sz="1200" spc="-5" dirty="0">
                <a:latin typeface="Segoe UI"/>
                <a:cs typeface="Segoe UI"/>
              </a:rPr>
              <a:t>Capture model </a:t>
            </a:r>
            <a:r>
              <a:rPr sz="1200" dirty="0">
                <a:latin typeface="Segoe UI"/>
                <a:cs typeface="Segoe UI"/>
              </a:rPr>
              <a:t>telemetry at every  </a:t>
            </a:r>
            <a:r>
              <a:rPr sz="1200" spc="-5" dirty="0">
                <a:latin typeface="Segoe UI"/>
                <a:cs typeface="Segoe UI"/>
              </a:rPr>
              <a:t>stage </a:t>
            </a:r>
            <a:r>
              <a:rPr sz="1200" spc="-10" dirty="0">
                <a:latin typeface="Segoe UI"/>
                <a:cs typeface="Segoe UI"/>
              </a:rPr>
              <a:t>to </a:t>
            </a:r>
            <a:r>
              <a:rPr sz="1200" spc="-5" dirty="0">
                <a:latin typeface="Segoe UI"/>
                <a:cs typeface="Segoe UI"/>
              </a:rPr>
              <a:t>enable reproduceable</a:t>
            </a:r>
            <a:r>
              <a:rPr sz="1200" spc="-70" dirty="0">
                <a:latin typeface="Segoe UI"/>
                <a:cs typeface="Segoe UI"/>
              </a:rPr>
              <a:t> </a:t>
            </a:r>
            <a:r>
              <a:rPr sz="1200" spc="-10" dirty="0">
                <a:latin typeface="Segoe UI"/>
                <a:cs typeface="Segoe UI"/>
              </a:rPr>
              <a:t>results</a:t>
            </a:r>
            <a:endParaRPr sz="1200">
              <a:latin typeface="Segoe UI"/>
              <a:cs typeface="Segoe UI"/>
            </a:endParaRPr>
          </a:p>
        </p:txBody>
      </p:sp>
      <p:sp>
        <p:nvSpPr>
          <p:cNvPr id="43" name="object 43"/>
          <p:cNvSpPr txBox="1"/>
          <p:nvPr/>
        </p:nvSpPr>
        <p:spPr>
          <a:xfrm>
            <a:off x="837996" y="3806190"/>
            <a:ext cx="2611755" cy="574040"/>
          </a:xfrm>
          <a:prstGeom prst="rect">
            <a:avLst/>
          </a:prstGeom>
        </p:spPr>
        <p:txBody>
          <a:bodyPr vert="horz" wrap="square" lIns="0" tIns="12700" rIns="0" bIns="0" rtlCol="0">
            <a:spAutoFit/>
          </a:bodyPr>
          <a:lstStyle/>
          <a:p>
            <a:pPr marL="12700" marR="5080" algn="just">
              <a:lnSpc>
                <a:spcPct val="100000"/>
              </a:lnSpc>
              <a:spcBef>
                <a:spcPts val="100"/>
              </a:spcBef>
            </a:pPr>
            <a:r>
              <a:rPr sz="1200" spc="-5" dirty="0">
                <a:latin typeface="Segoe UI"/>
                <a:cs typeface="Segoe UI"/>
              </a:rPr>
              <a:t>Schedule notebook activities </a:t>
            </a:r>
            <a:r>
              <a:rPr sz="1200" dirty="0">
                <a:latin typeface="Segoe UI"/>
                <a:cs typeface="Segoe UI"/>
              </a:rPr>
              <a:t>as </a:t>
            </a:r>
            <a:r>
              <a:rPr sz="1200" spc="-5" dirty="0">
                <a:latin typeface="Segoe UI"/>
                <a:cs typeface="Segoe UI"/>
              </a:rPr>
              <a:t>jobs in  </a:t>
            </a:r>
            <a:r>
              <a:rPr sz="1200" dirty="0">
                <a:latin typeface="Segoe UI"/>
                <a:cs typeface="Segoe UI"/>
              </a:rPr>
              <a:t>and </a:t>
            </a:r>
            <a:r>
              <a:rPr sz="1200" spc="-5" dirty="0">
                <a:latin typeface="Segoe UI"/>
                <a:cs typeface="Segoe UI"/>
              </a:rPr>
              <a:t>let Azure Data Factory orchestrate  </a:t>
            </a:r>
            <a:r>
              <a:rPr sz="1200" dirty="0">
                <a:latin typeface="Segoe UI"/>
                <a:cs typeface="Segoe UI"/>
              </a:rPr>
              <a:t>the</a:t>
            </a:r>
            <a:r>
              <a:rPr sz="1200" spc="-15" dirty="0">
                <a:latin typeface="Segoe UI"/>
                <a:cs typeface="Segoe UI"/>
              </a:rPr>
              <a:t> </a:t>
            </a:r>
            <a:r>
              <a:rPr sz="1200" spc="-10" dirty="0">
                <a:latin typeface="Segoe UI"/>
                <a:cs typeface="Segoe UI"/>
              </a:rPr>
              <a:t>rest</a:t>
            </a:r>
            <a:endParaRPr sz="1200">
              <a:latin typeface="Segoe UI"/>
              <a:cs typeface="Segoe UI"/>
            </a:endParaRPr>
          </a:p>
        </p:txBody>
      </p:sp>
      <p:sp>
        <p:nvSpPr>
          <p:cNvPr id="44" name="object 44"/>
          <p:cNvSpPr txBox="1"/>
          <p:nvPr/>
        </p:nvSpPr>
        <p:spPr>
          <a:xfrm>
            <a:off x="7761478" y="4726051"/>
            <a:ext cx="2906395" cy="391160"/>
          </a:xfrm>
          <a:prstGeom prst="rect">
            <a:avLst/>
          </a:prstGeom>
        </p:spPr>
        <p:txBody>
          <a:bodyPr vert="horz" wrap="square" lIns="0" tIns="12700" rIns="0" bIns="0" rtlCol="0">
            <a:spAutoFit/>
          </a:bodyPr>
          <a:lstStyle/>
          <a:p>
            <a:pPr marL="12700" marR="5080">
              <a:lnSpc>
                <a:spcPct val="100000"/>
              </a:lnSpc>
              <a:spcBef>
                <a:spcPts val="100"/>
              </a:spcBef>
            </a:pPr>
            <a:r>
              <a:rPr sz="1200" spc="-40" dirty="0">
                <a:latin typeface="Segoe UI"/>
                <a:cs typeface="Segoe UI"/>
              </a:rPr>
              <a:t>Take </a:t>
            </a:r>
            <a:r>
              <a:rPr sz="1200" spc="-5" dirty="0">
                <a:latin typeface="Segoe UI"/>
                <a:cs typeface="Segoe UI"/>
              </a:rPr>
              <a:t>advantage </a:t>
            </a:r>
            <a:r>
              <a:rPr sz="1200" spc="-10" dirty="0">
                <a:latin typeface="Segoe UI"/>
                <a:cs typeface="Segoe UI"/>
              </a:rPr>
              <a:t>of </a:t>
            </a:r>
            <a:r>
              <a:rPr sz="1200" spc="-5" dirty="0">
                <a:latin typeface="Segoe UI"/>
                <a:cs typeface="Segoe UI"/>
              </a:rPr>
              <a:t>Azure </a:t>
            </a:r>
            <a:r>
              <a:rPr sz="1200" dirty="0">
                <a:latin typeface="Segoe UI"/>
                <a:cs typeface="Segoe UI"/>
              </a:rPr>
              <a:t>ML Services </a:t>
            </a:r>
            <a:r>
              <a:rPr sz="1200" spc="-10" dirty="0">
                <a:latin typeface="Segoe UI"/>
                <a:cs typeface="Segoe UI"/>
              </a:rPr>
              <a:t>to </a:t>
            </a:r>
            <a:r>
              <a:rPr sz="1200" dirty="0">
                <a:latin typeface="Segoe UI"/>
                <a:cs typeface="Segoe UI"/>
              </a:rPr>
              <a:t>for  </a:t>
            </a:r>
            <a:r>
              <a:rPr sz="1200" spc="-5" dirty="0">
                <a:latin typeface="Segoe UI"/>
                <a:cs typeface="Segoe UI"/>
              </a:rPr>
              <a:t>simple Kubernetes </a:t>
            </a:r>
            <a:r>
              <a:rPr sz="1200" spc="-10" dirty="0">
                <a:latin typeface="Segoe UI"/>
                <a:cs typeface="Segoe UI"/>
              </a:rPr>
              <a:t>Cluster</a:t>
            </a:r>
            <a:r>
              <a:rPr sz="1200" spc="-30" dirty="0">
                <a:latin typeface="Segoe UI"/>
                <a:cs typeface="Segoe UI"/>
              </a:rPr>
              <a:t> </a:t>
            </a:r>
            <a:r>
              <a:rPr sz="1200" spc="-5" dirty="0">
                <a:latin typeface="Segoe UI"/>
                <a:cs typeface="Segoe UI"/>
              </a:rPr>
              <a:t>deployments</a:t>
            </a:r>
            <a:endParaRPr sz="1200">
              <a:latin typeface="Segoe UI"/>
              <a:cs typeface="Segoe UI"/>
            </a:endParaRPr>
          </a:p>
        </p:txBody>
      </p:sp>
      <p:sp>
        <p:nvSpPr>
          <p:cNvPr id="45" name="object 45"/>
          <p:cNvSpPr txBox="1"/>
          <p:nvPr/>
        </p:nvSpPr>
        <p:spPr>
          <a:xfrm>
            <a:off x="4315714" y="3806190"/>
            <a:ext cx="2797810" cy="391160"/>
          </a:xfrm>
          <a:prstGeom prst="rect">
            <a:avLst/>
          </a:prstGeom>
        </p:spPr>
        <p:txBody>
          <a:bodyPr vert="horz" wrap="square" lIns="0" tIns="12700" rIns="0" bIns="0" rtlCol="0">
            <a:spAutoFit/>
          </a:bodyPr>
          <a:lstStyle/>
          <a:p>
            <a:pPr marL="12700" marR="5080">
              <a:lnSpc>
                <a:spcPct val="100000"/>
              </a:lnSpc>
              <a:spcBef>
                <a:spcPts val="100"/>
              </a:spcBef>
            </a:pPr>
            <a:r>
              <a:rPr sz="1200" spc="-5" dirty="0">
                <a:latin typeface="Segoe UI"/>
                <a:cs typeface="Segoe UI"/>
              </a:rPr>
              <a:t>Leverage parallelized </a:t>
            </a:r>
            <a:r>
              <a:rPr sz="1200" dirty="0">
                <a:latin typeface="Segoe UI"/>
                <a:cs typeface="Segoe UI"/>
              </a:rPr>
              <a:t>ML algorithms</a:t>
            </a:r>
            <a:r>
              <a:rPr sz="1200" spc="-100" dirty="0">
                <a:latin typeface="Segoe UI"/>
                <a:cs typeface="Segoe UI"/>
              </a:rPr>
              <a:t> </a:t>
            </a:r>
            <a:r>
              <a:rPr sz="1200" spc="-5" dirty="0">
                <a:latin typeface="Segoe UI"/>
                <a:cs typeface="Segoe UI"/>
              </a:rPr>
              <a:t>from  </a:t>
            </a:r>
            <a:r>
              <a:rPr sz="1200" spc="-10" dirty="0">
                <a:latin typeface="Segoe UI"/>
                <a:cs typeface="Segoe UI"/>
              </a:rPr>
              <a:t>battle-tested</a:t>
            </a:r>
            <a:r>
              <a:rPr sz="1200" spc="10" dirty="0">
                <a:latin typeface="Segoe UI"/>
                <a:cs typeface="Segoe UI"/>
              </a:rPr>
              <a:t> </a:t>
            </a:r>
            <a:r>
              <a:rPr sz="1200" spc="-5" dirty="0">
                <a:latin typeface="Segoe UI"/>
                <a:cs typeface="Segoe UI"/>
              </a:rPr>
              <a:t>libraries</a:t>
            </a:r>
            <a:endParaRPr sz="1200">
              <a:latin typeface="Segoe UI"/>
              <a:cs typeface="Segoe UI"/>
            </a:endParaRPr>
          </a:p>
        </p:txBody>
      </p:sp>
      <p:sp>
        <p:nvSpPr>
          <p:cNvPr id="46" name="object 46"/>
          <p:cNvSpPr/>
          <p:nvPr/>
        </p:nvSpPr>
        <p:spPr>
          <a:xfrm>
            <a:off x="860297" y="1719833"/>
            <a:ext cx="425450" cy="532130"/>
          </a:xfrm>
          <a:custGeom>
            <a:avLst/>
            <a:gdLst/>
            <a:ahLst/>
            <a:cxnLst/>
            <a:rect l="l" t="t" r="r" b="b"/>
            <a:pathLst>
              <a:path w="425450" h="532130">
                <a:moveTo>
                  <a:pt x="0" y="478789"/>
                </a:moveTo>
                <a:lnTo>
                  <a:pt x="0" y="232679"/>
                </a:lnTo>
                <a:lnTo>
                  <a:pt x="0" y="106299"/>
                </a:lnTo>
                <a:lnTo>
                  <a:pt x="0" y="59737"/>
                </a:lnTo>
                <a:lnTo>
                  <a:pt x="0" y="53086"/>
                </a:lnTo>
                <a:lnTo>
                  <a:pt x="4553" y="33486"/>
                </a:lnTo>
                <a:lnTo>
                  <a:pt x="16578" y="16494"/>
                </a:lnTo>
                <a:lnTo>
                  <a:pt x="33620" y="4526"/>
                </a:lnTo>
                <a:lnTo>
                  <a:pt x="53225" y="0"/>
                </a:lnTo>
                <a:lnTo>
                  <a:pt x="268271" y="0"/>
                </a:lnTo>
                <a:lnTo>
                  <a:pt x="378699" y="0"/>
                </a:lnTo>
                <a:lnTo>
                  <a:pt x="419383" y="0"/>
                </a:lnTo>
                <a:lnTo>
                  <a:pt x="425196" y="0"/>
                </a:lnTo>
                <a:lnTo>
                  <a:pt x="425196" y="307490"/>
                </a:lnTo>
                <a:lnTo>
                  <a:pt x="425196" y="465391"/>
                </a:lnTo>
                <a:lnTo>
                  <a:pt x="425196" y="523565"/>
                </a:lnTo>
                <a:lnTo>
                  <a:pt x="425196" y="531876"/>
                </a:lnTo>
                <a:lnTo>
                  <a:pt x="210150" y="531876"/>
                </a:lnTo>
                <a:lnTo>
                  <a:pt x="99721" y="531876"/>
                </a:lnTo>
                <a:lnTo>
                  <a:pt x="59037" y="531876"/>
                </a:lnTo>
                <a:lnTo>
                  <a:pt x="53225" y="531876"/>
                </a:lnTo>
                <a:lnTo>
                  <a:pt x="32484" y="527706"/>
                </a:lnTo>
                <a:lnTo>
                  <a:pt x="15568" y="516334"/>
                </a:lnTo>
                <a:lnTo>
                  <a:pt x="4174" y="499461"/>
                </a:lnTo>
                <a:lnTo>
                  <a:pt x="0" y="478789"/>
                </a:lnTo>
                <a:lnTo>
                  <a:pt x="4174" y="458079"/>
                </a:lnTo>
                <a:lnTo>
                  <a:pt x="15568" y="441118"/>
                </a:lnTo>
                <a:lnTo>
                  <a:pt x="32484" y="429658"/>
                </a:lnTo>
                <a:lnTo>
                  <a:pt x="53225" y="425450"/>
                </a:lnTo>
                <a:lnTo>
                  <a:pt x="268271" y="425450"/>
                </a:lnTo>
                <a:lnTo>
                  <a:pt x="378699" y="425450"/>
                </a:lnTo>
                <a:lnTo>
                  <a:pt x="419383" y="425450"/>
                </a:lnTo>
                <a:lnTo>
                  <a:pt x="425196" y="425450"/>
                </a:lnTo>
              </a:path>
            </a:pathLst>
          </a:custGeom>
          <a:ln w="19812">
            <a:solidFill>
              <a:srgbClr val="000000"/>
            </a:solidFill>
          </a:ln>
        </p:spPr>
        <p:txBody>
          <a:bodyPr wrap="square" lIns="0" tIns="0" rIns="0" bIns="0" rtlCol="0"/>
          <a:lstStyle/>
          <a:p>
            <a:endParaRPr/>
          </a:p>
        </p:txBody>
      </p:sp>
      <p:sp>
        <p:nvSpPr>
          <p:cNvPr id="47" name="object 47"/>
          <p:cNvSpPr/>
          <p:nvPr/>
        </p:nvSpPr>
        <p:spPr>
          <a:xfrm>
            <a:off x="966597" y="1826260"/>
            <a:ext cx="212725" cy="71120"/>
          </a:xfrm>
          <a:custGeom>
            <a:avLst/>
            <a:gdLst/>
            <a:ahLst/>
            <a:cxnLst/>
            <a:rect l="l" t="t" r="r" b="b"/>
            <a:pathLst>
              <a:path w="212725" h="71119">
                <a:moveTo>
                  <a:pt x="0" y="70865"/>
                </a:moveTo>
                <a:lnTo>
                  <a:pt x="122908" y="70865"/>
                </a:lnTo>
                <a:lnTo>
                  <a:pt x="186023" y="70865"/>
                </a:lnTo>
                <a:lnTo>
                  <a:pt x="209276" y="70865"/>
                </a:lnTo>
                <a:lnTo>
                  <a:pt x="212597" y="70865"/>
                </a:lnTo>
                <a:lnTo>
                  <a:pt x="212597" y="29896"/>
                </a:lnTo>
                <a:lnTo>
                  <a:pt x="212597" y="8858"/>
                </a:lnTo>
                <a:lnTo>
                  <a:pt x="212597" y="1107"/>
                </a:lnTo>
                <a:lnTo>
                  <a:pt x="212597" y="0"/>
                </a:lnTo>
                <a:lnTo>
                  <a:pt x="89689" y="0"/>
                </a:lnTo>
                <a:lnTo>
                  <a:pt x="26574" y="0"/>
                </a:lnTo>
                <a:lnTo>
                  <a:pt x="3321" y="0"/>
                </a:lnTo>
                <a:lnTo>
                  <a:pt x="0" y="0"/>
                </a:lnTo>
                <a:lnTo>
                  <a:pt x="0" y="70865"/>
                </a:lnTo>
                <a:close/>
              </a:path>
            </a:pathLst>
          </a:custGeom>
          <a:ln w="19812">
            <a:solidFill>
              <a:srgbClr val="000000"/>
            </a:solidFill>
          </a:ln>
        </p:spPr>
        <p:txBody>
          <a:bodyPr wrap="square" lIns="0" tIns="0" rIns="0" bIns="0" rtlCol="0"/>
          <a:lstStyle/>
          <a:p>
            <a:endParaRPr/>
          </a:p>
        </p:txBody>
      </p:sp>
      <p:sp>
        <p:nvSpPr>
          <p:cNvPr id="48" name="object 48"/>
          <p:cNvSpPr/>
          <p:nvPr/>
        </p:nvSpPr>
        <p:spPr>
          <a:xfrm>
            <a:off x="11381231" y="6376415"/>
            <a:ext cx="544195" cy="247015"/>
          </a:xfrm>
          <a:custGeom>
            <a:avLst/>
            <a:gdLst/>
            <a:ahLst/>
            <a:cxnLst/>
            <a:rect l="l" t="t" r="r" b="b"/>
            <a:pathLst>
              <a:path w="544195" h="247015">
                <a:moveTo>
                  <a:pt x="544068" y="0"/>
                </a:moveTo>
                <a:lnTo>
                  <a:pt x="0" y="0"/>
                </a:lnTo>
                <a:lnTo>
                  <a:pt x="0" y="96647"/>
                </a:lnTo>
                <a:lnTo>
                  <a:pt x="273050" y="246888"/>
                </a:lnTo>
                <a:lnTo>
                  <a:pt x="544068" y="96647"/>
                </a:lnTo>
                <a:lnTo>
                  <a:pt x="544068" y="0"/>
                </a:lnTo>
                <a:close/>
              </a:path>
            </a:pathLst>
          </a:custGeom>
          <a:solidFill>
            <a:srgbClr val="CC271F"/>
          </a:solidFill>
        </p:spPr>
        <p:txBody>
          <a:bodyPr wrap="square" lIns="0" tIns="0" rIns="0" bIns="0" rtlCol="0"/>
          <a:lstStyle/>
          <a:p>
            <a:endParaRPr/>
          </a:p>
        </p:txBody>
      </p:sp>
      <p:sp>
        <p:nvSpPr>
          <p:cNvPr id="49" name="object 49"/>
          <p:cNvSpPr/>
          <p:nvPr/>
        </p:nvSpPr>
        <p:spPr>
          <a:xfrm>
            <a:off x="11654028" y="6376415"/>
            <a:ext cx="271780" cy="247015"/>
          </a:xfrm>
          <a:custGeom>
            <a:avLst/>
            <a:gdLst/>
            <a:ahLst/>
            <a:cxnLst/>
            <a:rect l="l" t="t" r="r" b="b"/>
            <a:pathLst>
              <a:path w="271779" h="247015">
                <a:moveTo>
                  <a:pt x="271272" y="0"/>
                </a:moveTo>
                <a:lnTo>
                  <a:pt x="0" y="0"/>
                </a:lnTo>
                <a:lnTo>
                  <a:pt x="0" y="246888"/>
                </a:lnTo>
                <a:lnTo>
                  <a:pt x="271272" y="96647"/>
                </a:lnTo>
                <a:lnTo>
                  <a:pt x="271272" y="0"/>
                </a:lnTo>
                <a:close/>
              </a:path>
            </a:pathLst>
          </a:custGeom>
          <a:solidFill>
            <a:srgbClr val="E63017"/>
          </a:solidFill>
        </p:spPr>
        <p:txBody>
          <a:bodyPr wrap="square" lIns="0" tIns="0" rIns="0" bIns="0" rtlCol="0"/>
          <a:lstStyle/>
          <a:p>
            <a:endParaRPr/>
          </a:p>
        </p:txBody>
      </p:sp>
      <p:sp>
        <p:nvSpPr>
          <p:cNvPr id="50" name="object 50"/>
          <p:cNvSpPr/>
          <p:nvPr/>
        </p:nvSpPr>
        <p:spPr>
          <a:xfrm>
            <a:off x="11381231" y="6222491"/>
            <a:ext cx="544195" cy="304800"/>
          </a:xfrm>
          <a:custGeom>
            <a:avLst/>
            <a:gdLst/>
            <a:ahLst/>
            <a:cxnLst/>
            <a:rect l="l" t="t" r="r" b="b"/>
            <a:pathLst>
              <a:path w="544195" h="304800">
                <a:moveTo>
                  <a:pt x="273050" y="0"/>
                </a:moveTo>
                <a:lnTo>
                  <a:pt x="0" y="153352"/>
                </a:lnTo>
                <a:lnTo>
                  <a:pt x="273050" y="304800"/>
                </a:lnTo>
                <a:lnTo>
                  <a:pt x="544068" y="153352"/>
                </a:lnTo>
                <a:lnTo>
                  <a:pt x="273050" y="0"/>
                </a:lnTo>
                <a:close/>
              </a:path>
            </a:pathLst>
          </a:custGeom>
          <a:solidFill>
            <a:srgbClr val="F65B22"/>
          </a:solidFill>
        </p:spPr>
        <p:txBody>
          <a:bodyPr wrap="square" lIns="0" tIns="0" rIns="0" bIns="0" rtlCol="0"/>
          <a:lstStyle/>
          <a:p>
            <a:endParaRPr/>
          </a:p>
        </p:txBody>
      </p:sp>
      <p:sp>
        <p:nvSpPr>
          <p:cNvPr id="51" name="object 51"/>
          <p:cNvSpPr/>
          <p:nvPr/>
        </p:nvSpPr>
        <p:spPr>
          <a:xfrm>
            <a:off x="11381231" y="6173723"/>
            <a:ext cx="544195" cy="250190"/>
          </a:xfrm>
          <a:custGeom>
            <a:avLst/>
            <a:gdLst/>
            <a:ahLst/>
            <a:cxnLst/>
            <a:rect l="l" t="t" r="r" b="b"/>
            <a:pathLst>
              <a:path w="544195" h="250189">
                <a:moveTo>
                  <a:pt x="544068" y="0"/>
                </a:moveTo>
                <a:lnTo>
                  <a:pt x="0" y="0"/>
                </a:lnTo>
                <a:lnTo>
                  <a:pt x="0" y="96126"/>
                </a:lnTo>
                <a:lnTo>
                  <a:pt x="273050" y="249935"/>
                </a:lnTo>
                <a:lnTo>
                  <a:pt x="544068" y="96126"/>
                </a:lnTo>
                <a:lnTo>
                  <a:pt x="544068" y="0"/>
                </a:lnTo>
                <a:close/>
              </a:path>
            </a:pathLst>
          </a:custGeom>
          <a:solidFill>
            <a:srgbClr val="CC271F"/>
          </a:solidFill>
        </p:spPr>
        <p:txBody>
          <a:bodyPr wrap="square" lIns="0" tIns="0" rIns="0" bIns="0" rtlCol="0"/>
          <a:lstStyle/>
          <a:p>
            <a:endParaRPr/>
          </a:p>
        </p:txBody>
      </p:sp>
      <p:sp>
        <p:nvSpPr>
          <p:cNvPr id="52" name="object 52"/>
          <p:cNvSpPr/>
          <p:nvPr/>
        </p:nvSpPr>
        <p:spPr>
          <a:xfrm>
            <a:off x="11654028" y="6173723"/>
            <a:ext cx="271780" cy="250190"/>
          </a:xfrm>
          <a:custGeom>
            <a:avLst/>
            <a:gdLst/>
            <a:ahLst/>
            <a:cxnLst/>
            <a:rect l="l" t="t" r="r" b="b"/>
            <a:pathLst>
              <a:path w="271779" h="250189">
                <a:moveTo>
                  <a:pt x="271272" y="0"/>
                </a:moveTo>
                <a:lnTo>
                  <a:pt x="0" y="0"/>
                </a:lnTo>
                <a:lnTo>
                  <a:pt x="0" y="249935"/>
                </a:lnTo>
                <a:lnTo>
                  <a:pt x="271272" y="96126"/>
                </a:lnTo>
                <a:lnTo>
                  <a:pt x="271272" y="0"/>
                </a:lnTo>
                <a:close/>
              </a:path>
            </a:pathLst>
          </a:custGeom>
          <a:solidFill>
            <a:srgbClr val="E63017"/>
          </a:solidFill>
        </p:spPr>
        <p:txBody>
          <a:bodyPr wrap="square" lIns="0" tIns="0" rIns="0" bIns="0" rtlCol="0"/>
          <a:lstStyle/>
          <a:p>
            <a:endParaRPr/>
          </a:p>
        </p:txBody>
      </p:sp>
      <p:sp>
        <p:nvSpPr>
          <p:cNvPr id="53" name="object 53"/>
          <p:cNvSpPr/>
          <p:nvPr/>
        </p:nvSpPr>
        <p:spPr>
          <a:xfrm>
            <a:off x="11381231" y="6022847"/>
            <a:ext cx="544195" cy="304800"/>
          </a:xfrm>
          <a:custGeom>
            <a:avLst/>
            <a:gdLst/>
            <a:ahLst/>
            <a:cxnLst/>
            <a:rect l="l" t="t" r="r" b="b"/>
            <a:pathLst>
              <a:path w="544195" h="304800">
                <a:moveTo>
                  <a:pt x="273050" y="0"/>
                </a:moveTo>
                <a:lnTo>
                  <a:pt x="0" y="151434"/>
                </a:lnTo>
                <a:lnTo>
                  <a:pt x="273050" y="304799"/>
                </a:lnTo>
                <a:lnTo>
                  <a:pt x="544068" y="151434"/>
                </a:lnTo>
                <a:lnTo>
                  <a:pt x="273050" y="0"/>
                </a:lnTo>
                <a:close/>
              </a:path>
            </a:pathLst>
          </a:custGeom>
          <a:solidFill>
            <a:srgbClr val="F65B22"/>
          </a:solidFill>
        </p:spPr>
        <p:txBody>
          <a:bodyPr wrap="square" lIns="0" tIns="0" rIns="0" bIns="0" rtlCol="0"/>
          <a:lstStyle/>
          <a:p>
            <a:endParaRPr/>
          </a:p>
        </p:txBody>
      </p:sp>
      <p:sp>
        <p:nvSpPr>
          <p:cNvPr id="54" name="object 54"/>
          <p:cNvSpPr/>
          <p:nvPr/>
        </p:nvSpPr>
        <p:spPr>
          <a:xfrm>
            <a:off x="11135868" y="164592"/>
            <a:ext cx="394970" cy="82550"/>
          </a:xfrm>
          <a:custGeom>
            <a:avLst/>
            <a:gdLst/>
            <a:ahLst/>
            <a:cxnLst/>
            <a:rect l="l" t="t" r="r" b="b"/>
            <a:pathLst>
              <a:path w="394970" h="82550">
                <a:moveTo>
                  <a:pt x="0" y="13715"/>
                </a:moveTo>
                <a:lnTo>
                  <a:pt x="0" y="6096"/>
                </a:lnTo>
                <a:lnTo>
                  <a:pt x="6096" y="0"/>
                </a:lnTo>
                <a:lnTo>
                  <a:pt x="13715" y="0"/>
                </a:lnTo>
                <a:lnTo>
                  <a:pt x="381000" y="0"/>
                </a:lnTo>
                <a:lnTo>
                  <a:pt x="388620" y="0"/>
                </a:lnTo>
                <a:lnTo>
                  <a:pt x="394715" y="6096"/>
                </a:lnTo>
                <a:lnTo>
                  <a:pt x="394715" y="13715"/>
                </a:lnTo>
                <a:lnTo>
                  <a:pt x="394715" y="68579"/>
                </a:lnTo>
                <a:lnTo>
                  <a:pt x="394715" y="76200"/>
                </a:lnTo>
                <a:lnTo>
                  <a:pt x="388620" y="82296"/>
                </a:lnTo>
                <a:lnTo>
                  <a:pt x="381000" y="82296"/>
                </a:lnTo>
                <a:lnTo>
                  <a:pt x="13715" y="82296"/>
                </a:lnTo>
                <a:lnTo>
                  <a:pt x="6096" y="82296"/>
                </a:lnTo>
                <a:lnTo>
                  <a:pt x="0" y="76200"/>
                </a:lnTo>
                <a:lnTo>
                  <a:pt x="0" y="68579"/>
                </a:lnTo>
                <a:lnTo>
                  <a:pt x="0" y="13715"/>
                </a:lnTo>
                <a:close/>
              </a:path>
            </a:pathLst>
          </a:custGeom>
          <a:ln w="9144">
            <a:solidFill>
              <a:srgbClr val="BEBEBE"/>
            </a:solidFill>
          </a:ln>
        </p:spPr>
        <p:txBody>
          <a:bodyPr wrap="square" lIns="0" tIns="0" rIns="0" bIns="0" rtlCol="0"/>
          <a:lstStyle/>
          <a:p>
            <a:endParaRPr/>
          </a:p>
        </p:txBody>
      </p:sp>
      <p:sp>
        <p:nvSpPr>
          <p:cNvPr id="55" name="object 55"/>
          <p:cNvSpPr/>
          <p:nvPr/>
        </p:nvSpPr>
        <p:spPr>
          <a:xfrm>
            <a:off x="11057255" y="383286"/>
            <a:ext cx="40640" cy="92075"/>
          </a:xfrm>
          <a:custGeom>
            <a:avLst/>
            <a:gdLst/>
            <a:ahLst/>
            <a:cxnLst/>
            <a:rect l="l" t="t" r="r" b="b"/>
            <a:pathLst>
              <a:path w="40640" h="92075">
                <a:moveTo>
                  <a:pt x="0" y="0"/>
                </a:moveTo>
                <a:lnTo>
                  <a:pt x="20827" y="22351"/>
                </a:lnTo>
                <a:lnTo>
                  <a:pt x="40513" y="45847"/>
                </a:lnTo>
                <a:lnTo>
                  <a:pt x="20827" y="69341"/>
                </a:lnTo>
                <a:lnTo>
                  <a:pt x="0" y="91693"/>
                </a:lnTo>
              </a:path>
            </a:pathLst>
          </a:custGeom>
          <a:ln w="15240">
            <a:solidFill>
              <a:srgbClr val="0078D6"/>
            </a:solidFill>
          </a:ln>
        </p:spPr>
        <p:txBody>
          <a:bodyPr wrap="square" lIns="0" tIns="0" rIns="0" bIns="0" rtlCol="0"/>
          <a:lstStyle/>
          <a:p>
            <a:endParaRPr/>
          </a:p>
        </p:txBody>
      </p:sp>
      <p:sp>
        <p:nvSpPr>
          <p:cNvPr id="56" name="object 56"/>
          <p:cNvSpPr/>
          <p:nvPr/>
        </p:nvSpPr>
        <p:spPr>
          <a:xfrm>
            <a:off x="11576939" y="383286"/>
            <a:ext cx="40640" cy="92075"/>
          </a:xfrm>
          <a:custGeom>
            <a:avLst/>
            <a:gdLst/>
            <a:ahLst/>
            <a:cxnLst/>
            <a:rect l="l" t="t" r="r" b="b"/>
            <a:pathLst>
              <a:path w="40640" h="92075">
                <a:moveTo>
                  <a:pt x="0" y="0"/>
                </a:moveTo>
                <a:lnTo>
                  <a:pt x="20827" y="22351"/>
                </a:lnTo>
                <a:lnTo>
                  <a:pt x="40512" y="45847"/>
                </a:lnTo>
                <a:lnTo>
                  <a:pt x="20827" y="69341"/>
                </a:lnTo>
                <a:lnTo>
                  <a:pt x="0" y="91693"/>
                </a:lnTo>
              </a:path>
            </a:pathLst>
          </a:custGeom>
          <a:ln w="15240">
            <a:solidFill>
              <a:srgbClr val="0078D6"/>
            </a:solidFill>
          </a:ln>
        </p:spPr>
        <p:txBody>
          <a:bodyPr wrap="square" lIns="0" tIns="0" rIns="0" bIns="0" rtlCol="0"/>
          <a:lstStyle/>
          <a:p>
            <a:endParaRPr/>
          </a:p>
        </p:txBody>
      </p:sp>
      <p:sp>
        <p:nvSpPr>
          <p:cNvPr id="57" name="object 57"/>
          <p:cNvSpPr/>
          <p:nvPr/>
        </p:nvSpPr>
        <p:spPr>
          <a:xfrm>
            <a:off x="10686288" y="318515"/>
            <a:ext cx="242316" cy="213360"/>
          </a:xfrm>
          <a:prstGeom prst="rect">
            <a:avLst/>
          </a:prstGeom>
          <a:blipFill>
            <a:blip r:embed="rId7" cstate="print"/>
            <a:stretch>
              <a:fillRect/>
            </a:stretch>
          </a:blipFill>
        </p:spPr>
        <p:txBody>
          <a:bodyPr wrap="square" lIns="0" tIns="0" rIns="0" bIns="0" rtlCol="0"/>
          <a:lstStyle/>
          <a:p>
            <a:endParaRPr/>
          </a:p>
        </p:txBody>
      </p:sp>
      <p:sp>
        <p:nvSpPr>
          <p:cNvPr id="58" name="object 58"/>
          <p:cNvSpPr/>
          <p:nvPr/>
        </p:nvSpPr>
        <p:spPr>
          <a:xfrm>
            <a:off x="11218164" y="324611"/>
            <a:ext cx="230124" cy="201168"/>
          </a:xfrm>
          <a:prstGeom prst="rect">
            <a:avLst/>
          </a:prstGeom>
          <a:blipFill>
            <a:blip r:embed="rId8" cstate="print"/>
            <a:stretch>
              <a:fillRect/>
            </a:stretch>
          </a:blipFill>
        </p:spPr>
        <p:txBody>
          <a:bodyPr wrap="square" lIns="0" tIns="0" rIns="0" bIns="0" rtlCol="0"/>
          <a:lstStyle/>
          <a:p>
            <a:endParaRPr/>
          </a:p>
        </p:txBody>
      </p:sp>
      <p:sp>
        <p:nvSpPr>
          <p:cNvPr id="59" name="object 59"/>
          <p:cNvSpPr/>
          <p:nvPr/>
        </p:nvSpPr>
        <p:spPr>
          <a:xfrm>
            <a:off x="11737847" y="318515"/>
            <a:ext cx="242316" cy="213360"/>
          </a:xfrm>
          <a:prstGeom prst="rect">
            <a:avLst/>
          </a:prstGeom>
          <a:blipFill>
            <a:blip r:embed="rId7" cstate="print"/>
            <a:stretch>
              <a:fillRect/>
            </a:stretch>
          </a:blipFill>
        </p:spPr>
        <p:txBody>
          <a:bodyPr wrap="square" lIns="0" tIns="0" rIns="0" bIns="0" rtlCol="0"/>
          <a:lstStyle/>
          <a:p>
            <a:endParaRPr/>
          </a:p>
        </p:txBody>
      </p:sp>
      <p:sp>
        <p:nvSpPr>
          <p:cNvPr id="60" name="object 60"/>
          <p:cNvSpPr/>
          <p:nvPr/>
        </p:nvSpPr>
        <p:spPr>
          <a:xfrm>
            <a:off x="10692383" y="266700"/>
            <a:ext cx="1282065" cy="40005"/>
          </a:xfrm>
          <a:custGeom>
            <a:avLst/>
            <a:gdLst/>
            <a:ahLst/>
            <a:cxnLst/>
            <a:rect l="l" t="t" r="r" b="b"/>
            <a:pathLst>
              <a:path w="1282065" h="40004">
                <a:moveTo>
                  <a:pt x="0" y="39624"/>
                </a:moveTo>
                <a:lnTo>
                  <a:pt x="0" y="28701"/>
                </a:lnTo>
                <a:lnTo>
                  <a:pt x="1524" y="19811"/>
                </a:lnTo>
                <a:lnTo>
                  <a:pt x="3301" y="19811"/>
                </a:lnTo>
                <a:lnTo>
                  <a:pt x="637540" y="19811"/>
                </a:lnTo>
                <a:lnTo>
                  <a:pt x="639318" y="19811"/>
                </a:lnTo>
                <a:lnTo>
                  <a:pt x="640842" y="10922"/>
                </a:lnTo>
                <a:lnTo>
                  <a:pt x="640842" y="0"/>
                </a:lnTo>
                <a:lnTo>
                  <a:pt x="640842" y="10922"/>
                </a:lnTo>
                <a:lnTo>
                  <a:pt x="642366" y="19811"/>
                </a:lnTo>
                <a:lnTo>
                  <a:pt x="644144" y="19811"/>
                </a:lnTo>
                <a:lnTo>
                  <a:pt x="1278382" y="19811"/>
                </a:lnTo>
                <a:lnTo>
                  <a:pt x="1280160" y="19811"/>
                </a:lnTo>
                <a:lnTo>
                  <a:pt x="1281684" y="28701"/>
                </a:lnTo>
                <a:lnTo>
                  <a:pt x="1281684" y="39624"/>
                </a:lnTo>
              </a:path>
            </a:pathLst>
          </a:custGeom>
          <a:ln w="9144">
            <a:solidFill>
              <a:srgbClr val="000000"/>
            </a:solidFill>
          </a:ln>
        </p:spPr>
        <p:txBody>
          <a:bodyPr wrap="square" lIns="0" tIns="0" rIns="0" bIns="0" rtlCol="0"/>
          <a:lstStyle/>
          <a:p>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436620" y="680593"/>
            <a:ext cx="5358891" cy="348869"/>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p:nvPr>
        </p:nvSpPr>
        <p:spPr>
          <a:xfrm>
            <a:off x="695655" y="1620138"/>
            <a:ext cx="7634605" cy="452120"/>
          </a:xfrm>
          <a:prstGeom prst="rect">
            <a:avLst/>
          </a:prstGeom>
        </p:spPr>
        <p:txBody>
          <a:bodyPr vert="horz" wrap="square" lIns="0" tIns="12065" rIns="0" bIns="0" rtlCol="0">
            <a:spAutoFit/>
          </a:bodyPr>
          <a:lstStyle/>
          <a:p>
            <a:pPr marL="12700">
              <a:lnSpc>
                <a:spcPct val="100000"/>
              </a:lnSpc>
              <a:spcBef>
                <a:spcPts val="95"/>
              </a:spcBef>
            </a:pPr>
            <a:r>
              <a:rPr sz="2800" b="0" spc="-20" dirty="0">
                <a:solidFill>
                  <a:srgbClr val="0078D3"/>
                </a:solidFill>
                <a:latin typeface="Segoe UI Semilight"/>
                <a:cs typeface="Segoe UI Semilight"/>
              </a:rPr>
              <a:t>Ready </a:t>
            </a:r>
            <a:r>
              <a:rPr sz="2800" b="0" spc="-15" dirty="0">
                <a:solidFill>
                  <a:srgbClr val="0078D3"/>
                </a:solidFill>
                <a:latin typeface="Segoe UI Semilight"/>
                <a:cs typeface="Segoe UI Semilight"/>
              </a:rPr>
              <a:t>to </a:t>
            </a:r>
            <a:r>
              <a:rPr sz="2800" b="0" spc="-10" dirty="0">
                <a:solidFill>
                  <a:srgbClr val="0078D3"/>
                </a:solidFill>
                <a:latin typeface="Segoe UI Semilight"/>
                <a:cs typeface="Segoe UI Semilight"/>
              </a:rPr>
              <a:t>use </a:t>
            </a:r>
            <a:r>
              <a:rPr sz="2800" b="0" spc="-5" dirty="0">
                <a:solidFill>
                  <a:srgbClr val="0078D3"/>
                </a:solidFill>
                <a:latin typeface="Segoe UI Semilight"/>
                <a:cs typeface="Segoe UI Semilight"/>
              </a:rPr>
              <a:t>clusters with built-in </a:t>
            </a:r>
            <a:r>
              <a:rPr sz="2800" b="0" spc="-10" dirty="0">
                <a:solidFill>
                  <a:srgbClr val="0078D3"/>
                </a:solidFill>
                <a:latin typeface="Segoe UI Semilight"/>
                <a:cs typeface="Segoe UI Semilight"/>
              </a:rPr>
              <a:t>ML</a:t>
            </a:r>
            <a:r>
              <a:rPr sz="2800" b="0" spc="15" dirty="0">
                <a:solidFill>
                  <a:srgbClr val="0078D3"/>
                </a:solidFill>
                <a:latin typeface="Segoe UI Semilight"/>
                <a:cs typeface="Segoe UI Semilight"/>
              </a:rPr>
              <a:t> </a:t>
            </a:r>
            <a:r>
              <a:rPr sz="2800" b="0" spc="-5" dirty="0">
                <a:solidFill>
                  <a:srgbClr val="0078D3"/>
                </a:solidFill>
                <a:latin typeface="Segoe UI Semilight"/>
                <a:cs typeface="Segoe UI Semilight"/>
              </a:rPr>
              <a:t>Frameworks</a:t>
            </a:r>
            <a:endParaRPr sz="2800">
              <a:latin typeface="Segoe UI Semilight"/>
              <a:cs typeface="Segoe UI Semilight"/>
            </a:endParaRPr>
          </a:p>
        </p:txBody>
      </p:sp>
      <p:sp>
        <p:nvSpPr>
          <p:cNvPr id="4" name="object 4"/>
          <p:cNvSpPr/>
          <p:nvPr/>
        </p:nvSpPr>
        <p:spPr>
          <a:xfrm>
            <a:off x="726300" y="2203323"/>
            <a:ext cx="2546362" cy="251332"/>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3386073" y="2203323"/>
            <a:ext cx="678306" cy="197357"/>
          </a:xfrm>
          <a:prstGeom prst="rect">
            <a:avLst/>
          </a:prstGeom>
          <a:blipFill>
            <a:blip r:embed="rId4" cstate="print"/>
            <a:stretch>
              <a:fillRect/>
            </a:stretch>
          </a:blipFill>
        </p:spPr>
        <p:txBody>
          <a:bodyPr wrap="square" lIns="0" tIns="0" rIns="0" bIns="0" rtlCol="0"/>
          <a:lstStyle/>
          <a:p>
            <a:endParaRPr/>
          </a:p>
        </p:txBody>
      </p:sp>
      <p:sp>
        <p:nvSpPr>
          <p:cNvPr id="6" name="object 6"/>
          <p:cNvSpPr/>
          <p:nvPr/>
        </p:nvSpPr>
        <p:spPr>
          <a:xfrm>
            <a:off x="4097273" y="2370327"/>
            <a:ext cx="28828" cy="65659"/>
          </a:xfrm>
          <a:prstGeom prst="rect">
            <a:avLst/>
          </a:prstGeom>
          <a:blipFill>
            <a:blip r:embed="rId5" cstate="print"/>
            <a:stretch>
              <a:fillRect/>
            </a:stretch>
          </a:blipFill>
        </p:spPr>
        <p:txBody>
          <a:bodyPr wrap="square" lIns="0" tIns="0" rIns="0" bIns="0" rtlCol="0"/>
          <a:lstStyle/>
          <a:p>
            <a:endParaRPr/>
          </a:p>
        </p:txBody>
      </p:sp>
      <p:sp>
        <p:nvSpPr>
          <p:cNvPr id="7" name="object 7"/>
          <p:cNvSpPr/>
          <p:nvPr/>
        </p:nvSpPr>
        <p:spPr>
          <a:xfrm>
            <a:off x="4245864" y="2203323"/>
            <a:ext cx="984376" cy="197357"/>
          </a:xfrm>
          <a:prstGeom prst="rect">
            <a:avLst/>
          </a:prstGeom>
          <a:blipFill>
            <a:blip r:embed="rId6" cstate="print"/>
            <a:stretch>
              <a:fillRect/>
            </a:stretch>
          </a:blipFill>
        </p:spPr>
        <p:txBody>
          <a:bodyPr wrap="square" lIns="0" tIns="0" rIns="0" bIns="0" rtlCol="0"/>
          <a:lstStyle/>
          <a:p>
            <a:endParaRPr/>
          </a:p>
        </p:txBody>
      </p:sp>
      <p:sp>
        <p:nvSpPr>
          <p:cNvPr id="8" name="object 8"/>
          <p:cNvSpPr/>
          <p:nvPr/>
        </p:nvSpPr>
        <p:spPr>
          <a:xfrm>
            <a:off x="5272278" y="2203323"/>
            <a:ext cx="1258570" cy="232663"/>
          </a:xfrm>
          <a:prstGeom prst="rect">
            <a:avLst/>
          </a:prstGeom>
          <a:blipFill>
            <a:blip r:embed="rId7" cstate="print"/>
            <a:stretch>
              <a:fillRect/>
            </a:stretch>
          </a:blipFill>
        </p:spPr>
        <p:txBody>
          <a:bodyPr wrap="square" lIns="0" tIns="0" rIns="0" bIns="0" rtlCol="0"/>
          <a:lstStyle/>
          <a:p>
            <a:endParaRPr/>
          </a:p>
        </p:txBody>
      </p:sp>
      <p:sp>
        <p:nvSpPr>
          <p:cNvPr id="9" name="object 9"/>
          <p:cNvSpPr txBox="1"/>
          <p:nvPr/>
        </p:nvSpPr>
        <p:spPr>
          <a:xfrm>
            <a:off x="695655" y="3374943"/>
            <a:ext cx="3832225" cy="822325"/>
          </a:xfrm>
          <a:prstGeom prst="rect">
            <a:avLst/>
          </a:prstGeom>
        </p:spPr>
        <p:txBody>
          <a:bodyPr vert="horz" wrap="square" lIns="0" tIns="37465" rIns="0" bIns="0" rtlCol="0">
            <a:spAutoFit/>
          </a:bodyPr>
          <a:lstStyle/>
          <a:p>
            <a:pPr marL="12700">
              <a:lnSpc>
                <a:spcPct val="100000"/>
              </a:lnSpc>
              <a:spcBef>
                <a:spcPts val="295"/>
              </a:spcBef>
            </a:pPr>
            <a:r>
              <a:rPr sz="2800" b="0" spc="-10" dirty="0">
                <a:solidFill>
                  <a:srgbClr val="0078D3"/>
                </a:solidFill>
                <a:latin typeface="Segoe UI Semilight"/>
                <a:cs typeface="Segoe UI Semilight"/>
              </a:rPr>
              <a:t>HorovodEstimator</a:t>
            </a:r>
            <a:endParaRPr sz="2800">
              <a:latin typeface="Segoe UI Semilight"/>
              <a:cs typeface="Segoe UI Semilight"/>
            </a:endParaRPr>
          </a:p>
          <a:p>
            <a:pPr marL="402590">
              <a:lnSpc>
                <a:spcPct val="100000"/>
              </a:lnSpc>
              <a:spcBef>
                <a:spcPts val="185"/>
              </a:spcBef>
            </a:pPr>
            <a:r>
              <a:rPr sz="2100" spc="15" dirty="0">
                <a:solidFill>
                  <a:srgbClr val="FF9900"/>
                </a:solidFill>
                <a:latin typeface="Arial"/>
                <a:cs typeface="Arial"/>
              </a:rPr>
              <a:t>simplified </a:t>
            </a:r>
            <a:r>
              <a:rPr sz="2100" spc="10" dirty="0">
                <a:solidFill>
                  <a:srgbClr val="FF9900"/>
                </a:solidFill>
                <a:latin typeface="Arial"/>
                <a:cs typeface="Arial"/>
              </a:rPr>
              <a:t>distributed</a:t>
            </a:r>
            <a:r>
              <a:rPr sz="2100" spc="-60" dirty="0">
                <a:solidFill>
                  <a:srgbClr val="FF9900"/>
                </a:solidFill>
                <a:latin typeface="Arial"/>
                <a:cs typeface="Arial"/>
              </a:rPr>
              <a:t> </a:t>
            </a:r>
            <a:r>
              <a:rPr sz="2100" spc="10" dirty="0">
                <a:solidFill>
                  <a:srgbClr val="FF9900"/>
                </a:solidFill>
                <a:latin typeface="Arial"/>
                <a:cs typeface="Arial"/>
              </a:rPr>
              <a:t>training</a:t>
            </a:r>
            <a:endParaRPr sz="2100">
              <a:latin typeface="Arial"/>
              <a:cs typeface="Arial"/>
            </a:endParaRPr>
          </a:p>
        </p:txBody>
      </p:sp>
      <p:sp>
        <p:nvSpPr>
          <p:cNvPr id="10" name="object 10"/>
          <p:cNvSpPr txBox="1"/>
          <p:nvPr/>
        </p:nvSpPr>
        <p:spPr>
          <a:xfrm>
            <a:off x="695655" y="4725161"/>
            <a:ext cx="1993264" cy="452120"/>
          </a:xfrm>
          <a:prstGeom prst="rect">
            <a:avLst/>
          </a:prstGeom>
        </p:spPr>
        <p:txBody>
          <a:bodyPr vert="horz" wrap="square" lIns="0" tIns="12065" rIns="0" bIns="0" rtlCol="0">
            <a:spAutoFit/>
          </a:bodyPr>
          <a:lstStyle/>
          <a:p>
            <a:pPr marL="12700">
              <a:lnSpc>
                <a:spcPct val="100000"/>
              </a:lnSpc>
              <a:spcBef>
                <a:spcPts val="95"/>
              </a:spcBef>
            </a:pPr>
            <a:r>
              <a:rPr sz="2800" b="0" spc="-5" dirty="0">
                <a:solidFill>
                  <a:srgbClr val="0078D3"/>
                </a:solidFill>
                <a:latin typeface="Segoe UI Semilight"/>
                <a:cs typeface="Segoe UI Semilight"/>
              </a:rPr>
              <a:t>GPU</a:t>
            </a:r>
            <a:r>
              <a:rPr sz="2800" b="0" spc="-55" dirty="0">
                <a:solidFill>
                  <a:srgbClr val="0078D3"/>
                </a:solidFill>
                <a:latin typeface="Segoe UI Semilight"/>
                <a:cs typeface="Segoe UI Semilight"/>
              </a:rPr>
              <a:t> </a:t>
            </a:r>
            <a:r>
              <a:rPr sz="2800" b="0" spc="5" dirty="0">
                <a:solidFill>
                  <a:srgbClr val="0078D3"/>
                </a:solidFill>
                <a:latin typeface="Segoe UI Semilight"/>
                <a:cs typeface="Segoe UI Semilight"/>
              </a:rPr>
              <a:t>support</a:t>
            </a:r>
            <a:endParaRPr sz="2800">
              <a:latin typeface="Segoe UI Semilight"/>
              <a:cs typeface="Segoe UI Semilight"/>
            </a:endParaRPr>
          </a:p>
        </p:txBody>
      </p:sp>
      <p:sp>
        <p:nvSpPr>
          <p:cNvPr id="11" name="object 11"/>
          <p:cNvSpPr/>
          <p:nvPr/>
        </p:nvSpPr>
        <p:spPr>
          <a:xfrm>
            <a:off x="717295" y="5304409"/>
            <a:ext cx="2075053" cy="254634"/>
          </a:xfrm>
          <a:prstGeom prst="rect">
            <a:avLst/>
          </a:prstGeom>
          <a:blipFill>
            <a:blip r:embed="rId8" cstate="print"/>
            <a:stretch>
              <a:fillRect/>
            </a:stretch>
          </a:blipFill>
        </p:spPr>
        <p:txBody>
          <a:bodyPr wrap="square" lIns="0" tIns="0" rIns="0" bIns="0" rtlCol="0"/>
          <a:lstStyle/>
          <a:p>
            <a:endParaRPr/>
          </a:p>
        </p:txBody>
      </p:sp>
      <p:sp>
        <p:nvSpPr>
          <p:cNvPr id="12" name="object 12"/>
          <p:cNvSpPr/>
          <p:nvPr/>
        </p:nvSpPr>
        <p:spPr>
          <a:xfrm>
            <a:off x="2810891" y="5304409"/>
            <a:ext cx="3576828" cy="254634"/>
          </a:xfrm>
          <a:prstGeom prst="rect">
            <a:avLst/>
          </a:prstGeom>
          <a:blipFill>
            <a:blip r:embed="rId9" cstate="print"/>
            <a:stretch>
              <a:fillRect/>
            </a:stretch>
          </a:blipFill>
        </p:spPr>
        <p:txBody>
          <a:bodyPr wrap="square" lIns="0" tIns="0" rIns="0" bIns="0" rtlCol="0"/>
          <a:lstStyle/>
          <a:p>
            <a:endParaRPr/>
          </a:p>
        </p:txBody>
      </p:sp>
      <p:sp>
        <p:nvSpPr>
          <p:cNvPr id="13" name="object 13"/>
          <p:cNvSpPr txBox="1"/>
          <p:nvPr/>
        </p:nvSpPr>
        <p:spPr>
          <a:xfrm>
            <a:off x="11570969" y="6436867"/>
            <a:ext cx="266700" cy="294640"/>
          </a:xfrm>
          <a:prstGeom prst="rect">
            <a:avLst/>
          </a:prstGeom>
        </p:spPr>
        <p:txBody>
          <a:bodyPr vert="horz" wrap="square" lIns="0" tIns="14605" rIns="0" bIns="0" rtlCol="0">
            <a:spAutoFit/>
          </a:bodyPr>
          <a:lstStyle/>
          <a:p>
            <a:pPr marL="12700">
              <a:lnSpc>
                <a:spcPct val="100000"/>
              </a:lnSpc>
              <a:spcBef>
                <a:spcPts val="115"/>
              </a:spcBef>
            </a:pPr>
            <a:r>
              <a:rPr sz="1750" dirty="0">
                <a:solidFill>
                  <a:srgbClr val="1A1A1A"/>
                </a:solidFill>
                <a:latin typeface="Segoe UI"/>
                <a:cs typeface="Segoe UI"/>
              </a:rPr>
              <a:t>49</a:t>
            </a:r>
            <a:endParaRPr sz="1750">
              <a:latin typeface="Segoe UI"/>
              <a:cs typeface="Segoe UI"/>
            </a:endParaRPr>
          </a:p>
        </p:txBody>
      </p:sp>
      <p:sp>
        <p:nvSpPr>
          <p:cNvPr id="14" name="object 14"/>
          <p:cNvSpPr/>
          <p:nvPr/>
        </p:nvSpPr>
        <p:spPr>
          <a:xfrm>
            <a:off x="4145279" y="2840735"/>
            <a:ext cx="496824" cy="257556"/>
          </a:xfrm>
          <a:prstGeom prst="rect">
            <a:avLst/>
          </a:prstGeom>
          <a:blipFill>
            <a:blip r:embed="rId10" cstate="print"/>
            <a:stretch>
              <a:fillRect/>
            </a:stretch>
          </a:blipFill>
        </p:spPr>
        <p:txBody>
          <a:bodyPr wrap="square" lIns="0" tIns="0" rIns="0" bIns="0" rtlCol="0"/>
          <a:lstStyle/>
          <a:p>
            <a:endParaRPr/>
          </a:p>
        </p:txBody>
      </p:sp>
      <p:sp>
        <p:nvSpPr>
          <p:cNvPr id="15" name="object 15"/>
          <p:cNvSpPr/>
          <p:nvPr/>
        </p:nvSpPr>
        <p:spPr>
          <a:xfrm>
            <a:off x="2567939" y="2855976"/>
            <a:ext cx="1412748" cy="256032"/>
          </a:xfrm>
          <a:prstGeom prst="rect">
            <a:avLst/>
          </a:prstGeom>
          <a:blipFill>
            <a:blip r:embed="rId11" cstate="print"/>
            <a:stretch>
              <a:fillRect/>
            </a:stretch>
          </a:blipFill>
        </p:spPr>
        <p:txBody>
          <a:bodyPr wrap="square" lIns="0" tIns="0" rIns="0" bIns="0" rtlCol="0"/>
          <a:lstStyle/>
          <a:p>
            <a:endParaRPr/>
          </a:p>
        </p:txBody>
      </p:sp>
      <p:sp>
        <p:nvSpPr>
          <p:cNvPr id="16" name="object 16"/>
          <p:cNvSpPr/>
          <p:nvPr/>
        </p:nvSpPr>
        <p:spPr>
          <a:xfrm>
            <a:off x="4904232" y="2775204"/>
            <a:ext cx="419100" cy="388620"/>
          </a:xfrm>
          <a:prstGeom prst="rect">
            <a:avLst/>
          </a:prstGeom>
          <a:blipFill>
            <a:blip r:embed="rId12" cstate="print"/>
            <a:stretch>
              <a:fillRect/>
            </a:stretch>
          </a:blipFill>
        </p:spPr>
        <p:txBody>
          <a:bodyPr wrap="square" lIns="0" tIns="0" rIns="0" bIns="0" rtlCol="0"/>
          <a:lstStyle/>
          <a:p>
            <a:endParaRPr/>
          </a:p>
        </p:txBody>
      </p:sp>
      <p:sp>
        <p:nvSpPr>
          <p:cNvPr id="17" name="object 17"/>
          <p:cNvSpPr/>
          <p:nvPr/>
        </p:nvSpPr>
        <p:spPr>
          <a:xfrm>
            <a:off x="5522976" y="2855976"/>
            <a:ext cx="1153668" cy="227075"/>
          </a:xfrm>
          <a:prstGeom prst="rect">
            <a:avLst/>
          </a:prstGeom>
          <a:blipFill>
            <a:blip r:embed="rId13" cstate="print"/>
            <a:stretch>
              <a:fillRect/>
            </a:stretch>
          </a:blipFill>
        </p:spPr>
        <p:txBody>
          <a:bodyPr wrap="square" lIns="0" tIns="0" rIns="0" bIns="0" rtlCol="0"/>
          <a:lstStyle/>
          <a:p>
            <a:endParaRPr/>
          </a:p>
        </p:txBody>
      </p:sp>
      <p:sp>
        <p:nvSpPr>
          <p:cNvPr id="18" name="object 18"/>
          <p:cNvSpPr/>
          <p:nvPr/>
        </p:nvSpPr>
        <p:spPr>
          <a:xfrm>
            <a:off x="6810756" y="2720339"/>
            <a:ext cx="539496" cy="498348"/>
          </a:xfrm>
          <a:prstGeom prst="rect">
            <a:avLst/>
          </a:prstGeom>
          <a:blipFill>
            <a:blip r:embed="rId14" cstate="print"/>
            <a:stretch>
              <a:fillRect/>
            </a:stretch>
          </a:blipFill>
        </p:spPr>
        <p:txBody>
          <a:bodyPr wrap="square" lIns="0" tIns="0" rIns="0" bIns="0" rtlCol="0"/>
          <a:lstStyle/>
          <a:p>
            <a:endParaRPr/>
          </a:p>
        </p:txBody>
      </p:sp>
      <p:sp>
        <p:nvSpPr>
          <p:cNvPr id="19" name="object 19"/>
          <p:cNvSpPr/>
          <p:nvPr/>
        </p:nvSpPr>
        <p:spPr>
          <a:xfrm>
            <a:off x="7484364" y="2634995"/>
            <a:ext cx="752855" cy="697991"/>
          </a:xfrm>
          <a:prstGeom prst="rect">
            <a:avLst/>
          </a:prstGeom>
          <a:blipFill>
            <a:blip r:embed="rId15" cstate="print"/>
            <a:stretch>
              <a:fillRect/>
            </a:stretch>
          </a:blipFill>
        </p:spPr>
        <p:txBody>
          <a:bodyPr wrap="square" lIns="0" tIns="0" rIns="0" bIns="0" rtlCol="0"/>
          <a:lstStyle/>
          <a:p>
            <a:endParaRPr/>
          </a:p>
        </p:txBody>
      </p:sp>
      <p:sp>
        <p:nvSpPr>
          <p:cNvPr id="20" name="object 20"/>
          <p:cNvSpPr/>
          <p:nvPr/>
        </p:nvSpPr>
        <p:spPr>
          <a:xfrm>
            <a:off x="8470392" y="2770632"/>
            <a:ext cx="1054607" cy="388620"/>
          </a:xfrm>
          <a:prstGeom prst="rect">
            <a:avLst/>
          </a:prstGeom>
          <a:blipFill>
            <a:blip r:embed="rId16" cstate="print"/>
            <a:stretch>
              <a:fillRect/>
            </a:stretch>
          </a:blipFill>
        </p:spPr>
        <p:txBody>
          <a:bodyPr wrap="square" lIns="0" tIns="0" rIns="0" bIns="0" rtlCol="0"/>
          <a:lstStyle/>
          <a:p>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B6DA6B-F977-4F03-B9CF-EA378EEBC2FE}"/>
              </a:ext>
            </a:extLst>
          </p:cNvPr>
          <p:cNvSpPr>
            <a:spLocks noGrp="1"/>
          </p:cNvSpPr>
          <p:nvPr>
            <p:ph type="title"/>
          </p:nvPr>
        </p:nvSpPr>
        <p:spPr/>
        <p:txBody>
          <a:bodyPr/>
          <a:lstStyle/>
          <a:p>
            <a:endParaRPr lang="en-IN"/>
          </a:p>
        </p:txBody>
      </p:sp>
      <mc:AlternateContent xmlns:mc="http://schemas.openxmlformats.org/markup-compatibility/2006">
        <mc:Choice xmlns:psuz="http://schemas.microsoft.com/office/powerpoint/2016/summaryzoom" Requires="psuz">
          <p:graphicFrame>
            <p:nvGraphicFramePr>
              <p:cNvPr id="5" name="Summary Zoom 4">
                <a:extLst>
                  <a:ext uri="{FF2B5EF4-FFF2-40B4-BE49-F238E27FC236}">
                    <a16:creationId xmlns:a16="http://schemas.microsoft.com/office/drawing/2014/main" id="{3FAEFBB1-49A4-49BC-9395-6BA72032A8BE}"/>
                  </a:ext>
                </a:extLst>
              </p:cNvPr>
              <p:cNvGraphicFramePr>
                <a:graphicFrameLocks noChangeAspect="1"/>
              </p:cNvGraphicFramePr>
              <p:nvPr>
                <p:extLst>
                  <p:ext uri="{D42A27DB-BD31-4B8C-83A1-F6EECF244321}">
                    <p14:modId xmlns:p14="http://schemas.microsoft.com/office/powerpoint/2010/main" val="2774218427"/>
                  </p:ext>
                </p:extLst>
              </p:nvPr>
            </p:nvGraphicFramePr>
            <p:xfrm>
              <a:off x="838200" y="1825625"/>
              <a:ext cx="10515600" cy="4351338"/>
            </p:xfrm>
            <a:graphic>
              <a:graphicData uri="http://schemas.microsoft.com/office/powerpoint/2016/summaryzoom">
                <psuz:summaryZm>
                  <psuz:summaryZmObj sectionId="{6985004A-A7B4-49E8-9C98-0C424593389D}">
                    <psuz:zmPr id="{686C5CD5-B8CB-44F8-B6DD-8D64E54FC1C2}" transitionDur="1000">
                      <p166:blipFill xmlns:p166="http://schemas.microsoft.com/office/powerpoint/2016/6/main">
                        <a:blip r:embed="rId2"/>
                        <a:stretch>
                          <a:fillRect/>
                        </a:stretch>
                      </p166:blipFill>
                      <p166:spPr xmlns:p166="http://schemas.microsoft.com/office/powerpoint/2016/6/main">
                        <a:xfrm>
                          <a:off x="485833" y="130540"/>
                          <a:ext cx="2320713" cy="1305401"/>
                        </a:xfrm>
                        <a:prstGeom prst="rect">
                          <a:avLst/>
                        </a:prstGeom>
                        <a:ln w="3175">
                          <a:solidFill>
                            <a:prstClr val="ltGray"/>
                          </a:solidFill>
                        </a:ln>
                      </p166:spPr>
                    </psuz:zmPr>
                  </psuz:summaryZmObj>
                  <psuz:summaryZmObj sectionId="{20155168-4140-4BF5-821F-E7414B5C7EE3}">
                    <psuz:zmPr id="{ECA1E363-F285-4E6A-B721-F8C6F59119FA}" transitionDur="1000">
                      <p166:blipFill xmlns:p166="http://schemas.microsoft.com/office/powerpoint/2016/6/main">
                        <a:blip r:embed="rId3"/>
                        <a:stretch>
                          <a:fillRect/>
                        </a:stretch>
                      </p166:blipFill>
                      <p166:spPr xmlns:p166="http://schemas.microsoft.com/office/powerpoint/2016/6/main">
                        <a:xfrm>
                          <a:off x="2893573" y="130540"/>
                          <a:ext cx="2320713" cy="1305401"/>
                        </a:xfrm>
                        <a:prstGeom prst="rect">
                          <a:avLst/>
                        </a:prstGeom>
                        <a:ln w="3175">
                          <a:solidFill>
                            <a:prstClr val="ltGray"/>
                          </a:solidFill>
                        </a:ln>
                      </p166:spPr>
                    </psuz:zmPr>
                  </psuz:summaryZmObj>
                  <psuz:summaryZmObj sectionId="{0D75DA77-A086-4F87-9863-98E0917DE18E}">
                    <psuz:zmPr id="{1CB52CAD-4C8B-49F1-B5AA-F9EEB0804A9D}" transitionDur="1000">
                      <p166:blipFill xmlns:p166="http://schemas.microsoft.com/office/powerpoint/2016/6/main">
                        <a:blip r:embed="rId4"/>
                        <a:stretch>
                          <a:fillRect/>
                        </a:stretch>
                      </p166:blipFill>
                      <p166:spPr xmlns:p166="http://schemas.microsoft.com/office/powerpoint/2016/6/main">
                        <a:xfrm>
                          <a:off x="5301313" y="130540"/>
                          <a:ext cx="2320713" cy="1305401"/>
                        </a:xfrm>
                        <a:prstGeom prst="rect">
                          <a:avLst/>
                        </a:prstGeom>
                        <a:ln w="3175">
                          <a:solidFill>
                            <a:prstClr val="ltGray"/>
                          </a:solidFill>
                        </a:ln>
                      </p166:spPr>
                    </psuz:zmPr>
                  </psuz:summaryZmObj>
                  <psuz:summaryZmObj sectionId="{08E9DCA4-0D78-4A37-A1F7-5308D41BC780}">
                    <psuz:zmPr id="{C1080E8D-233C-4AEB-8717-F9150AAFFAC6}" transitionDur="1000">
                      <p166:blipFill xmlns:p166="http://schemas.microsoft.com/office/powerpoint/2016/6/main">
                        <a:blip r:embed="rId5"/>
                        <a:stretch>
                          <a:fillRect/>
                        </a:stretch>
                      </p166:blipFill>
                      <p166:spPr xmlns:p166="http://schemas.microsoft.com/office/powerpoint/2016/6/main">
                        <a:xfrm>
                          <a:off x="7709053" y="130540"/>
                          <a:ext cx="2320713" cy="1305401"/>
                        </a:xfrm>
                        <a:prstGeom prst="rect">
                          <a:avLst/>
                        </a:prstGeom>
                        <a:ln w="3175">
                          <a:solidFill>
                            <a:prstClr val="ltGray"/>
                          </a:solidFill>
                        </a:ln>
                      </p166:spPr>
                    </psuz:zmPr>
                  </psuz:summaryZmObj>
                  <psuz:summaryZmObj sectionId="{471D8EDD-0D52-4167-ADC2-E50DA9BBE697}">
                    <psuz:zmPr id="{9DE8FFF9-ED4C-45F7-9F32-56825BBFCF37}" transitionDur="1000">
                      <p166:blipFill xmlns:p166="http://schemas.microsoft.com/office/powerpoint/2016/6/main">
                        <a:blip r:embed="rId6"/>
                        <a:stretch>
                          <a:fillRect/>
                        </a:stretch>
                      </p166:blipFill>
                      <p166:spPr xmlns:p166="http://schemas.microsoft.com/office/powerpoint/2016/6/main">
                        <a:xfrm>
                          <a:off x="485833" y="1522968"/>
                          <a:ext cx="2320713" cy="1305401"/>
                        </a:xfrm>
                        <a:prstGeom prst="rect">
                          <a:avLst/>
                        </a:prstGeom>
                        <a:ln w="3175">
                          <a:solidFill>
                            <a:prstClr val="ltGray"/>
                          </a:solidFill>
                        </a:ln>
                      </p166:spPr>
                    </psuz:zmPr>
                  </psuz:summaryZmObj>
                  <psuz:summaryZmObj sectionId="{E6C14EF4-0A25-4A3A-911A-4A0FF87781DC}">
                    <psuz:zmPr id="{1943AF3C-5CF0-453E-BFA1-B5A1A148FA1A}" transitionDur="1000">
                      <p166:blipFill xmlns:p166="http://schemas.microsoft.com/office/powerpoint/2016/6/main">
                        <a:blip r:embed="rId7"/>
                        <a:stretch>
                          <a:fillRect/>
                        </a:stretch>
                      </p166:blipFill>
                      <p166:spPr xmlns:p166="http://schemas.microsoft.com/office/powerpoint/2016/6/main">
                        <a:xfrm>
                          <a:off x="2893573" y="1522968"/>
                          <a:ext cx="2320713" cy="1305401"/>
                        </a:xfrm>
                        <a:prstGeom prst="rect">
                          <a:avLst/>
                        </a:prstGeom>
                        <a:ln w="3175">
                          <a:solidFill>
                            <a:prstClr val="ltGray"/>
                          </a:solidFill>
                        </a:ln>
                      </p166:spPr>
                    </psuz:zmPr>
                  </psuz:summaryZmObj>
                  <psuz:summaryZmObj sectionId="{F0F9BF0D-C8AB-403C-BC09-AB4D66720E2E}">
                    <psuz:zmPr id="{82073E6F-71CB-4E9E-A0A4-FA9FF159940B}" transitionDur="1000">
                      <p166:blipFill xmlns:p166="http://schemas.microsoft.com/office/powerpoint/2016/6/main">
                        <a:blip r:embed="rId8"/>
                        <a:stretch>
                          <a:fillRect/>
                        </a:stretch>
                      </p166:blipFill>
                      <p166:spPr xmlns:p166="http://schemas.microsoft.com/office/powerpoint/2016/6/main">
                        <a:xfrm>
                          <a:off x="5301313" y="1522968"/>
                          <a:ext cx="2320713" cy="1305401"/>
                        </a:xfrm>
                        <a:prstGeom prst="rect">
                          <a:avLst/>
                        </a:prstGeom>
                        <a:ln w="3175">
                          <a:solidFill>
                            <a:prstClr val="ltGray"/>
                          </a:solidFill>
                        </a:ln>
                      </p166:spPr>
                    </psuz:zmPr>
                  </psuz:summaryZmObj>
                  <psuz:summaryZmObj sectionId="{C680FB51-39ED-48ED-8625-5FA3E06E867A}">
                    <psuz:zmPr id="{E1738B59-C947-4838-9D3C-8EECBD5E960C}" transitionDur="1000">
                      <p166:blipFill xmlns:p166="http://schemas.microsoft.com/office/powerpoint/2016/6/main">
                        <a:blip r:embed="rId9"/>
                        <a:stretch>
                          <a:fillRect/>
                        </a:stretch>
                      </p166:blipFill>
                      <p166:spPr xmlns:p166="http://schemas.microsoft.com/office/powerpoint/2016/6/main">
                        <a:xfrm>
                          <a:off x="7709053" y="1522968"/>
                          <a:ext cx="2320713" cy="1305401"/>
                        </a:xfrm>
                        <a:prstGeom prst="rect">
                          <a:avLst/>
                        </a:prstGeom>
                        <a:ln w="3175">
                          <a:solidFill>
                            <a:prstClr val="ltGray"/>
                          </a:solidFill>
                        </a:ln>
                      </p166:spPr>
                    </psuz:zmPr>
                  </psuz:summaryZmObj>
                  <psuz:summaryZmObj sectionId="{EF2AD853-3DF8-4733-AF20-22355C7AAACB}">
                    <psuz:zmPr id="{CD585839-D29D-4B1E-B437-B768BF1AEE8B}" transitionDur="1000">
                      <p166:blipFill xmlns:p166="http://schemas.microsoft.com/office/powerpoint/2016/6/main">
                        <a:blip r:embed="rId10"/>
                        <a:stretch>
                          <a:fillRect/>
                        </a:stretch>
                      </p166:blipFill>
                      <p166:spPr xmlns:p166="http://schemas.microsoft.com/office/powerpoint/2016/6/main">
                        <a:xfrm>
                          <a:off x="485833" y="2915396"/>
                          <a:ext cx="2320713" cy="1305401"/>
                        </a:xfrm>
                        <a:prstGeom prst="rect">
                          <a:avLst/>
                        </a:prstGeom>
                        <a:ln w="3175">
                          <a:solidFill>
                            <a:prstClr val="ltGray"/>
                          </a:solidFill>
                        </a:ln>
                      </p166:spPr>
                    </psuz:zmPr>
                  </psuz:summaryZmObj>
                  <psuz:summaryZmObj sectionId="{99F13D95-C36A-46E5-BCF9-D5B49A09A0B9}">
                    <psuz:zmPr id="{2BA5305A-174F-4640-A832-0E5B368FE247}" transitionDur="1000">
                      <p166:blipFill xmlns:p166="http://schemas.microsoft.com/office/powerpoint/2016/6/main">
                        <a:blip r:embed="rId11"/>
                        <a:stretch>
                          <a:fillRect/>
                        </a:stretch>
                      </p166:blipFill>
                      <p166:spPr xmlns:p166="http://schemas.microsoft.com/office/powerpoint/2016/6/main">
                        <a:xfrm>
                          <a:off x="2893573" y="2915396"/>
                          <a:ext cx="2320713" cy="1305401"/>
                        </a:xfrm>
                        <a:prstGeom prst="rect">
                          <a:avLst/>
                        </a:prstGeom>
                        <a:ln w="3175">
                          <a:solidFill>
                            <a:prstClr val="ltGray"/>
                          </a:solidFill>
                        </a:ln>
                      </p166:spPr>
                    </psuz:zmPr>
                  </psuz:summaryZmObj>
                  <psuz:summaryZmObj sectionId="{95074490-3E95-49AC-9C46-1914667C05F7}">
                    <psuz:zmPr id="{90173B23-209E-474B-BF75-E3014DB0E731}" transitionDur="1000">
                      <p166:blipFill xmlns:p166="http://schemas.microsoft.com/office/powerpoint/2016/6/main">
                        <a:blip r:embed="rId12"/>
                        <a:stretch>
                          <a:fillRect/>
                        </a:stretch>
                      </p166:blipFill>
                      <p166:spPr xmlns:p166="http://schemas.microsoft.com/office/powerpoint/2016/6/main">
                        <a:xfrm>
                          <a:off x="5301313" y="2915396"/>
                          <a:ext cx="2320713" cy="1305401"/>
                        </a:xfrm>
                        <a:prstGeom prst="rect">
                          <a:avLst/>
                        </a:prstGeom>
                        <a:ln w="3175">
                          <a:solidFill>
                            <a:prstClr val="ltGray"/>
                          </a:solidFill>
                        </a:ln>
                      </p166:spPr>
                    </psuz:zmPr>
                  </psuz:summaryZmObj>
                  <psuz:summaryZmObj sectionId="{B937D85C-53B3-4F1A-B16C-C7982661087F}">
                    <psuz:zmPr id="{1AB9568B-C79B-46DB-8824-DF1F50569CFE}" transitionDur="1000">
                      <p166:blipFill xmlns:p166="http://schemas.microsoft.com/office/powerpoint/2016/6/main">
                        <a:blip r:embed="rId13"/>
                        <a:stretch>
                          <a:fillRect/>
                        </a:stretch>
                      </p166:blipFill>
                      <p166:spPr xmlns:p166="http://schemas.microsoft.com/office/powerpoint/2016/6/main">
                        <a:xfrm>
                          <a:off x="7709053" y="2915396"/>
                          <a:ext cx="2320713" cy="1305401"/>
                        </a:xfrm>
                        <a:prstGeom prst="rect">
                          <a:avLst/>
                        </a:prstGeom>
                        <a:ln w="3175">
                          <a:solidFill>
                            <a:prstClr val="ltGray"/>
                          </a:solidFill>
                        </a:ln>
                      </p166:spPr>
                    </psuz:zmPr>
                  </psuz:summaryZmObj>
                  <psuz:gridLayout/>
                </psuz:summaryZm>
              </a:graphicData>
            </a:graphic>
          </p:graphicFrame>
        </mc:Choice>
        <mc:Fallback>
          <p:grpSp>
            <p:nvGrpSpPr>
              <p:cNvPr id="5" name="Summary Zoom 4">
                <a:extLst>
                  <a:ext uri="{FF2B5EF4-FFF2-40B4-BE49-F238E27FC236}">
                    <a16:creationId xmlns:a16="http://schemas.microsoft.com/office/drawing/2014/main" id="{3FAEFBB1-49A4-49BC-9395-6BA72032A8BE}"/>
                  </a:ext>
                </a:extLst>
              </p:cNvPr>
              <p:cNvGrpSpPr>
                <a:grpSpLocks noGrp="1" noUngrp="1" noRot="1" noChangeAspect="1" noMove="1" noResize="1"/>
              </p:cNvGrpSpPr>
              <p:nvPr/>
            </p:nvGrpSpPr>
            <p:grpSpPr>
              <a:xfrm>
                <a:off x="838200" y="1825625"/>
                <a:ext cx="10515600" cy="4351338"/>
                <a:chOff x="838200" y="1825625"/>
                <a:chExt cx="10515600" cy="4351338"/>
              </a:xfrm>
            </p:grpSpPr>
            <p:pic>
              <p:nvPicPr>
                <p:cNvPr id="3" name="Picture 3">
                  <a:hlinkClick r:id="rId14" action="ppaction://hlinksldjump"/>
                </p:cNvPr>
                <p:cNvPicPr>
                  <a:picLocks noSelect="1" noRot="1" noChangeAspect="1" noMove="1" noResize="1" noEditPoints="1" noAdjustHandles="1" noChangeArrowheads="1" noChangeShapeType="1"/>
                </p:cNvPicPr>
                <p:nvPr/>
              </p:nvPicPr>
              <p:blipFill>
                <a:blip r:embed="rId2"/>
                <a:stretch>
                  <a:fillRect/>
                </a:stretch>
              </p:blipFill>
              <p:spPr>
                <a:xfrm>
                  <a:off x="1324033" y="1956165"/>
                  <a:ext cx="2320713" cy="1305401"/>
                </a:xfrm>
                <a:prstGeom prst="rect">
                  <a:avLst/>
                </a:prstGeom>
                <a:ln w="3175">
                  <a:solidFill>
                    <a:prstClr val="ltGray"/>
                  </a:solidFill>
                </a:ln>
              </p:spPr>
            </p:pic>
            <p:pic>
              <p:nvPicPr>
                <p:cNvPr id="4" name="Picture 4">
                  <a:hlinkClick r:id="rId15" action="ppaction://hlinksldjump"/>
                </p:cNvPr>
                <p:cNvPicPr>
                  <a:picLocks noSelect="1" noRot="1" noChangeAspect="1" noMove="1" noResize="1" noEditPoints="1" noAdjustHandles="1" noChangeArrowheads="1" noChangeShapeType="1"/>
                </p:cNvPicPr>
                <p:nvPr/>
              </p:nvPicPr>
              <p:blipFill>
                <a:blip r:embed="rId3"/>
                <a:stretch>
                  <a:fillRect/>
                </a:stretch>
              </p:blipFill>
              <p:spPr>
                <a:xfrm>
                  <a:off x="3731773" y="1956165"/>
                  <a:ext cx="2320713" cy="1305401"/>
                </a:xfrm>
                <a:prstGeom prst="rect">
                  <a:avLst/>
                </a:prstGeom>
                <a:ln w="3175">
                  <a:solidFill>
                    <a:prstClr val="ltGray"/>
                  </a:solidFill>
                </a:ln>
              </p:spPr>
            </p:pic>
            <p:pic>
              <p:nvPicPr>
                <p:cNvPr id="6" name="Picture 6">
                  <a:hlinkClick r:id="rId16" action="ppaction://hlinksldjump"/>
                </p:cNvPr>
                <p:cNvPicPr>
                  <a:picLocks noSelect="1" noRot="1" noChangeAspect="1" noMove="1" noResize="1" noEditPoints="1" noAdjustHandles="1" noChangeArrowheads="1" noChangeShapeType="1"/>
                </p:cNvPicPr>
                <p:nvPr/>
              </p:nvPicPr>
              <p:blipFill>
                <a:blip r:embed="rId4"/>
                <a:stretch>
                  <a:fillRect/>
                </a:stretch>
              </p:blipFill>
              <p:spPr>
                <a:xfrm>
                  <a:off x="6139513" y="1956165"/>
                  <a:ext cx="2320713" cy="1305401"/>
                </a:xfrm>
                <a:prstGeom prst="rect">
                  <a:avLst/>
                </a:prstGeom>
                <a:ln w="3175">
                  <a:solidFill>
                    <a:prstClr val="ltGray"/>
                  </a:solidFill>
                </a:ln>
              </p:spPr>
            </p:pic>
            <p:pic>
              <p:nvPicPr>
                <p:cNvPr id="7" name="Picture 7">
                  <a:hlinkClick r:id="rId17" action="ppaction://hlinksldjump"/>
                </p:cNvPr>
                <p:cNvPicPr>
                  <a:picLocks noSelect="1" noRot="1" noChangeAspect="1" noMove="1" noResize="1" noEditPoints="1" noAdjustHandles="1" noChangeArrowheads="1" noChangeShapeType="1"/>
                </p:cNvPicPr>
                <p:nvPr/>
              </p:nvPicPr>
              <p:blipFill>
                <a:blip r:embed="rId5"/>
                <a:stretch>
                  <a:fillRect/>
                </a:stretch>
              </p:blipFill>
              <p:spPr>
                <a:xfrm>
                  <a:off x="8547253" y="1956165"/>
                  <a:ext cx="2320713" cy="1305401"/>
                </a:xfrm>
                <a:prstGeom prst="rect">
                  <a:avLst/>
                </a:prstGeom>
                <a:ln w="3175">
                  <a:solidFill>
                    <a:prstClr val="ltGray"/>
                  </a:solidFill>
                </a:ln>
              </p:spPr>
            </p:pic>
            <p:pic>
              <p:nvPicPr>
                <p:cNvPr id="8" name="Picture 8">
                  <a:hlinkClick r:id="rId18" action="ppaction://hlinksldjump"/>
                </p:cNvPr>
                <p:cNvPicPr>
                  <a:picLocks noSelect="1" noRot="1" noChangeAspect="1" noMove="1" noResize="1" noEditPoints="1" noAdjustHandles="1" noChangeArrowheads="1" noChangeShapeType="1"/>
                </p:cNvPicPr>
                <p:nvPr/>
              </p:nvPicPr>
              <p:blipFill>
                <a:blip r:embed="rId6"/>
                <a:stretch>
                  <a:fillRect/>
                </a:stretch>
              </p:blipFill>
              <p:spPr>
                <a:xfrm>
                  <a:off x="1324033" y="3348593"/>
                  <a:ext cx="2320713" cy="1305401"/>
                </a:xfrm>
                <a:prstGeom prst="rect">
                  <a:avLst/>
                </a:prstGeom>
                <a:ln w="3175">
                  <a:solidFill>
                    <a:prstClr val="ltGray"/>
                  </a:solidFill>
                </a:ln>
              </p:spPr>
            </p:pic>
            <p:pic>
              <p:nvPicPr>
                <p:cNvPr id="9" name="Picture 9">
                  <a:hlinkClick r:id="rId19" action="ppaction://hlinksldjump"/>
                </p:cNvPr>
                <p:cNvPicPr>
                  <a:picLocks noSelect="1" noRot="1" noChangeAspect="1" noMove="1" noResize="1" noEditPoints="1" noAdjustHandles="1" noChangeArrowheads="1" noChangeShapeType="1"/>
                </p:cNvPicPr>
                <p:nvPr/>
              </p:nvPicPr>
              <p:blipFill>
                <a:blip r:embed="rId7"/>
                <a:stretch>
                  <a:fillRect/>
                </a:stretch>
              </p:blipFill>
              <p:spPr>
                <a:xfrm>
                  <a:off x="3731773" y="3348593"/>
                  <a:ext cx="2320713" cy="1305401"/>
                </a:xfrm>
                <a:prstGeom prst="rect">
                  <a:avLst/>
                </a:prstGeom>
                <a:ln w="3175">
                  <a:solidFill>
                    <a:prstClr val="ltGray"/>
                  </a:solidFill>
                </a:ln>
              </p:spPr>
            </p:pic>
            <p:pic>
              <p:nvPicPr>
                <p:cNvPr id="10" name="Picture 10">
                  <a:hlinkClick r:id="rId20" action="ppaction://hlinksldjump"/>
                </p:cNvPr>
                <p:cNvPicPr>
                  <a:picLocks noSelect="1" noRot="1" noChangeAspect="1" noMove="1" noResize="1" noEditPoints="1" noAdjustHandles="1" noChangeArrowheads="1" noChangeShapeType="1"/>
                </p:cNvPicPr>
                <p:nvPr/>
              </p:nvPicPr>
              <p:blipFill>
                <a:blip r:embed="rId8"/>
                <a:stretch>
                  <a:fillRect/>
                </a:stretch>
              </p:blipFill>
              <p:spPr>
                <a:xfrm>
                  <a:off x="6139513" y="3348593"/>
                  <a:ext cx="2320713" cy="1305401"/>
                </a:xfrm>
                <a:prstGeom prst="rect">
                  <a:avLst/>
                </a:prstGeom>
                <a:ln w="3175">
                  <a:solidFill>
                    <a:prstClr val="ltGray"/>
                  </a:solidFill>
                </a:ln>
              </p:spPr>
            </p:pic>
            <p:pic>
              <p:nvPicPr>
                <p:cNvPr id="11" name="Picture 11">
                  <a:hlinkClick r:id="rId21" action="ppaction://hlinksldjump"/>
                </p:cNvPr>
                <p:cNvPicPr>
                  <a:picLocks noSelect="1" noRot="1" noChangeAspect="1" noMove="1" noResize="1" noEditPoints="1" noAdjustHandles="1" noChangeArrowheads="1" noChangeShapeType="1"/>
                </p:cNvPicPr>
                <p:nvPr/>
              </p:nvPicPr>
              <p:blipFill>
                <a:blip r:embed="rId9"/>
                <a:stretch>
                  <a:fillRect/>
                </a:stretch>
              </p:blipFill>
              <p:spPr>
                <a:xfrm>
                  <a:off x="8547253" y="3348593"/>
                  <a:ext cx="2320713" cy="1305401"/>
                </a:xfrm>
                <a:prstGeom prst="rect">
                  <a:avLst/>
                </a:prstGeom>
                <a:ln w="3175">
                  <a:solidFill>
                    <a:prstClr val="ltGray"/>
                  </a:solidFill>
                </a:ln>
              </p:spPr>
            </p:pic>
            <p:pic>
              <p:nvPicPr>
                <p:cNvPr id="12" name="Picture 12">
                  <a:hlinkClick r:id="rId22" action="ppaction://hlinksldjump"/>
                </p:cNvPr>
                <p:cNvPicPr>
                  <a:picLocks noSelect="1" noRot="1" noChangeAspect="1" noMove="1" noResize="1" noEditPoints="1" noAdjustHandles="1" noChangeArrowheads="1" noChangeShapeType="1"/>
                </p:cNvPicPr>
                <p:nvPr/>
              </p:nvPicPr>
              <p:blipFill>
                <a:blip r:embed="rId10"/>
                <a:stretch>
                  <a:fillRect/>
                </a:stretch>
              </p:blipFill>
              <p:spPr>
                <a:xfrm>
                  <a:off x="1324033" y="4741021"/>
                  <a:ext cx="2320713" cy="1305401"/>
                </a:xfrm>
                <a:prstGeom prst="rect">
                  <a:avLst/>
                </a:prstGeom>
                <a:ln w="3175">
                  <a:solidFill>
                    <a:prstClr val="ltGray"/>
                  </a:solidFill>
                </a:ln>
              </p:spPr>
            </p:pic>
            <p:pic>
              <p:nvPicPr>
                <p:cNvPr id="13" name="Picture 13">
                  <a:hlinkClick r:id="rId23" action="ppaction://hlinksldjump"/>
                </p:cNvPr>
                <p:cNvPicPr>
                  <a:picLocks noSelect="1" noRot="1" noChangeAspect="1" noMove="1" noResize="1" noEditPoints="1" noAdjustHandles="1" noChangeArrowheads="1" noChangeShapeType="1"/>
                </p:cNvPicPr>
                <p:nvPr/>
              </p:nvPicPr>
              <p:blipFill>
                <a:blip r:embed="rId11"/>
                <a:stretch>
                  <a:fillRect/>
                </a:stretch>
              </p:blipFill>
              <p:spPr>
                <a:xfrm>
                  <a:off x="3731773" y="4741021"/>
                  <a:ext cx="2320713" cy="1305401"/>
                </a:xfrm>
                <a:prstGeom prst="rect">
                  <a:avLst/>
                </a:prstGeom>
                <a:ln w="3175">
                  <a:solidFill>
                    <a:prstClr val="ltGray"/>
                  </a:solidFill>
                </a:ln>
              </p:spPr>
            </p:pic>
            <p:pic>
              <p:nvPicPr>
                <p:cNvPr id="14" name="Picture 14">
                  <a:hlinkClick r:id="rId24" action="ppaction://hlinksldjump"/>
                </p:cNvPr>
                <p:cNvPicPr>
                  <a:picLocks noSelect="1" noRot="1" noChangeAspect="1" noMove="1" noResize="1" noEditPoints="1" noAdjustHandles="1" noChangeArrowheads="1" noChangeShapeType="1"/>
                </p:cNvPicPr>
                <p:nvPr/>
              </p:nvPicPr>
              <p:blipFill>
                <a:blip r:embed="rId12"/>
                <a:stretch>
                  <a:fillRect/>
                </a:stretch>
              </p:blipFill>
              <p:spPr>
                <a:xfrm>
                  <a:off x="6139513" y="4741021"/>
                  <a:ext cx="2320713" cy="1305401"/>
                </a:xfrm>
                <a:prstGeom prst="rect">
                  <a:avLst/>
                </a:prstGeom>
                <a:ln w="3175">
                  <a:solidFill>
                    <a:prstClr val="ltGray"/>
                  </a:solidFill>
                </a:ln>
              </p:spPr>
            </p:pic>
            <p:pic>
              <p:nvPicPr>
                <p:cNvPr id="15" name="Picture 15">
                  <a:hlinkClick r:id="rId25" action="ppaction://hlinksldjump"/>
                </p:cNvPr>
                <p:cNvPicPr>
                  <a:picLocks noSelect="1" noRot="1" noChangeAspect="1" noMove="1" noResize="1" noEditPoints="1" noAdjustHandles="1" noChangeArrowheads="1" noChangeShapeType="1"/>
                </p:cNvPicPr>
                <p:nvPr/>
              </p:nvPicPr>
              <p:blipFill>
                <a:blip r:embed="rId13"/>
                <a:stretch>
                  <a:fillRect/>
                </a:stretch>
              </p:blipFill>
              <p:spPr>
                <a:xfrm>
                  <a:off x="8547253" y="4741021"/>
                  <a:ext cx="2320713" cy="1305401"/>
                </a:xfrm>
                <a:prstGeom prst="rect">
                  <a:avLst/>
                </a:prstGeom>
                <a:ln w="3175">
                  <a:solidFill>
                    <a:prstClr val="ltGray"/>
                  </a:solidFill>
                </a:ln>
              </p:spPr>
            </p:pic>
          </p:grpSp>
        </mc:Fallback>
      </mc:AlternateContent>
    </p:spTree>
    <p:extLst>
      <p:ext uri="{BB962C8B-B14F-4D97-AF65-F5344CB8AC3E}">
        <p14:creationId xmlns:p14="http://schemas.microsoft.com/office/powerpoint/2010/main" val="394889349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01128" y="501269"/>
            <a:ext cx="10513377" cy="549655"/>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417233" y="1471802"/>
            <a:ext cx="624332" cy="144272"/>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1123429" y="1461388"/>
            <a:ext cx="2940697" cy="154686"/>
          </a:xfrm>
          <a:prstGeom prst="rect">
            <a:avLst/>
          </a:prstGeom>
          <a:blipFill>
            <a:blip r:embed="rId4" cstate="print"/>
            <a:stretch>
              <a:fillRect/>
            </a:stretch>
          </a:blipFill>
        </p:spPr>
        <p:txBody>
          <a:bodyPr wrap="square" lIns="0" tIns="0" rIns="0" bIns="0" rtlCol="0"/>
          <a:lstStyle/>
          <a:p>
            <a:endParaRPr/>
          </a:p>
        </p:txBody>
      </p:sp>
      <p:sp>
        <p:nvSpPr>
          <p:cNvPr id="5" name="object 5"/>
          <p:cNvSpPr/>
          <p:nvPr/>
        </p:nvSpPr>
        <p:spPr>
          <a:xfrm>
            <a:off x="433057" y="1708785"/>
            <a:ext cx="767854" cy="196468"/>
          </a:xfrm>
          <a:prstGeom prst="rect">
            <a:avLst/>
          </a:prstGeom>
          <a:blipFill>
            <a:blip r:embed="rId5" cstate="print"/>
            <a:stretch>
              <a:fillRect/>
            </a:stretch>
          </a:blipFill>
        </p:spPr>
        <p:txBody>
          <a:bodyPr wrap="square" lIns="0" tIns="0" rIns="0" bIns="0" rtlCol="0"/>
          <a:lstStyle/>
          <a:p>
            <a:endParaRPr/>
          </a:p>
        </p:txBody>
      </p:sp>
      <p:sp>
        <p:nvSpPr>
          <p:cNvPr id="6" name="object 6"/>
          <p:cNvSpPr/>
          <p:nvPr/>
        </p:nvSpPr>
        <p:spPr>
          <a:xfrm>
            <a:off x="428409" y="2272875"/>
            <a:ext cx="48845" cy="9822"/>
          </a:xfrm>
          <a:prstGeom prst="rect">
            <a:avLst/>
          </a:prstGeom>
          <a:blipFill>
            <a:blip r:embed="rId6" cstate="print"/>
            <a:stretch>
              <a:fillRect/>
            </a:stretch>
          </a:blipFill>
        </p:spPr>
        <p:txBody>
          <a:bodyPr wrap="square" lIns="0" tIns="0" rIns="0" bIns="0" rtlCol="0"/>
          <a:lstStyle/>
          <a:p>
            <a:endParaRPr/>
          </a:p>
        </p:txBody>
      </p:sp>
      <p:sp>
        <p:nvSpPr>
          <p:cNvPr id="7" name="object 7"/>
          <p:cNvSpPr/>
          <p:nvPr/>
        </p:nvSpPr>
        <p:spPr>
          <a:xfrm>
            <a:off x="720470" y="2188082"/>
            <a:ext cx="253974" cy="144271"/>
          </a:xfrm>
          <a:prstGeom prst="rect">
            <a:avLst/>
          </a:prstGeom>
          <a:blipFill>
            <a:blip r:embed="rId7" cstate="print"/>
            <a:stretch>
              <a:fillRect/>
            </a:stretch>
          </a:blipFill>
        </p:spPr>
        <p:txBody>
          <a:bodyPr wrap="square" lIns="0" tIns="0" rIns="0" bIns="0" rtlCol="0"/>
          <a:lstStyle/>
          <a:p>
            <a:endParaRPr/>
          </a:p>
        </p:txBody>
      </p:sp>
      <p:sp>
        <p:nvSpPr>
          <p:cNvPr id="8" name="object 8"/>
          <p:cNvSpPr/>
          <p:nvPr/>
        </p:nvSpPr>
        <p:spPr>
          <a:xfrm>
            <a:off x="996721" y="2266604"/>
            <a:ext cx="54137" cy="10886"/>
          </a:xfrm>
          <a:prstGeom prst="rect">
            <a:avLst/>
          </a:prstGeom>
          <a:blipFill>
            <a:blip r:embed="rId8" cstate="print"/>
            <a:stretch>
              <a:fillRect/>
            </a:stretch>
          </a:blipFill>
        </p:spPr>
        <p:txBody>
          <a:bodyPr wrap="square" lIns="0" tIns="0" rIns="0" bIns="0" rtlCol="0"/>
          <a:lstStyle/>
          <a:p>
            <a:endParaRPr/>
          </a:p>
        </p:txBody>
      </p:sp>
      <p:sp>
        <p:nvSpPr>
          <p:cNvPr id="9" name="object 9"/>
          <p:cNvSpPr/>
          <p:nvPr/>
        </p:nvSpPr>
        <p:spPr>
          <a:xfrm>
            <a:off x="1076807" y="2178050"/>
            <a:ext cx="2657627" cy="199516"/>
          </a:xfrm>
          <a:prstGeom prst="rect">
            <a:avLst/>
          </a:prstGeom>
          <a:blipFill>
            <a:blip r:embed="rId9" cstate="print"/>
            <a:stretch>
              <a:fillRect/>
            </a:stretch>
          </a:blipFill>
        </p:spPr>
        <p:txBody>
          <a:bodyPr wrap="square" lIns="0" tIns="0" rIns="0" bIns="0" rtlCol="0"/>
          <a:lstStyle/>
          <a:p>
            <a:endParaRPr/>
          </a:p>
        </p:txBody>
      </p:sp>
      <p:sp>
        <p:nvSpPr>
          <p:cNvPr id="10" name="object 10"/>
          <p:cNvSpPr/>
          <p:nvPr/>
        </p:nvSpPr>
        <p:spPr>
          <a:xfrm>
            <a:off x="718388" y="2417698"/>
            <a:ext cx="1024178" cy="197612"/>
          </a:xfrm>
          <a:prstGeom prst="rect">
            <a:avLst/>
          </a:prstGeom>
          <a:blipFill>
            <a:blip r:embed="rId10" cstate="print"/>
            <a:stretch>
              <a:fillRect/>
            </a:stretch>
          </a:blipFill>
        </p:spPr>
        <p:txBody>
          <a:bodyPr wrap="square" lIns="0" tIns="0" rIns="0" bIns="0" rtlCol="0"/>
          <a:lstStyle/>
          <a:p>
            <a:endParaRPr/>
          </a:p>
        </p:txBody>
      </p:sp>
      <p:sp>
        <p:nvSpPr>
          <p:cNvPr id="11" name="object 11"/>
          <p:cNvSpPr/>
          <p:nvPr/>
        </p:nvSpPr>
        <p:spPr>
          <a:xfrm>
            <a:off x="1808479" y="2429129"/>
            <a:ext cx="2225040" cy="167259"/>
          </a:xfrm>
          <a:prstGeom prst="rect">
            <a:avLst/>
          </a:prstGeom>
          <a:blipFill>
            <a:blip r:embed="rId11" cstate="print"/>
            <a:stretch>
              <a:fillRect/>
            </a:stretch>
          </a:blipFill>
        </p:spPr>
        <p:txBody>
          <a:bodyPr wrap="square" lIns="0" tIns="0" rIns="0" bIns="0" rtlCol="0"/>
          <a:lstStyle/>
          <a:p>
            <a:endParaRPr/>
          </a:p>
        </p:txBody>
      </p:sp>
      <p:sp>
        <p:nvSpPr>
          <p:cNvPr id="12" name="object 12"/>
          <p:cNvSpPr/>
          <p:nvPr/>
        </p:nvSpPr>
        <p:spPr>
          <a:xfrm>
            <a:off x="711161" y="2674111"/>
            <a:ext cx="286562" cy="139318"/>
          </a:xfrm>
          <a:prstGeom prst="rect">
            <a:avLst/>
          </a:prstGeom>
          <a:blipFill>
            <a:blip r:embed="rId12" cstate="print"/>
            <a:stretch>
              <a:fillRect/>
            </a:stretch>
          </a:blipFill>
        </p:spPr>
        <p:txBody>
          <a:bodyPr wrap="square" lIns="0" tIns="0" rIns="0" bIns="0" rtlCol="0"/>
          <a:lstStyle/>
          <a:p>
            <a:endParaRPr/>
          </a:p>
        </p:txBody>
      </p:sp>
      <p:sp>
        <p:nvSpPr>
          <p:cNvPr id="13" name="object 13"/>
          <p:cNvSpPr/>
          <p:nvPr/>
        </p:nvSpPr>
        <p:spPr>
          <a:xfrm>
            <a:off x="1062085" y="2681732"/>
            <a:ext cx="684418" cy="131698"/>
          </a:xfrm>
          <a:prstGeom prst="rect">
            <a:avLst/>
          </a:prstGeom>
          <a:blipFill>
            <a:blip r:embed="rId13" cstate="print"/>
            <a:stretch>
              <a:fillRect/>
            </a:stretch>
          </a:blipFill>
        </p:spPr>
        <p:txBody>
          <a:bodyPr wrap="square" lIns="0" tIns="0" rIns="0" bIns="0" rtlCol="0"/>
          <a:lstStyle/>
          <a:p>
            <a:endParaRPr/>
          </a:p>
        </p:txBody>
      </p:sp>
      <p:sp>
        <p:nvSpPr>
          <p:cNvPr id="14" name="object 14"/>
          <p:cNvSpPr/>
          <p:nvPr/>
        </p:nvSpPr>
        <p:spPr>
          <a:xfrm>
            <a:off x="428409" y="3232995"/>
            <a:ext cx="48845" cy="9822"/>
          </a:xfrm>
          <a:prstGeom prst="rect">
            <a:avLst/>
          </a:prstGeom>
          <a:blipFill>
            <a:blip r:embed="rId6" cstate="print"/>
            <a:stretch>
              <a:fillRect/>
            </a:stretch>
          </a:blipFill>
        </p:spPr>
        <p:txBody>
          <a:bodyPr wrap="square" lIns="0" tIns="0" rIns="0" bIns="0" rtlCol="0"/>
          <a:lstStyle/>
          <a:p>
            <a:endParaRPr/>
          </a:p>
        </p:txBody>
      </p:sp>
      <p:sp>
        <p:nvSpPr>
          <p:cNvPr id="15" name="object 15"/>
          <p:cNvSpPr/>
          <p:nvPr/>
        </p:nvSpPr>
        <p:spPr>
          <a:xfrm>
            <a:off x="720470" y="3148202"/>
            <a:ext cx="253974" cy="144272"/>
          </a:xfrm>
          <a:prstGeom prst="rect">
            <a:avLst/>
          </a:prstGeom>
          <a:blipFill>
            <a:blip r:embed="rId14" cstate="print"/>
            <a:stretch>
              <a:fillRect/>
            </a:stretch>
          </a:blipFill>
        </p:spPr>
        <p:txBody>
          <a:bodyPr wrap="square" lIns="0" tIns="0" rIns="0" bIns="0" rtlCol="0"/>
          <a:lstStyle/>
          <a:p>
            <a:endParaRPr/>
          </a:p>
        </p:txBody>
      </p:sp>
      <p:sp>
        <p:nvSpPr>
          <p:cNvPr id="16" name="object 16"/>
          <p:cNvSpPr/>
          <p:nvPr/>
        </p:nvSpPr>
        <p:spPr>
          <a:xfrm>
            <a:off x="996721" y="3226724"/>
            <a:ext cx="54137" cy="10886"/>
          </a:xfrm>
          <a:prstGeom prst="rect">
            <a:avLst/>
          </a:prstGeom>
          <a:blipFill>
            <a:blip r:embed="rId8" cstate="print"/>
            <a:stretch>
              <a:fillRect/>
            </a:stretch>
          </a:blipFill>
        </p:spPr>
        <p:txBody>
          <a:bodyPr wrap="square" lIns="0" tIns="0" rIns="0" bIns="0" rtlCol="0"/>
          <a:lstStyle/>
          <a:p>
            <a:endParaRPr/>
          </a:p>
        </p:txBody>
      </p:sp>
      <p:sp>
        <p:nvSpPr>
          <p:cNvPr id="17" name="object 17"/>
          <p:cNvSpPr/>
          <p:nvPr/>
        </p:nvSpPr>
        <p:spPr>
          <a:xfrm>
            <a:off x="1072553" y="3138170"/>
            <a:ext cx="2872066" cy="199516"/>
          </a:xfrm>
          <a:prstGeom prst="rect">
            <a:avLst/>
          </a:prstGeom>
          <a:blipFill>
            <a:blip r:embed="rId15" cstate="print"/>
            <a:stretch>
              <a:fillRect/>
            </a:stretch>
          </a:blipFill>
        </p:spPr>
        <p:txBody>
          <a:bodyPr wrap="square" lIns="0" tIns="0" rIns="0" bIns="0" rtlCol="0"/>
          <a:lstStyle/>
          <a:p>
            <a:endParaRPr/>
          </a:p>
        </p:txBody>
      </p:sp>
      <p:sp>
        <p:nvSpPr>
          <p:cNvPr id="18" name="object 18"/>
          <p:cNvSpPr/>
          <p:nvPr/>
        </p:nvSpPr>
        <p:spPr>
          <a:xfrm>
            <a:off x="712647" y="3382009"/>
            <a:ext cx="2003628" cy="199516"/>
          </a:xfrm>
          <a:prstGeom prst="rect">
            <a:avLst/>
          </a:prstGeom>
          <a:blipFill>
            <a:blip r:embed="rId16" cstate="print"/>
            <a:stretch>
              <a:fillRect/>
            </a:stretch>
          </a:blipFill>
        </p:spPr>
        <p:txBody>
          <a:bodyPr wrap="square" lIns="0" tIns="0" rIns="0" bIns="0" rtlCol="0"/>
          <a:lstStyle/>
          <a:p>
            <a:endParaRPr/>
          </a:p>
        </p:txBody>
      </p:sp>
      <p:sp>
        <p:nvSpPr>
          <p:cNvPr id="19" name="object 19"/>
          <p:cNvSpPr/>
          <p:nvPr/>
        </p:nvSpPr>
        <p:spPr>
          <a:xfrm>
            <a:off x="2787014" y="3383915"/>
            <a:ext cx="727837" cy="152400"/>
          </a:xfrm>
          <a:prstGeom prst="rect">
            <a:avLst/>
          </a:prstGeom>
          <a:blipFill>
            <a:blip r:embed="rId17" cstate="print"/>
            <a:stretch>
              <a:fillRect/>
            </a:stretch>
          </a:blipFill>
        </p:spPr>
        <p:txBody>
          <a:bodyPr wrap="square" lIns="0" tIns="0" rIns="0" bIns="0" rtlCol="0"/>
          <a:lstStyle/>
          <a:p>
            <a:endParaRPr/>
          </a:p>
        </p:txBody>
      </p:sp>
      <p:sp>
        <p:nvSpPr>
          <p:cNvPr id="20" name="object 20"/>
          <p:cNvSpPr/>
          <p:nvPr/>
        </p:nvSpPr>
        <p:spPr>
          <a:xfrm>
            <a:off x="3592957" y="3383915"/>
            <a:ext cx="688593" cy="152400"/>
          </a:xfrm>
          <a:prstGeom prst="rect">
            <a:avLst/>
          </a:prstGeom>
          <a:blipFill>
            <a:blip r:embed="rId18" cstate="print"/>
            <a:stretch>
              <a:fillRect/>
            </a:stretch>
          </a:blipFill>
        </p:spPr>
        <p:txBody>
          <a:bodyPr wrap="square" lIns="0" tIns="0" rIns="0" bIns="0" rtlCol="0"/>
          <a:lstStyle/>
          <a:p>
            <a:endParaRPr/>
          </a:p>
        </p:txBody>
      </p:sp>
      <p:sp>
        <p:nvSpPr>
          <p:cNvPr id="21" name="object 21"/>
          <p:cNvSpPr/>
          <p:nvPr/>
        </p:nvSpPr>
        <p:spPr>
          <a:xfrm>
            <a:off x="714921" y="3627754"/>
            <a:ext cx="468160" cy="196722"/>
          </a:xfrm>
          <a:prstGeom prst="rect">
            <a:avLst/>
          </a:prstGeom>
          <a:blipFill>
            <a:blip r:embed="rId19" cstate="print"/>
            <a:stretch>
              <a:fillRect/>
            </a:stretch>
          </a:blipFill>
        </p:spPr>
        <p:txBody>
          <a:bodyPr wrap="square" lIns="0" tIns="0" rIns="0" bIns="0" rtlCol="0"/>
          <a:lstStyle/>
          <a:p>
            <a:endParaRPr/>
          </a:p>
        </p:txBody>
      </p:sp>
      <p:sp>
        <p:nvSpPr>
          <p:cNvPr id="22" name="object 22"/>
          <p:cNvSpPr/>
          <p:nvPr/>
        </p:nvSpPr>
        <p:spPr>
          <a:xfrm>
            <a:off x="1258442" y="3635883"/>
            <a:ext cx="1002919" cy="144272"/>
          </a:xfrm>
          <a:prstGeom prst="rect">
            <a:avLst/>
          </a:prstGeom>
          <a:blipFill>
            <a:blip r:embed="rId20" cstate="print"/>
            <a:stretch>
              <a:fillRect/>
            </a:stretch>
          </a:blipFill>
        </p:spPr>
        <p:txBody>
          <a:bodyPr wrap="square" lIns="0" tIns="0" rIns="0" bIns="0" rtlCol="0"/>
          <a:lstStyle/>
          <a:p>
            <a:endParaRPr/>
          </a:p>
        </p:txBody>
      </p:sp>
      <p:sp>
        <p:nvSpPr>
          <p:cNvPr id="23" name="object 23"/>
          <p:cNvSpPr/>
          <p:nvPr/>
        </p:nvSpPr>
        <p:spPr>
          <a:xfrm>
            <a:off x="428409" y="4193115"/>
            <a:ext cx="48845" cy="9822"/>
          </a:xfrm>
          <a:prstGeom prst="rect">
            <a:avLst/>
          </a:prstGeom>
          <a:blipFill>
            <a:blip r:embed="rId21" cstate="print"/>
            <a:stretch>
              <a:fillRect/>
            </a:stretch>
          </a:blipFill>
        </p:spPr>
        <p:txBody>
          <a:bodyPr wrap="square" lIns="0" tIns="0" rIns="0" bIns="0" rtlCol="0"/>
          <a:lstStyle/>
          <a:p>
            <a:endParaRPr/>
          </a:p>
        </p:txBody>
      </p:sp>
      <p:sp>
        <p:nvSpPr>
          <p:cNvPr id="24" name="object 24"/>
          <p:cNvSpPr/>
          <p:nvPr/>
        </p:nvSpPr>
        <p:spPr>
          <a:xfrm>
            <a:off x="714921" y="4098290"/>
            <a:ext cx="2924898" cy="198628"/>
          </a:xfrm>
          <a:prstGeom prst="rect">
            <a:avLst/>
          </a:prstGeom>
          <a:blipFill>
            <a:blip r:embed="rId22" cstate="print"/>
            <a:stretch>
              <a:fillRect/>
            </a:stretch>
          </a:blipFill>
        </p:spPr>
        <p:txBody>
          <a:bodyPr wrap="square" lIns="0" tIns="0" rIns="0" bIns="0" rtlCol="0"/>
          <a:lstStyle/>
          <a:p>
            <a:endParaRPr/>
          </a:p>
        </p:txBody>
      </p:sp>
      <p:sp>
        <p:nvSpPr>
          <p:cNvPr id="25" name="object 25"/>
          <p:cNvSpPr/>
          <p:nvPr/>
        </p:nvSpPr>
        <p:spPr>
          <a:xfrm>
            <a:off x="712647" y="4342129"/>
            <a:ext cx="3004261" cy="199517"/>
          </a:xfrm>
          <a:prstGeom prst="rect">
            <a:avLst/>
          </a:prstGeom>
          <a:blipFill>
            <a:blip r:embed="rId23" cstate="print"/>
            <a:stretch>
              <a:fillRect/>
            </a:stretch>
          </a:blipFill>
        </p:spPr>
        <p:txBody>
          <a:bodyPr wrap="square" lIns="0" tIns="0" rIns="0" bIns="0" rtlCol="0"/>
          <a:lstStyle/>
          <a:p>
            <a:endParaRPr/>
          </a:p>
        </p:txBody>
      </p:sp>
      <p:sp>
        <p:nvSpPr>
          <p:cNvPr id="26" name="object 26"/>
          <p:cNvSpPr/>
          <p:nvPr/>
        </p:nvSpPr>
        <p:spPr>
          <a:xfrm>
            <a:off x="718388" y="4587875"/>
            <a:ext cx="1253413" cy="197612"/>
          </a:xfrm>
          <a:prstGeom prst="rect">
            <a:avLst/>
          </a:prstGeom>
          <a:blipFill>
            <a:blip r:embed="rId24" cstate="print"/>
            <a:stretch>
              <a:fillRect/>
            </a:stretch>
          </a:blipFill>
        </p:spPr>
        <p:txBody>
          <a:bodyPr wrap="square" lIns="0" tIns="0" rIns="0" bIns="0" rtlCol="0"/>
          <a:lstStyle/>
          <a:p>
            <a:endParaRPr/>
          </a:p>
        </p:txBody>
      </p:sp>
      <p:sp>
        <p:nvSpPr>
          <p:cNvPr id="27" name="object 27"/>
          <p:cNvSpPr/>
          <p:nvPr/>
        </p:nvSpPr>
        <p:spPr>
          <a:xfrm>
            <a:off x="428409" y="5153235"/>
            <a:ext cx="48845" cy="9822"/>
          </a:xfrm>
          <a:prstGeom prst="rect">
            <a:avLst/>
          </a:prstGeom>
          <a:blipFill>
            <a:blip r:embed="rId6" cstate="print"/>
            <a:stretch>
              <a:fillRect/>
            </a:stretch>
          </a:blipFill>
        </p:spPr>
        <p:txBody>
          <a:bodyPr wrap="square" lIns="0" tIns="0" rIns="0" bIns="0" rtlCol="0"/>
          <a:lstStyle/>
          <a:p>
            <a:endParaRPr/>
          </a:p>
        </p:txBody>
      </p:sp>
      <p:sp>
        <p:nvSpPr>
          <p:cNvPr id="28" name="object 28"/>
          <p:cNvSpPr/>
          <p:nvPr/>
        </p:nvSpPr>
        <p:spPr>
          <a:xfrm>
            <a:off x="720470" y="5060315"/>
            <a:ext cx="409600" cy="152400"/>
          </a:xfrm>
          <a:prstGeom prst="rect">
            <a:avLst/>
          </a:prstGeom>
          <a:blipFill>
            <a:blip r:embed="rId25" cstate="print"/>
            <a:stretch>
              <a:fillRect/>
            </a:stretch>
          </a:blipFill>
        </p:spPr>
        <p:txBody>
          <a:bodyPr wrap="square" lIns="0" tIns="0" rIns="0" bIns="0" rtlCol="0"/>
          <a:lstStyle/>
          <a:p>
            <a:endParaRPr/>
          </a:p>
        </p:txBody>
      </p:sp>
      <p:sp>
        <p:nvSpPr>
          <p:cNvPr id="29" name="object 29"/>
          <p:cNvSpPr/>
          <p:nvPr/>
        </p:nvSpPr>
        <p:spPr>
          <a:xfrm>
            <a:off x="1158265" y="5146964"/>
            <a:ext cx="54137" cy="10886"/>
          </a:xfrm>
          <a:prstGeom prst="rect">
            <a:avLst/>
          </a:prstGeom>
          <a:blipFill>
            <a:blip r:embed="rId8" cstate="print"/>
            <a:stretch>
              <a:fillRect/>
            </a:stretch>
          </a:blipFill>
        </p:spPr>
        <p:txBody>
          <a:bodyPr wrap="square" lIns="0" tIns="0" rIns="0" bIns="0" rtlCol="0"/>
          <a:lstStyle/>
          <a:p>
            <a:endParaRPr/>
          </a:p>
        </p:txBody>
      </p:sp>
      <p:sp>
        <p:nvSpPr>
          <p:cNvPr id="30" name="object 30"/>
          <p:cNvSpPr/>
          <p:nvPr/>
        </p:nvSpPr>
        <p:spPr>
          <a:xfrm>
            <a:off x="1234782" y="5058409"/>
            <a:ext cx="2492413" cy="199516"/>
          </a:xfrm>
          <a:prstGeom prst="rect">
            <a:avLst/>
          </a:prstGeom>
          <a:blipFill>
            <a:blip r:embed="rId26" cstate="print"/>
            <a:stretch>
              <a:fillRect/>
            </a:stretch>
          </a:blipFill>
        </p:spPr>
        <p:txBody>
          <a:bodyPr wrap="square" lIns="0" tIns="0" rIns="0" bIns="0" rtlCol="0"/>
          <a:lstStyle/>
          <a:p>
            <a:endParaRPr/>
          </a:p>
        </p:txBody>
      </p:sp>
      <p:sp>
        <p:nvSpPr>
          <p:cNvPr id="31" name="object 31"/>
          <p:cNvSpPr/>
          <p:nvPr/>
        </p:nvSpPr>
        <p:spPr>
          <a:xfrm>
            <a:off x="718388" y="5304154"/>
            <a:ext cx="1275511" cy="197611"/>
          </a:xfrm>
          <a:prstGeom prst="rect">
            <a:avLst/>
          </a:prstGeom>
          <a:blipFill>
            <a:blip r:embed="rId27" cstate="print"/>
            <a:stretch>
              <a:fillRect/>
            </a:stretch>
          </a:blipFill>
        </p:spPr>
        <p:txBody>
          <a:bodyPr wrap="square" lIns="0" tIns="0" rIns="0" bIns="0" rtlCol="0"/>
          <a:lstStyle/>
          <a:p>
            <a:endParaRPr/>
          </a:p>
        </p:txBody>
      </p:sp>
      <p:sp>
        <p:nvSpPr>
          <p:cNvPr id="32" name="object 32"/>
          <p:cNvSpPr/>
          <p:nvPr/>
        </p:nvSpPr>
        <p:spPr>
          <a:xfrm>
            <a:off x="2085975" y="5304154"/>
            <a:ext cx="727837" cy="152400"/>
          </a:xfrm>
          <a:prstGeom prst="rect">
            <a:avLst/>
          </a:prstGeom>
          <a:blipFill>
            <a:blip r:embed="rId28" cstate="print"/>
            <a:stretch>
              <a:fillRect/>
            </a:stretch>
          </a:blipFill>
        </p:spPr>
        <p:txBody>
          <a:bodyPr wrap="square" lIns="0" tIns="0" rIns="0" bIns="0" rtlCol="0"/>
          <a:lstStyle/>
          <a:p>
            <a:endParaRPr/>
          </a:p>
        </p:txBody>
      </p:sp>
      <p:sp>
        <p:nvSpPr>
          <p:cNvPr id="33" name="object 33"/>
          <p:cNvSpPr/>
          <p:nvPr/>
        </p:nvSpPr>
        <p:spPr>
          <a:xfrm>
            <a:off x="428409" y="5869489"/>
            <a:ext cx="48845" cy="9822"/>
          </a:xfrm>
          <a:prstGeom prst="rect">
            <a:avLst/>
          </a:prstGeom>
          <a:blipFill>
            <a:blip r:embed="rId21" cstate="print"/>
            <a:stretch>
              <a:fillRect/>
            </a:stretch>
          </a:blipFill>
        </p:spPr>
        <p:txBody>
          <a:bodyPr wrap="square" lIns="0" tIns="0" rIns="0" bIns="0" rtlCol="0"/>
          <a:lstStyle/>
          <a:p>
            <a:endParaRPr/>
          </a:p>
        </p:txBody>
      </p:sp>
      <p:sp>
        <p:nvSpPr>
          <p:cNvPr id="34" name="object 34"/>
          <p:cNvSpPr/>
          <p:nvPr/>
        </p:nvSpPr>
        <p:spPr>
          <a:xfrm>
            <a:off x="718680" y="5776595"/>
            <a:ext cx="3292995" cy="197650"/>
          </a:xfrm>
          <a:prstGeom prst="rect">
            <a:avLst/>
          </a:prstGeom>
          <a:blipFill>
            <a:blip r:embed="rId29" cstate="print"/>
            <a:stretch>
              <a:fillRect/>
            </a:stretch>
          </a:blipFill>
        </p:spPr>
        <p:txBody>
          <a:bodyPr wrap="square" lIns="0" tIns="0" rIns="0" bIns="0" rtlCol="0"/>
          <a:lstStyle/>
          <a:p>
            <a:endParaRPr/>
          </a:p>
        </p:txBody>
      </p:sp>
      <p:sp>
        <p:nvSpPr>
          <p:cNvPr id="35" name="object 35"/>
          <p:cNvSpPr/>
          <p:nvPr/>
        </p:nvSpPr>
        <p:spPr>
          <a:xfrm>
            <a:off x="711263" y="6018555"/>
            <a:ext cx="3675316" cy="199529"/>
          </a:xfrm>
          <a:prstGeom prst="rect">
            <a:avLst/>
          </a:prstGeom>
          <a:blipFill>
            <a:blip r:embed="rId30" cstate="print"/>
            <a:stretch>
              <a:fillRect/>
            </a:stretch>
          </a:blipFill>
        </p:spPr>
        <p:txBody>
          <a:bodyPr wrap="square" lIns="0" tIns="0" rIns="0" bIns="0" rtlCol="0"/>
          <a:lstStyle/>
          <a:p>
            <a:endParaRPr/>
          </a:p>
        </p:txBody>
      </p:sp>
      <p:sp>
        <p:nvSpPr>
          <p:cNvPr id="36" name="object 36"/>
          <p:cNvSpPr/>
          <p:nvPr/>
        </p:nvSpPr>
        <p:spPr>
          <a:xfrm>
            <a:off x="711365" y="6264275"/>
            <a:ext cx="409384" cy="152590"/>
          </a:xfrm>
          <a:prstGeom prst="rect">
            <a:avLst/>
          </a:prstGeom>
          <a:blipFill>
            <a:blip r:embed="rId31" cstate="print"/>
            <a:stretch>
              <a:fillRect/>
            </a:stretch>
          </a:blipFill>
        </p:spPr>
        <p:txBody>
          <a:bodyPr wrap="square" lIns="0" tIns="0" rIns="0" bIns="0" rtlCol="0"/>
          <a:lstStyle/>
          <a:p>
            <a:endParaRPr/>
          </a:p>
        </p:txBody>
      </p:sp>
      <p:sp>
        <p:nvSpPr>
          <p:cNvPr id="37" name="object 37"/>
          <p:cNvSpPr/>
          <p:nvPr/>
        </p:nvSpPr>
        <p:spPr>
          <a:xfrm>
            <a:off x="4901184" y="1623060"/>
            <a:ext cx="6868643" cy="3781044"/>
          </a:xfrm>
          <a:prstGeom prst="rect">
            <a:avLst/>
          </a:prstGeom>
          <a:blipFill>
            <a:blip r:embed="rId32" cstate="print"/>
            <a:stretch>
              <a:fillRect/>
            </a:stretch>
          </a:blipFill>
        </p:spPr>
        <p:txBody>
          <a:bodyPr wrap="square" lIns="0" tIns="0" rIns="0" bIns="0" rtlCol="0"/>
          <a:lstStyle/>
          <a:p>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23773" y="6407302"/>
            <a:ext cx="975360" cy="130175"/>
          </a:xfrm>
          <a:prstGeom prst="rect">
            <a:avLst/>
          </a:prstGeom>
        </p:spPr>
        <p:txBody>
          <a:bodyPr vert="horz" wrap="square" lIns="0" tIns="17145" rIns="0" bIns="0" rtlCol="0">
            <a:spAutoFit/>
          </a:bodyPr>
          <a:lstStyle/>
          <a:p>
            <a:pPr marL="12700">
              <a:lnSpc>
                <a:spcPct val="100000"/>
              </a:lnSpc>
              <a:spcBef>
                <a:spcPts val="135"/>
              </a:spcBef>
            </a:pPr>
            <a:r>
              <a:rPr sz="650" spc="30" dirty="0">
                <a:solidFill>
                  <a:srgbClr val="A6A6A6"/>
                </a:solidFill>
                <a:latin typeface="Segoe UI"/>
                <a:cs typeface="Segoe UI"/>
              </a:rPr>
              <a:t>© </a:t>
            </a:r>
            <a:r>
              <a:rPr sz="650" spc="10" dirty="0">
                <a:solidFill>
                  <a:srgbClr val="A6A6A6"/>
                </a:solidFill>
                <a:latin typeface="Segoe UI"/>
                <a:cs typeface="Segoe UI"/>
              </a:rPr>
              <a:t>Microsoft</a:t>
            </a:r>
            <a:r>
              <a:rPr sz="650" spc="-25" dirty="0">
                <a:solidFill>
                  <a:srgbClr val="A6A6A6"/>
                </a:solidFill>
                <a:latin typeface="Segoe UI"/>
                <a:cs typeface="Segoe UI"/>
              </a:rPr>
              <a:t> </a:t>
            </a:r>
            <a:r>
              <a:rPr sz="650" spc="10" dirty="0">
                <a:solidFill>
                  <a:srgbClr val="A6A6A6"/>
                </a:solidFill>
                <a:latin typeface="Segoe UI"/>
                <a:cs typeface="Segoe UI"/>
              </a:rPr>
              <a:t>Corporation</a:t>
            </a:r>
            <a:endParaRPr sz="650">
              <a:latin typeface="Segoe UI"/>
              <a:cs typeface="Segoe UI"/>
            </a:endParaRPr>
          </a:p>
        </p:txBody>
      </p:sp>
      <p:sp>
        <p:nvSpPr>
          <p:cNvPr id="3" name="object 3"/>
          <p:cNvSpPr txBox="1">
            <a:spLocks noGrp="1"/>
          </p:cNvSpPr>
          <p:nvPr>
            <p:ph type="title"/>
          </p:nvPr>
        </p:nvSpPr>
        <p:spPr>
          <a:xfrm>
            <a:off x="413715" y="309117"/>
            <a:ext cx="9206865" cy="563245"/>
          </a:xfrm>
          <a:prstGeom prst="rect">
            <a:avLst/>
          </a:prstGeom>
        </p:spPr>
        <p:txBody>
          <a:bodyPr vert="horz" wrap="square" lIns="0" tIns="15875" rIns="0" bIns="0" rtlCol="0">
            <a:spAutoFit/>
          </a:bodyPr>
          <a:lstStyle/>
          <a:p>
            <a:pPr marL="12700">
              <a:lnSpc>
                <a:spcPct val="100000"/>
              </a:lnSpc>
              <a:spcBef>
                <a:spcPts val="125"/>
              </a:spcBef>
            </a:pPr>
            <a:r>
              <a:rPr sz="3500" b="1" spc="-130" dirty="0">
                <a:solidFill>
                  <a:srgbClr val="0078D6"/>
                </a:solidFill>
                <a:latin typeface="Segoe UI Semibold"/>
                <a:cs typeface="Segoe UI Semibold"/>
              </a:rPr>
              <a:t>Operationalization </a:t>
            </a:r>
            <a:r>
              <a:rPr sz="3500" b="1" spc="-85" dirty="0">
                <a:solidFill>
                  <a:srgbClr val="0078D6"/>
                </a:solidFill>
                <a:latin typeface="Segoe UI Semibold"/>
                <a:cs typeface="Segoe UI Semibold"/>
              </a:rPr>
              <a:t>and </a:t>
            </a:r>
            <a:r>
              <a:rPr sz="3500" b="1" spc="-120" dirty="0">
                <a:solidFill>
                  <a:srgbClr val="0078D6"/>
                </a:solidFill>
                <a:latin typeface="Segoe UI Semibold"/>
                <a:cs typeface="Segoe UI Semibold"/>
              </a:rPr>
              <a:t>management</a:t>
            </a:r>
            <a:r>
              <a:rPr sz="3500" b="1" spc="-615" dirty="0">
                <a:solidFill>
                  <a:srgbClr val="0078D6"/>
                </a:solidFill>
                <a:latin typeface="Segoe UI Semibold"/>
                <a:cs typeface="Segoe UI Semibold"/>
              </a:rPr>
              <a:t> </a:t>
            </a:r>
            <a:r>
              <a:rPr sz="3500" b="1" spc="-135" dirty="0">
                <a:solidFill>
                  <a:srgbClr val="0078D6"/>
                </a:solidFill>
                <a:latin typeface="Segoe UI Semibold"/>
                <a:cs typeface="Segoe UI Semibold"/>
              </a:rPr>
              <a:t>architecture</a:t>
            </a:r>
            <a:endParaRPr sz="3500">
              <a:latin typeface="Segoe UI Semibold"/>
              <a:cs typeface="Segoe UI Semibold"/>
            </a:endParaRPr>
          </a:p>
        </p:txBody>
      </p:sp>
      <p:sp>
        <p:nvSpPr>
          <p:cNvPr id="4" name="object 4"/>
          <p:cNvSpPr/>
          <p:nvPr/>
        </p:nvSpPr>
        <p:spPr>
          <a:xfrm>
            <a:off x="1136141" y="2090166"/>
            <a:ext cx="1527175" cy="2388235"/>
          </a:xfrm>
          <a:custGeom>
            <a:avLst/>
            <a:gdLst/>
            <a:ahLst/>
            <a:cxnLst/>
            <a:rect l="l" t="t" r="r" b="b"/>
            <a:pathLst>
              <a:path w="1527175" h="2388235">
                <a:moveTo>
                  <a:pt x="0" y="254508"/>
                </a:moveTo>
                <a:lnTo>
                  <a:pt x="4100" y="208752"/>
                </a:lnTo>
                <a:lnTo>
                  <a:pt x="15922" y="165690"/>
                </a:lnTo>
                <a:lnTo>
                  <a:pt x="34747" y="126040"/>
                </a:lnTo>
                <a:lnTo>
                  <a:pt x="59856" y="90520"/>
                </a:lnTo>
                <a:lnTo>
                  <a:pt x="90530" y="59847"/>
                </a:lnTo>
                <a:lnTo>
                  <a:pt x="126051" y="34741"/>
                </a:lnTo>
                <a:lnTo>
                  <a:pt x="165700" y="15919"/>
                </a:lnTo>
                <a:lnTo>
                  <a:pt x="208759" y="4099"/>
                </a:lnTo>
                <a:lnTo>
                  <a:pt x="254508" y="0"/>
                </a:lnTo>
                <a:lnTo>
                  <a:pt x="1272540" y="0"/>
                </a:lnTo>
                <a:lnTo>
                  <a:pt x="1318295" y="4099"/>
                </a:lnTo>
                <a:lnTo>
                  <a:pt x="1361357" y="15919"/>
                </a:lnTo>
                <a:lnTo>
                  <a:pt x="1401007" y="34741"/>
                </a:lnTo>
                <a:lnTo>
                  <a:pt x="1436527" y="59847"/>
                </a:lnTo>
                <a:lnTo>
                  <a:pt x="1467200" y="90520"/>
                </a:lnTo>
                <a:lnTo>
                  <a:pt x="1492306" y="126040"/>
                </a:lnTo>
                <a:lnTo>
                  <a:pt x="1511128" y="165690"/>
                </a:lnTo>
                <a:lnTo>
                  <a:pt x="1522948" y="208752"/>
                </a:lnTo>
                <a:lnTo>
                  <a:pt x="1527048" y="254508"/>
                </a:lnTo>
                <a:lnTo>
                  <a:pt x="1527048" y="2133600"/>
                </a:lnTo>
                <a:lnTo>
                  <a:pt x="1522948" y="2179355"/>
                </a:lnTo>
                <a:lnTo>
                  <a:pt x="1511128" y="2222417"/>
                </a:lnTo>
                <a:lnTo>
                  <a:pt x="1492306" y="2262067"/>
                </a:lnTo>
                <a:lnTo>
                  <a:pt x="1467200" y="2297587"/>
                </a:lnTo>
                <a:lnTo>
                  <a:pt x="1436527" y="2328260"/>
                </a:lnTo>
                <a:lnTo>
                  <a:pt x="1401007" y="2353366"/>
                </a:lnTo>
                <a:lnTo>
                  <a:pt x="1361357" y="2372188"/>
                </a:lnTo>
                <a:lnTo>
                  <a:pt x="1318295" y="2384008"/>
                </a:lnTo>
                <a:lnTo>
                  <a:pt x="1272540" y="2388108"/>
                </a:lnTo>
                <a:lnTo>
                  <a:pt x="254508" y="2388108"/>
                </a:lnTo>
                <a:lnTo>
                  <a:pt x="208759" y="2384008"/>
                </a:lnTo>
                <a:lnTo>
                  <a:pt x="165700" y="2372188"/>
                </a:lnTo>
                <a:lnTo>
                  <a:pt x="126051" y="2353366"/>
                </a:lnTo>
                <a:lnTo>
                  <a:pt x="90530" y="2328260"/>
                </a:lnTo>
                <a:lnTo>
                  <a:pt x="59856" y="2297587"/>
                </a:lnTo>
                <a:lnTo>
                  <a:pt x="34747" y="2262067"/>
                </a:lnTo>
                <a:lnTo>
                  <a:pt x="15922" y="2222417"/>
                </a:lnTo>
                <a:lnTo>
                  <a:pt x="4100" y="2179355"/>
                </a:lnTo>
                <a:lnTo>
                  <a:pt x="0" y="2133600"/>
                </a:lnTo>
                <a:lnTo>
                  <a:pt x="0" y="254508"/>
                </a:lnTo>
                <a:close/>
              </a:path>
            </a:pathLst>
          </a:custGeom>
          <a:ln w="19812">
            <a:solidFill>
              <a:srgbClr val="0078D6"/>
            </a:solidFill>
          </a:ln>
        </p:spPr>
        <p:txBody>
          <a:bodyPr wrap="square" lIns="0" tIns="0" rIns="0" bIns="0" rtlCol="0"/>
          <a:lstStyle/>
          <a:p>
            <a:endParaRPr/>
          </a:p>
        </p:txBody>
      </p:sp>
      <p:sp>
        <p:nvSpPr>
          <p:cNvPr id="5" name="object 5"/>
          <p:cNvSpPr txBox="1"/>
          <p:nvPr/>
        </p:nvSpPr>
        <p:spPr>
          <a:xfrm>
            <a:off x="1361058" y="4226433"/>
            <a:ext cx="1075055" cy="186690"/>
          </a:xfrm>
          <a:prstGeom prst="rect">
            <a:avLst/>
          </a:prstGeom>
        </p:spPr>
        <p:txBody>
          <a:bodyPr vert="horz" wrap="square" lIns="0" tIns="13335" rIns="0" bIns="0" rtlCol="0">
            <a:spAutoFit/>
          </a:bodyPr>
          <a:lstStyle/>
          <a:p>
            <a:pPr marL="12700">
              <a:lnSpc>
                <a:spcPct val="100000"/>
              </a:lnSpc>
              <a:spcBef>
                <a:spcPts val="105"/>
              </a:spcBef>
            </a:pPr>
            <a:r>
              <a:rPr sz="1050" b="1" spc="-5" dirty="0">
                <a:solidFill>
                  <a:srgbClr val="0078D6"/>
                </a:solidFill>
                <a:latin typeface="Segoe UI Semibold"/>
                <a:cs typeface="Segoe UI Semibold"/>
              </a:rPr>
              <a:t>Scale </a:t>
            </a:r>
            <a:r>
              <a:rPr sz="1050" b="1" dirty="0">
                <a:solidFill>
                  <a:srgbClr val="0078D6"/>
                </a:solidFill>
                <a:latin typeface="Segoe UI Semibold"/>
                <a:cs typeface="Segoe UI Semibold"/>
              </a:rPr>
              <a:t>out</a:t>
            </a:r>
            <a:r>
              <a:rPr sz="1050" b="1" spc="-95" dirty="0">
                <a:solidFill>
                  <a:srgbClr val="0078D6"/>
                </a:solidFill>
                <a:latin typeface="Segoe UI Semibold"/>
                <a:cs typeface="Segoe UI Semibold"/>
              </a:rPr>
              <a:t> </a:t>
            </a:r>
            <a:r>
              <a:rPr sz="1050" b="1" dirty="0">
                <a:solidFill>
                  <a:srgbClr val="0078D6"/>
                </a:solidFill>
                <a:latin typeface="Segoe UI Semibold"/>
                <a:cs typeface="Segoe UI Semibold"/>
              </a:rPr>
              <a:t>clusters</a:t>
            </a:r>
            <a:endParaRPr sz="1050">
              <a:latin typeface="Segoe UI Semibold"/>
              <a:cs typeface="Segoe UI Semibold"/>
            </a:endParaRPr>
          </a:p>
        </p:txBody>
      </p:sp>
      <p:sp>
        <p:nvSpPr>
          <p:cNvPr id="6" name="object 6"/>
          <p:cNvSpPr/>
          <p:nvPr/>
        </p:nvSpPr>
        <p:spPr>
          <a:xfrm>
            <a:off x="2558033" y="2766822"/>
            <a:ext cx="1498600" cy="955675"/>
          </a:xfrm>
          <a:custGeom>
            <a:avLst/>
            <a:gdLst/>
            <a:ahLst/>
            <a:cxnLst/>
            <a:rect l="l" t="t" r="r" b="b"/>
            <a:pathLst>
              <a:path w="1498600" h="955675">
                <a:moveTo>
                  <a:pt x="1338833" y="0"/>
                </a:moveTo>
                <a:lnTo>
                  <a:pt x="159258" y="0"/>
                </a:lnTo>
                <a:lnTo>
                  <a:pt x="108898" y="8113"/>
                </a:lnTo>
                <a:lnTo>
                  <a:pt x="65178" y="30711"/>
                </a:lnTo>
                <a:lnTo>
                  <a:pt x="30711" y="65178"/>
                </a:lnTo>
                <a:lnTo>
                  <a:pt x="8113" y="108898"/>
                </a:lnTo>
                <a:lnTo>
                  <a:pt x="0" y="159257"/>
                </a:lnTo>
                <a:lnTo>
                  <a:pt x="0" y="796289"/>
                </a:lnTo>
                <a:lnTo>
                  <a:pt x="8113" y="846649"/>
                </a:lnTo>
                <a:lnTo>
                  <a:pt x="30711" y="890369"/>
                </a:lnTo>
                <a:lnTo>
                  <a:pt x="65178" y="924836"/>
                </a:lnTo>
                <a:lnTo>
                  <a:pt x="108898" y="947434"/>
                </a:lnTo>
                <a:lnTo>
                  <a:pt x="159258" y="955547"/>
                </a:lnTo>
                <a:lnTo>
                  <a:pt x="1338833" y="955547"/>
                </a:lnTo>
                <a:lnTo>
                  <a:pt x="1389193" y="947434"/>
                </a:lnTo>
                <a:lnTo>
                  <a:pt x="1432913" y="924836"/>
                </a:lnTo>
                <a:lnTo>
                  <a:pt x="1467380" y="890369"/>
                </a:lnTo>
                <a:lnTo>
                  <a:pt x="1489978" y="846649"/>
                </a:lnTo>
                <a:lnTo>
                  <a:pt x="1498092" y="796289"/>
                </a:lnTo>
                <a:lnTo>
                  <a:pt x="1498092" y="159257"/>
                </a:lnTo>
                <a:lnTo>
                  <a:pt x="1489978" y="108898"/>
                </a:lnTo>
                <a:lnTo>
                  <a:pt x="1467380" y="65178"/>
                </a:lnTo>
                <a:lnTo>
                  <a:pt x="1432913" y="30711"/>
                </a:lnTo>
                <a:lnTo>
                  <a:pt x="1389193" y="8113"/>
                </a:lnTo>
                <a:lnTo>
                  <a:pt x="1338833" y="0"/>
                </a:lnTo>
                <a:close/>
              </a:path>
            </a:pathLst>
          </a:custGeom>
          <a:solidFill>
            <a:srgbClr val="FFFFFF"/>
          </a:solidFill>
        </p:spPr>
        <p:txBody>
          <a:bodyPr wrap="square" lIns="0" tIns="0" rIns="0" bIns="0" rtlCol="0"/>
          <a:lstStyle/>
          <a:p>
            <a:endParaRPr/>
          </a:p>
        </p:txBody>
      </p:sp>
      <p:sp>
        <p:nvSpPr>
          <p:cNvPr id="7" name="object 7"/>
          <p:cNvSpPr/>
          <p:nvPr/>
        </p:nvSpPr>
        <p:spPr>
          <a:xfrm>
            <a:off x="2558033" y="2766822"/>
            <a:ext cx="1498600" cy="955675"/>
          </a:xfrm>
          <a:custGeom>
            <a:avLst/>
            <a:gdLst/>
            <a:ahLst/>
            <a:cxnLst/>
            <a:rect l="l" t="t" r="r" b="b"/>
            <a:pathLst>
              <a:path w="1498600" h="955675">
                <a:moveTo>
                  <a:pt x="0" y="159257"/>
                </a:moveTo>
                <a:lnTo>
                  <a:pt x="8113" y="108898"/>
                </a:lnTo>
                <a:lnTo>
                  <a:pt x="30711" y="65178"/>
                </a:lnTo>
                <a:lnTo>
                  <a:pt x="65178" y="30711"/>
                </a:lnTo>
                <a:lnTo>
                  <a:pt x="108898" y="8113"/>
                </a:lnTo>
                <a:lnTo>
                  <a:pt x="159258" y="0"/>
                </a:lnTo>
                <a:lnTo>
                  <a:pt x="1338833" y="0"/>
                </a:lnTo>
                <a:lnTo>
                  <a:pt x="1389193" y="8113"/>
                </a:lnTo>
                <a:lnTo>
                  <a:pt x="1432913" y="30711"/>
                </a:lnTo>
                <a:lnTo>
                  <a:pt x="1467380" y="65178"/>
                </a:lnTo>
                <a:lnTo>
                  <a:pt x="1489978" y="108898"/>
                </a:lnTo>
                <a:lnTo>
                  <a:pt x="1498092" y="159257"/>
                </a:lnTo>
                <a:lnTo>
                  <a:pt x="1498092" y="796289"/>
                </a:lnTo>
                <a:lnTo>
                  <a:pt x="1489978" y="846649"/>
                </a:lnTo>
                <a:lnTo>
                  <a:pt x="1467380" y="890369"/>
                </a:lnTo>
                <a:lnTo>
                  <a:pt x="1432913" y="924836"/>
                </a:lnTo>
                <a:lnTo>
                  <a:pt x="1389193" y="947434"/>
                </a:lnTo>
                <a:lnTo>
                  <a:pt x="1338833" y="955547"/>
                </a:lnTo>
                <a:lnTo>
                  <a:pt x="159258" y="955547"/>
                </a:lnTo>
                <a:lnTo>
                  <a:pt x="108898" y="947434"/>
                </a:lnTo>
                <a:lnTo>
                  <a:pt x="65178" y="924836"/>
                </a:lnTo>
                <a:lnTo>
                  <a:pt x="30711" y="890369"/>
                </a:lnTo>
                <a:lnTo>
                  <a:pt x="8113" y="846649"/>
                </a:lnTo>
                <a:lnTo>
                  <a:pt x="0" y="796289"/>
                </a:lnTo>
                <a:lnTo>
                  <a:pt x="0" y="159257"/>
                </a:lnTo>
                <a:close/>
              </a:path>
            </a:pathLst>
          </a:custGeom>
          <a:ln w="19812">
            <a:solidFill>
              <a:srgbClr val="0078D6"/>
            </a:solidFill>
          </a:ln>
        </p:spPr>
        <p:txBody>
          <a:bodyPr wrap="square" lIns="0" tIns="0" rIns="0" bIns="0" rtlCol="0"/>
          <a:lstStyle/>
          <a:p>
            <a:endParaRPr/>
          </a:p>
        </p:txBody>
      </p:sp>
      <p:sp>
        <p:nvSpPr>
          <p:cNvPr id="8" name="object 8"/>
          <p:cNvSpPr txBox="1"/>
          <p:nvPr/>
        </p:nvSpPr>
        <p:spPr>
          <a:xfrm>
            <a:off x="2958464" y="3498595"/>
            <a:ext cx="697865" cy="186690"/>
          </a:xfrm>
          <a:prstGeom prst="rect">
            <a:avLst/>
          </a:prstGeom>
        </p:spPr>
        <p:txBody>
          <a:bodyPr vert="horz" wrap="square" lIns="0" tIns="13335" rIns="0" bIns="0" rtlCol="0">
            <a:spAutoFit/>
          </a:bodyPr>
          <a:lstStyle/>
          <a:p>
            <a:pPr marL="12700">
              <a:lnSpc>
                <a:spcPct val="100000"/>
              </a:lnSpc>
              <a:spcBef>
                <a:spcPts val="105"/>
              </a:spcBef>
            </a:pPr>
            <a:r>
              <a:rPr sz="1050" b="1" spc="5" dirty="0">
                <a:solidFill>
                  <a:srgbClr val="0078D6"/>
                </a:solidFill>
                <a:latin typeface="Segoe UI Semibold"/>
                <a:cs typeface="Segoe UI Semibold"/>
              </a:rPr>
              <a:t>N</a:t>
            </a:r>
            <a:r>
              <a:rPr sz="1050" b="1" dirty="0">
                <a:solidFill>
                  <a:srgbClr val="0078D6"/>
                </a:solidFill>
                <a:latin typeface="Segoe UI Semibold"/>
                <a:cs typeface="Segoe UI Semibold"/>
              </a:rPr>
              <a:t>o</a:t>
            </a:r>
            <a:r>
              <a:rPr sz="1050" b="1" spc="-5" dirty="0">
                <a:solidFill>
                  <a:srgbClr val="0078D6"/>
                </a:solidFill>
                <a:latin typeface="Segoe UI Semibold"/>
                <a:cs typeface="Segoe UI Semibold"/>
              </a:rPr>
              <a:t>t</a:t>
            </a:r>
            <a:r>
              <a:rPr sz="1050" b="1" dirty="0">
                <a:solidFill>
                  <a:srgbClr val="0078D6"/>
                </a:solidFill>
                <a:latin typeface="Segoe UI Semibold"/>
                <a:cs typeface="Segoe UI Semibold"/>
              </a:rPr>
              <a:t>eb</a:t>
            </a:r>
            <a:r>
              <a:rPr sz="1050" b="1" spc="-10" dirty="0">
                <a:solidFill>
                  <a:srgbClr val="0078D6"/>
                </a:solidFill>
                <a:latin typeface="Segoe UI Semibold"/>
                <a:cs typeface="Segoe UI Semibold"/>
              </a:rPr>
              <a:t>oo</a:t>
            </a:r>
            <a:r>
              <a:rPr sz="1050" b="1" dirty="0">
                <a:solidFill>
                  <a:srgbClr val="0078D6"/>
                </a:solidFill>
                <a:latin typeface="Segoe UI Semibold"/>
                <a:cs typeface="Segoe UI Semibold"/>
              </a:rPr>
              <a:t>ks</a:t>
            </a:r>
            <a:endParaRPr sz="1050">
              <a:latin typeface="Segoe UI Semibold"/>
              <a:cs typeface="Segoe UI Semibold"/>
            </a:endParaRPr>
          </a:p>
        </p:txBody>
      </p:sp>
      <p:sp>
        <p:nvSpPr>
          <p:cNvPr id="9" name="object 9"/>
          <p:cNvSpPr/>
          <p:nvPr/>
        </p:nvSpPr>
        <p:spPr>
          <a:xfrm>
            <a:off x="2138933" y="2346198"/>
            <a:ext cx="838200" cy="840105"/>
          </a:xfrm>
          <a:custGeom>
            <a:avLst/>
            <a:gdLst/>
            <a:ahLst/>
            <a:cxnLst/>
            <a:rect l="l" t="t" r="r" b="b"/>
            <a:pathLst>
              <a:path w="838200" h="840105">
                <a:moveTo>
                  <a:pt x="419100" y="0"/>
                </a:moveTo>
                <a:lnTo>
                  <a:pt x="370213" y="2824"/>
                </a:lnTo>
                <a:lnTo>
                  <a:pt x="322985" y="11087"/>
                </a:lnTo>
                <a:lnTo>
                  <a:pt x="277731" y="24475"/>
                </a:lnTo>
                <a:lnTo>
                  <a:pt x="234764" y="42672"/>
                </a:lnTo>
                <a:lnTo>
                  <a:pt x="194399" y="65362"/>
                </a:lnTo>
                <a:lnTo>
                  <a:pt x="156949" y="92233"/>
                </a:lnTo>
                <a:lnTo>
                  <a:pt x="122729" y="122967"/>
                </a:lnTo>
                <a:lnTo>
                  <a:pt x="92053" y="157251"/>
                </a:lnTo>
                <a:lnTo>
                  <a:pt x="65234" y="194770"/>
                </a:lnTo>
                <a:lnTo>
                  <a:pt x="42587" y="235209"/>
                </a:lnTo>
                <a:lnTo>
                  <a:pt x="24426" y="278252"/>
                </a:lnTo>
                <a:lnTo>
                  <a:pt x="11065" y="323585"/>
                </a:lnTo>
                <a:lnTo>
                  <a:pt x="2818" y="370893"/>
                </a:lnTo>
                <a:lnTo>
                  <a:pt x="0" y="419862"/>
                </a:lnTo>
                <a:lnTo>
                  <a:pt x="2818" y="468830"/>
                </a:lnTo>
                <a:lnTo>
                  <a:pt x="11065" y="516138"/>
                </a:lnTo>
                <a:lnTo>
                  <a:pt x="24426" y="561471"/>
                </a:lnTo>
                <a:lnTo>
                  <a:pt x="42587" y="604514"/>
                </a:lnTo>
                <a:lnTo>
                  <a:pt x="65234" y="644953"/>
                </a:lnTo>
                <a:lnTo>
                  <a:pt x="92053" y="682472"/>
                </a:lnTo>
                <a:lnTo>
                  <a:pt x="122729" y="716756"/>
                </a:lnTo>
                <a:lnTo>
                  <a:pt x="156949" y="747490"/>
                </a:lnTo>
                <a:lnTo>
                  <a:pt x="194399" y="774361"/>
                </a:lnTo>
                <a:lnTo>
                  <a:pt x="234764" y="797051"/>
                </a:lnTo>
                <a:lnTo>
                  <a:pt x="277731" y="815248"/>
                </a:lnTo>
                <a:lnTo>
                  <a:pt x="322985" y="828636"/>
                </a:lnTo>
                <a:lnTo>
                  <a:pt x="370213" y="836899"/>
                </a:lnTo>
                <a:lnTo>
                  <a:pt x="419100" y="839724"/>
                </a:lnTo>
                <a:lnTo>
                  <a:pt x="467986" y="836899"/>
                </a:lnTo>
                <a:lnTo>
                  <a:pt x="515214" y="828636"/>
                </a:lnTo>
                <a:lnTo>
                  <a:pt x="560468" y="815248"/>
                </a:lnTo>
                <a:lnTo>
                  <a:pt x="603435" y="797051"/>
                </a:lnTo>
                <a:lnTo>
                  <a:pt x="643800" y="774361"/>
                </a:lnTo>
                <a:lnTo>
                  <a:pt x="681250" y="747490"/>
                </a:lnTo>
                <a:lnTo>
                  <a:pt x="715470" y="716756"/>
                </a:lnTo>
                <a:lnTo>
                  <a:pt x="746146" y="682472"/>
                </a:lnTo>
                <a:lnTo>
                  <a:pt x="772965" y="644953"/>
                </a:lnTo>
                <a:lnTo>
                  <a:pt x="795612" y="604514"/>
                </a:lnTo>
                <a:lnTo>
                  <a:pt x="813773" y="561471"/>
                </a:lnTo>
                <a:lnTo>
                  <a:pt x="827134" y="516138"/>
                </a:lnTo>
                <a:lnTo>
                  <a:pt x="835381" y="468830"/>
                </a:lnTo>
                <a:lnTo>
                  <a:pt x="838200" y="419862"/>
                </a:lnTo>
                <a:lnTo>
                  <a:pt x="835381" y="370893"/>
                </a:lnTo>
                <a:lnTo>
                  <a:pt x="827134" y="323585"/>
                </a:lnTo>
                <a:lnTo>
                  <a:pt x="813773" y="278252"/>
                </a:lnTo>
                <a:lnTo>
                  <a:pt x="795612" y="235209"/>
                </a:lnTo>
                <a:lnTo>
                  <a:pt x="772965" y="194770"/>
                </a:lnTo>
                <a:lnTo>
                  <a:pt x="746146" y="157251"/>
                </a:lnTo>
                <a:lnTo>
                  <a:pt x="715470" y="122967"/>
                </a:lnTo>
                <a:lnTo>
                  <a:pt x="681250" y="92233"/>
                </a:lnTo>
                <a:lnTo>
                  <a:pt x="643800" y="65362"/>
                </a:lnTo>
                <a:lnTo>
                  <a:pt x="603435" y="42672"/>
                </a:lnTo>
                <a:lnTo>
                  <a:pt x="560468" y="24475"/>
                </a:lnTo>
                <a:lnTo>
                  <a:pt x="515214" y="11087"/>
                </a:lnTo>
                <a:lnTo>
                  <a:pt x="467986" y="2824"/>
                </a:lnTo>
                <a:lnTo>
                  <a:pt x="419100" y="0"/>
                </a:lnTo>
                <a:close/>
              </a:path>
            </a:pathLst>
          </a:custGeom>
          <a:solidFill>
            <a:srgbClr val="FFFFFF"/>
          </a:solidFill>
        </p:spPr>
        <p:txBody>
          <a:bodyPr wrap="square" lIns="0" tIns="0" rIns="0" bIns="0" rtlCol="0"/>
          <a:lstStyle/>
          <a:p>
            <a:endParaRPr/>
          </a:p>
        </p:txBody>
      </p:sp>
      <p:sp>
        <p:nvSpPr>
          <p:cNvPr id="10" name="object 10"/>
          <p:cNvSpPr/>
          <p:nvPr/>
        </p:nvSpPr>
        <p:spPr>
          <a:xfrm>
            <a:off x="2138933" y="2346198"/>
            <a:ext cx="838200" cy="840105"/>
          </a:xfrm>
          <a:custGeom>
            <a:avLst/>
            <a:gdLst/>
            <a:ahLst/>
            <a:cxnLst/>
            <a:rect l="l" t="t" r="r" b="b"/>
            <a:pathLst>
              <a:path w="838200" h="840105">
                <a:moveTo>
                  <a:pt x="0" y="419862"/>
                </a:moveTo>
                <a:lnTo>
                  <a:pt x="2818" y="370893"/>
                </a:lnTo>
                <a:lnTo>
                  <a:pt x="11065" y="323585"/>
                </a:lnTo>
                <a:lnTo>
                  <a:pt x="24426" y="278252"/>
                </a:lnTo>
                <a:lnTo>
                  <a:pt x="42587" y="235209"/>
                </a:lnTo>
                <a:lnTo>
                  <a:pt x="65234" y="194770"/>
                </a:lnTo>
                <a:lnTo>
                  <a:pt x="92053" y="157251"/>
                </a:lnTo>
                <a:lnTo>
                  <a:pt x="122729" y="122967"/>
                </a:lnTo>
                <a:lnTo>
                  <a:pt x="156949" y="92233"/>
                </a:lnTo>
                <a:lnTo>
                  <a:pt x="194399" y="65362"/>
                </a:lnTo>
                <a:lnTo>
                  <a:pt x="234764" y="42672"/>
                </a:lnTo>
                <a:lnTo>
                  <a:pt x="277731" y="24475"/>
                </a:lnTo>
                <a:lnTo>
                  <a:pt x="322985" y="11087"/>
                </a:lnTo>
                <a:lnTo>
                  <a:pt x="370213" y="2824"/>
                </a:lnTo>
                <a:lnTo>
                  <a:pt x="419100" y="0"/>
                </a:lnTo>
                <a:lnTo>
                  <a:pt x="467986" y="2824"/>
                </a:lnTo>
                <a:lnTo>
                  <a:pt x="515214" y="11087"/>
                </a:lnTo>
                <a:lnTo>
                  <a:pt x="560468" y="24475"/>
                </a:lnTo>
                <a:lnTo>
                  <a:pt x="603435" y="42672"/>
                </a:lnTo>
                <a:lnTo>
                  <a:pt x="643800" y="65362"/>
                </a:lnTo>
                <a:lnTo>
                  <a:pt x="681250" y="92233"/>
                </a:lnTo>
                <a:lnTo>
                  <a:pt x="715470" y="122967"/>
                </a:lnTo>
                <a:lnTo>
                  <a:pt x="746146" y="157251"/>
                </a:lnTo>
                <a:lnTo>
                  <a:pt x="772965" y="194770"/>
                </a:lnTo>
                <a:lnTo>
                  <a:pt x="795612" y="235209"/>
                </a:lnTo>
                <a:lnTo>
                  <a:pt x="813773" y="278252"/>
                </a:lnTo>
                <a:lnTo>
                  <a:pt x="827134" y="323585"/>
                </a:lnTo>
                <a:lnTo>
                  <a:pt x="835381" y="370893"/>
                </a:lnTo>
                <a:lnTo>
                  <a:pt x="838200" y="419862"/>
                </a:lnTo>
                <a:lnTo>
                  <a:pt x="835381" y="468830"/>
                </a:lnTo>
                <a:lnTo>
                  <a:pt x="827134" y="516138"/>
                </a:lnTo>
                <a:lnTo>
                  <a:pt x="813773" y="561471"/>
                </a:lnTo>
                <a:lnTo>
                  <a:pt x="795612" y="604514"/>
                </a:lnTo>
                <a:lnTo>
                  <a:pt x="772965" y="644953"/>
                </a:lnTo>
                <a:lnTo>
                  <a:pt x="746146" y="682472"/>
                </a:lnTo>
                <a:lnTo>
                  <a:pt x="715470" y="716756"/>
                </a:lnTo>
                <a:lnTo>
                  <a:pt x="681250" y="747490"/>
                </a:lnTo>
                <a:lnTo>
                  <a:pt x="643800" y="774361"/>
                </a:lnTo>
                <a:lnTo>
                  <a:pt x="603435" y="797051"/>
                </a:lnTo>
                <a:lnTo>
                  <a:pt x="560468" y="815248"/>
                </a:lnTo>
                <a:lnTo>
                  <a:pt x="515214" y="828636"/>
                </a:lnTo>
                <a:lnTo>
                  <a:pt x="467986" y="836899"/>
                </a:lnTo>
                <a:lnTo>
                  <a:pt x="419100" y="839724"/>
                </a:lnTo>
                <a:lnTo>
                  <a:pt x="370213" y="836899"/>
                </a:lnTo>
                <a:lnTo>
                  <a:pt x="322985" y="828636"/>
                </a:lnTo>
                <a:lnTo>
                  <a:pt x="277731" y="815248"/>
                </a:lnTo>
                <a:lnTo>
                  <a:pt x="234764" y="797051"/>
                </a:lnTo>
                <a:lnTo>
                  <a:pt x="194399" y="774361"/>
                </a:lnTo>
                <a:lnTo>
                  <a:pt x="156949" y="747490"/>
                </a:lnTo>
                <a:lnTo>
                  <a:pt x="122729" y="716756"/>
                </a:lnTo>
                <a:lnTo>
                  <a:pt x="92053" y="682472"/>
                </a:lnTo>
                <a:lnTo>
                  <a:pt x="65234" y="644953"/>
                </a:lnTo>
                <a:lnTo>
                  <a:pt x="42587" y="604514"/>
                </a:lnTo>
                <a:lnTo>
                  <a:pt x="24426" y="561471"/>
                </a:lnTo>
                <a:lnTo>
                  <a:pt x="11065" y="516138"/>
                </a:lnTo>
                <a:lnTo>
                  <a:pt x="2818" y="468830"/>
                </a:lnTo>
                <a:lnTo>
                  <a:pt x="0" y="419862"/>
                </a:lnTo>
                <a:close/>
              </a:path>
            </a:pathLst>
          </a:custGeom>
          <a:ln w="19812">
            <a:solidFill>
              <a:srgbClr val="000000"/>
            </a:solidFill>
          </a:ln>
        </p:spPr>
        <p:txBody>
          <a:bodyPr wrap="square" lIns="0" tIns="0" rIns="0" bIns="0" rtlCol="0"/>
          <a:lstStyle/>
          <a:p>
            <a:endParaRPr/>
          </a:p>
        </p:txBody>
      </p:sp>
      <p:sp>
        <p:nvSpPr>
          <p:cNvPr id="11" name="object 11"/>
          <p:cNvSpPr txBox="1"/>
          <p:nvPr/>
        </p:nvSpPr>
        <p:spPr>
          <a:xfrm>
            <a:off x="2354707" y="2848736"/>
            <a:ext cx="436245" cy="238760"/>
          </a:xfrm>
          <a:prstGeom prst="rect">
            <a:avLst/>
          </a:prstGeom>
        </p:spPr>
        <p:txBody>
          <a:bodyPr vert="horz" wrap="square" lIns="0" tIns="12065" rIns="0" bIns="0" rtlCol="0">
            <a:spAutoFit/>
          </a:bodyPr>
          <a:lstStyle/>
          <a:p>
            <a:pPr marL="12700" marR="5080" indent="94615">
              <a:lnSpc>
                <a:spcPct val="100000"/>
              </a:lnSpc>
              <a:spcBef>
                <a:spcPts val="95"/>
              </a:spcBef>
            </a:pPr>
            <a:r>
              <a:rPr sz="700" spc="-5" dirty="0">
                <a:latin typeface="Segoe UI"/>
                <a:cs typeface="Segoe UI"/>
              </a:rPr>
              <a:t>Azure  D</a:t>
            </a:r>
            <a:r>
              <a:rPr sz="700" dirty="0">
                <a:latin typeface="Segoe UI"/>
                <a:cs typeface="Segoe UI"/>
              </a:rPr>
              <a:t>a</a:t>
            </a:r>
            <a:r>
              <a:rPr sz="700" spc="-5" dirty="0">
                <a:latin typeface="Segoe UI"/>
                <a:cs typeface="Segoe UI"/>
              </a:rPr>
              <a:t>t</a:t>
            </a:r>
            <a:r>
              <a:rPr sz="700" dirty="0">
                <a:latin typeface="Segoe UI"/>
                <a:cs typeface="Segoe UI"/>
              </a:rPr>
              <a:t>a</a:t>
            </a:r>
            <a:r>
              <a:rPr sz="700" spc="-5" dirty="0">
                <a:latin typeface="Segoe UI"/>
                <a:cs typeface="Segoe UI"/>
              </a:rPr>
              <a:t>b</a:t>
            </a:r>
            <a:r>
              <a:rPr sz="700" spc="-10" dirty="0">
                <a:latin typeface="Segoe UI"/>
                <a:cs typeface="Segoe UI"/>
              </a:rPr>
              <a:t>ric</a:t>
            </a:r>
            <a:r>
              <a:rPr sz="700" spc="-5" dirty="0">
                <a:latin typeface="Segoe UI"/>
                <a:cs typeface="Segoe UI"/>
              </a:rPr>
              <a:t>ks</a:t>
            </a:r>
            <a:endParaRPr sz="700">
              <a:latin typeface="Segoe UI"/>
              <a:cs typeface="Segoe UI"/>
            </a:endParaRPr>
          </a:p>
        </p:txBody>
      </p:sp>
      <p:sp>
        <p:nvSpPr>
          <p:cNvPr id="12" name="object 12"/>
          <p:cNvSpPr/>
          <p:nvPr/>
        </p:nvSpPr>
        <p:spPr>
          <a:xfrm>
            <a:off x="8570214" y="2109977"/>
            <a:ext cx="2164080" cy="708660"/>
          </a:xfrm>
          <a:custGeom>
            <a:avLst/>
            <a:gdLst/>
            <a:ahLst/>
            <a:cxnLst/>
            <a:rect l="l" t="t" r="r" b="b"/>
            <a:pathLst>
              <a:path w="2164079" h="708660">
                <a:moveTo>
                  <a:pt x="0" y="118110"/>
                </a:moveTo>
                <a:lnTo>
                  <a:pt x="9274" y="72116"/>
                </a:lnTo>
                <a:lnTo>
                  <a:pt x="34575" y="34575"/>
                </a:lnTo>
                <a:lnTo>
                  <a:pt x="72116" y="9274"/>
                </a:lnTo>
                <a:lnTo>
                  <a:pt x="118109" y="0"/>
                </a:lnTo>
                <a:lnTo>
                  <a:pt x="2045969" y="0"/>
                </a:lnTo>
                <a:lnTo>
                  <a:pt x="2091963" y="9274"/>
                </a:lnTo>
                <a:lnTo>
                  <a:pt x="2129504" y="34575"/>
                </a:lnTo>
                <a:lnTo>
                  <a:pt x="2154805" y="72116"/>
                </a:lnTo>
                <a:lnTo>
                  <a:pt x="2164079" y="118110"/>
                </a:lnTo>
                <a:lnTo>
                  <a:pt x="2164079" y="590550"/>
                </a:lnTo>
                <a:lnTo>
                  <a:pt x="2154805" y="636543"/>
                </a:lnTo>
                <a:lnTo>
                  <a:pt x="2129504" y="674084"/>
                </a:lnTo>
                <a:lnTo>
                  <a:pt x="2091963" y="699385"/>
                </a:lnTo>
                <a:lnTo>
                  <a:pt x="2045969" y="708660"/>
                </a:lnTo>
                <a:lnTo>
                  <a:pt x="118109" y="708660"/>
                </a:lnTo>
                <a:lnTo>
                  <a:pt x="72116" y="699385"/>
                </a:lnTo>
                <a:lnTo>
                  <a:pt x="34575" y="674084"/>
                </a:lnTo>
                <a:lnTo>
                  <a:pt x="9274" y="636543"/>
                </a:lnTo>
                <a:lnTo>
                  <a:pt x="0" y="590550"/>
                </a:lnTo>
                <a:lnTo>
                  <a:pt x="0" y="118110"/>
                </a:lnTo>
                <a:close/>
              </a:path>
            </a:pathLst>
          </a:custGeom>
          <a:ln w="19811">
            <a:solidFill>
              <a:srgbClr val="0078D6"/>
            </a:solidFill>
          </a:ln>
        </p:spPr>
        <p:txBody>
          <a:bodyPr wrap="square" lIns="0" tIns="0" rIns="0" bIns="0" rtlCol="0"/>
          <a:lstStyle/>
          <a:p>
            <a:endParaRPr/>
          </a:p>
        </p:txBody>
      </p:sp>
      <p:sp>
        <p:nvSpPr>
          <p:cNvPr id="13" name="object 13"/>
          <p:cNvSpPr txBox="1"/>
          <p:nvPr/>
        </p:nvSpPr>
        <p:spPr>
          <a:xfrm>
            <a:off x="9312909" y="2606421"/>
            <a:ext cx="677545" cy="186690"/>
          </a:xfrm>
          <a:prstGeom prst="rect">
            <a:avLst/>
          </a:prstGeom>
        </p:spPr>
        <p:txBody>
          <a:bodyPr vert="horz" wrap="square" lIns="0" tIns="13335" rIns="0" bIns="0" rtlCol="0">
            <a:spAutoFit/>
          </a:bodyPr>
          <a:lstStyle/>
          <a:p>
            <a:pPr marL="12700">
              <a:lnSpc>
                <a:spcPct val="100000"/>
              </a:lnSpc>
              <a:spcBef>
                <a:spcPts val="105"/>
              </a:spcBef>
            </a:pPr>
            <a:r>
              <a:rPr sz="1050" b="1" spc="-5" dirty="0">
                <a:solidFill>
                  <a:srgbClr val="0078D6"/>
                </a:solidFill>
                <a:latin typeface="Segoe UI Semibold"/>
                <a:cs typeface="Segoe UI Semibold"/>
              </a:rPr>
              <a:t>Containers</a:t>
            </a:r>
            <a:endParaRPr sz="1050">
              <a:latin typeface="Segoe UI Semibold"/>
              <a:cs typeface="Segoe UI Semibold"/>
            </a:endParaRPr>
          </a:p>
        </p:txBody>
      </p:sp>
      <p:sp>
        <p:nvSpPr>
          <p:cNvPr id="14" name="object 14"/>
          <p:cNvSpPr/>
          <p:nvPr/>
        </p:nvSpPr>
        <p:spPr>
          <a:xfrm>
            <a:off x="8250173" y="1791461"/>
            <a:ext cx="641985" cy="645160"/>
          </a:xfrm>
          <a:custGeom>
            <a:avLst/>
            <a:gdLst/>
            <a:ahLst/>
            <a:cxnLst/>
            <a:rect l="l" t="t" r="r" b="b"/>
            <a:pathLst>
              <a:path w="641984" h="645160">
                <a:moveTo>
                  <a:pt x="320801" y="0"/>
                </a:moveTo>
                <a:lnTo>
                  <a:pt x="273398" y="3493"/>
                </a:lnTo>
                <a:lnTo>
                  <a:pt x="228153" y="13643"/>
                </a:lnTo>
                <a:lnTo>
                  <a:pt x="185563" y="29951"/>
                </a:lnTo>
                <a:lnTo>
                  <a:pt x="146125" y="51919"/>
                </a:lnTo>
                <a:lnTo>
                  <a:pt x="110335" y="79048"/>
                </a:lnTo>
                <a:lnTo>
                  <a:pt x="78690" y="110840"/>
                </a:lnTo>
                <a:lnTo>
                  <a:pt x="51685" y="146799"/>
                </a:lnTo>
                <a:lnTo>
                  <a:pt x="29817" y="186424"/>
                </a:lnTo>
                <a:lnTo>
                  <a:pt x="13583" y="229220"/>
                </a:lnTo>
                <a:lnTo>
                  <a:pt x="3478" y="274686"/>
                </a:lnTo>
                <a:lnTo>
                  <a:pt x="0" y="322325"/>
                </a:lnTo>
                <a:lnTo>
                  <a:pt x="3478" y="369965"/>
                </a:lnTo>
                <a:lnTo>
                  <a:pt x="13583" y="415431"/>
                </a:lnTo>
                <a:lnTo>
                  <a:pt x="29817" y="458227"/>
                </a:lnTo>
                <a:lnTo>
                  <a:pt x="51685" y="497852"/>
                </a:lnTo>
                <a:lnTo>
                  <a:pt x="78690" y="533811"/>
                </a:lnTo>
                <a:lnTo>
                  <a:pt x="110335" y="565603"/>
                </a:lnTo>
                <a:lnTo>
                  <a:pt x="146125" y="592732"/>
                </a:lnTo>
                <a:lnTo>
                  <a:pt x="185563" y="614700"/>
                </a:lnTo>
                <a:lnTo>
                  <a:pt x="228153" y="631008"/>
                </a:lnTo>
                <a:lnTo>
                  <a:pt x="273398" y="641158"/>
                </a:lnTo>
                <a:lnTo>
                  <a:pt x="320801" y="644651"/>
                </a:lnTo>
                <a:lnTo>
                  <a:pt x="368205" y="641158"/>
                </a:lnTo>
                <a:lnTo>
                  <a:pt x="413450" y="631008"/>
                </a:lnTo>
                <a:lnTo>
                  <a:pt x="456040" y="614700"/>
                </a:lnTo>
                <a:lnTo>
                  <a:pt x="495478" y="592732"/>
                </a:lnTo>
                <a:lnTo>
                  <a:pt x="531268" y="565603"/>
                </a:lnTo>
                <a:lnTo>
                  <a:pt x="562913" y="533811"/>
                </a:lnTo>
                <a:lnTo>
                  <a:pt x="589918" y="497852"/>
                </a:lnTo>
                <a:lnTo>
                  <a:pt x="611786" y="458227"/>
                </a:lnTo>
                <a:lnTo>
                  <a:pt x="628020" y="415431"/>
                </a:lnTo>
                <a:lnTo>
                  <a:pt x="638125" y="369965"/>
                </a:lnTo>
                <a:lnTo>
                  <a:pt x="641603" y="322325"/>
                </a:lnTo>
                <a:lnTo>
                  <a:pt x="638125" y="274686"/>
                </a:lnTo>
                <a:lnTo>
                  <a:pt x="628020" y="229220"/>
                </a:lnTo>
                <a:lnTo>
                  <a:pt x="611786" y="186424"/>
                </a:lnTo>
                <a:lnTo>
                  <a:pt x="589918" y="146799"/>
                </a:lnTo>
                <a:lnTo>
                  <a:pt x="562913" y="110840"/>
                </a:lnTo>
                <a:lnTo>
                  <a:pt x="531268" y="79048"/>
                </a:lnTo>
                <a:lnTo>
                  <a:pt x="495478" y="51919"/>
                </a:lnTo>
                <a:lnTo>
                  <a:pt x="456040" y="29951"/>
                </a:lnTo>
                <a:lnTo>
                  <a:pt x="413450" y="13643"/>
                </a:lnTo>
                <a:lnTo>
                  <a:pt x="368205" y="3493"/>
                </a:lnTo>
                <a:lnTo>
                  <a:pt x="320801" y="0"/>
                </a:lnTo>
                <a:close/>
              </a:path>
            </a:pathLst>
          </a:custGeom>
          <a:solidFill>
            <a:srgbClr val="FFFFFF"/>
          </a:solidFill>
        </p:spPr>
        <p:txBody>
          <a:bodyPr wrap="square" lIns="0" tIns="0" rIns="0" bIns="0" rtlCol="0"/>
          <a:lstStyle/>
          <a:p>
            <a:endParaRPr/>
          </a:p>
        </p:txBody>
      </p:sp>
      <p:sp>
        <p:nvSpPr>
          <p:cNvPr id="15" name="object 15"/>
          <p:cNvSpPr/>
          <p:nvPr/>
        </p:nvSpPr>
        <p:spPr>
          <a:xfrm>
            <a:off x="8250173" y="1791461"/>
            <a:ext cx="641985" cy="645160"/>
          </a:xfrm>
          <a:custGeom>
            <a:avLst/>
            <a:gdLst/>
            <a:ahLst/>
            <a:cxnLst/>
            <a:rect l="l" t="t" r="r" b="b"/>
            <a:pathLst>
              <a:path w="641984" h="645160">
                <a:moveTo>
                  <a:pt x="0" y="322325"/>
                </a:moveTo>
                <a:lnTo>
                  <a:pt x="3478" y="274686"/>
                </a:lnTo>
                <a:lnTo>
                  <a:pt x="13583" y="229220"/>
                </a:lnTo>
                <a:lnTo>
                  <a:pt x="29817" y="186424"/>
                </a:lnTo>
                <a:lnTo>
                  <a:pt x="51685" y="146799"/>
                </a:lnTo>
                <a:lnTo>
                  <a:pt x="78690" y="110840"/>
                </a:lnTo>
                <a:lnTo>
                  <a:pt x="110335" y="79048"/>
                </a:lnTo>
                <a:lnTo>
                  <a:pt x="146125" y="51919"/>
                </a:lnTo>
                <a:lnTo>
                  <a:pt x="185563" y="29951"/>
                </a:lnTo>
                <a:lnTo>
                  <a:pt x="228153" y="13643"/>
                </a:lnTo>
                <a:lnTo>
                  <a:pt x="273398" y="3493"/>
                </a:lnTo>
                <a:lnTo>
                  <a:pt x="320801" y="0"/>
                </a:lnTo>
                <a:lnTo>
                  <a:pt x="368205" y="3493"/>
                </a:lnTo>
                <a:lnTo>
                  <a:pt x="413450" y="13643"/>
                </a:lnTo>
                <a:lnTo>
                  <a:pt x="456040" y="29951"/>
                </a:lnTo>
                <a:lnTo>
                  <a:pt x="495478" y="51919"/>
                </a:lnTo>
                <a:lnTo>
                  <a:pt x="531268" y="79048"/>
                </a:lnTo>
                <a:lnTo>
                  <a:pt x="562913" y="110840"/>
                </a:lnTo>
                <a:lnTo>
                  <a:pt x="589918" y="146799"/>
                </a:lnTo>
                <a:lnTo>
                  <a:pt x="611786" y="186424"/>
                </a:lnTo>
                <a:lnTo>
                  <a:pt x="628020" y="229220"/>
                </a:lnTo>
                <a:lnTo>
                  <a:pt x="638125" y="274686"/>
                </a:lnTo>
                <a:lnTo>
                  <a:pt x="641603" y="322325"/>
                </a:lnTo>
                <a:lnTo>
                  <a:pt x="638125" y="369965"/>
                </a:lnTo>
                <a:lnTo>
                  <a:pt x="628020" y="415431"/>
                </a:lnTo>
                <a:lnTo>
                  <a:pt x="611786" y="458227"/>
                </a:lnTo>
                <a:lnTo>
                  <a:pt x="589918" y="497852"/>
                </a:lnTo>
                <a:lnTo>
                  <a:pt x="562913" y="533811"/>
                </a:lnTo>
                <a:lnTo>
                  <a:pt x="531268" y="565603"/>
                </a:lnTo>
                <a:lnTo>
                  <a:pt x="495478" y="592732"/>
                </a:lnTo>
                <a:lnTo>
                  <a:pt x="456040" y="614700"/>
                </a:lnTo>
                <a:lnTo>
                  <a:pt x="413450" y="631008"/>
                </a:lnTo>
                <a:lnTo>
                  <a:pt x="368205" y="641158"/>
                </a:lnTo>
                <a:lnTo>
                  <a:pt x="320801" y="644651"/>
                </a:lnTo>
                <a:lnTo>
                  <a:pt x="273398" y="641158"/>
                </a:lnTo>
                <a:lnTo>
                  <a:pt x="228153" y="631008"/>
                </a:lnTo>
                <a:lnTo>
                  <a:pt x="185563" y="614700"/>
                </a:lnTo>
                <a:lnTo>
                  <a:pt x="146125" y="592732"/>
                </a:lnTo>
                <a:lnTo>
                  <a:pt x="110335" y="565603"/>
                </a:lnTo>
                <a:lnTo>
                  <a:pt x="78690" y="533811"/>
                </a:lnTo>
                <a:lnTo>
                  <a:pt x="51685" y="497852"/>
                </a:lnTo>
                <a:lnTo>
                  <a:pt x="29817" y="458227"/>
                </a:lnTo>
                <a:lnTo>
                  <a:pt x="13583" y="415431"/>
                </a:lnTo>
                <a:lnTo>
                  <a:pt x="3478" y="369965"/>
                </a:lnTo>
                <a:lnTo>
                  <a:pt x="0" y="322325"/>
                </a:lnTo>
                <a:close/>
              </a:path>
            </a:pathLst>
          </a:custGeom>
          <a:ln w="19812">
            <a:solidFill>
              <a:srgbClr val="000000"/>
            </a:solidFill>
          </a:ln>
        </p:spPr>
        <p:txBody>
          <a:bodyPr wrap="square" lIns="0" tIns="0" rIns="0" bIns="0" rtlCol="0"/>
          <a:lstStyle/>
          <a:p>
            <a:endParaRPr/>
          </a:p>
        </p:txBody>
      </p:sp>
      <p:sp>
        <p:nvSpPr>
          <p:cNvPr id="16" name="object 16"/>
          <p:cNvSpPr txBox="1"/>
          <p:nvPr/>
        </p:nvSpPr>
        <p:spPr>
          <a:xfrm>
            <a:off x="8490584" y="2245614"/>
            <a:ext cx="159385" cy="116839"/>
          </a:xfrm>
          <a:prstGeom prst="rect">
            <a:avLst/>
          </a:prstGeom>
        </p:spPr>
        <p:txBody>
          <a:bodyPr vert="horz" wrap="square" lIns="0" tIns="12700" rIns="0" bIns="0" rtlCol="0">
            <a:spAutoFit/>
          </a:bodyPr>
          <a:lstStyle/>
          <a:p>
            <a:pPr marL="12700">
              <a:lnSpc>
                <a:spcPct val="100000"/>
              </a:lnSpc>
              <a:spcBef>
                <a:spcPts val="100"/>
              </a:spcBef>
            </a:pPr>
            <a:r>
              <a:rPr sz="600" spc="-5" dirty="0">
                <a:latin typeface="Segoe UI"/>
                <a:cs typeface="Segoe UI"/>
              </a:rPr>
              <a:t>A</a:t>
            </a:r>
            <a:r>
              <a:rPr sz="600" dirty="0">
                <a:latin typeface="Segoe UI"/>
                <a:cs typeface="Segoe UI"/>
              </a:rPr>
              <a:t>KS</a:t>
            </a:r>
            <a:endParaRPr sz="600">
              <a:latin typeface="Segoe UI"/>
              <a:cs typeface="Segoe UI"/>
            </a:endParaRPr>
          </a:p>
        </p:txBody>
      </p:sp>
      <p:sp>
        <p:nvSpPr>
          <p:cNvPr id="17" name="object 17"/>
          <p:cNvSpPr/>
          <p:nvPr/>
        </p:nvSpPr>
        <p:spPr>
          <a:xfrm>
            <a:off x="10408157" y="1791461"/>
            <a:ext cx="641985" cy="645160"/>
          </a:xfrm>
          <a:custGeom>
            <a:avLst/>
            <a:gdLst/>
            <a:ahLst/>
            <a:cxnLst/>
            <a:rect l="l" t="t" r="r" b="b"/>
            <a:pathLst>
              <a:path w="641984" h="645160">
                <a:moveTo>
                  <a:pt x="320801" y="0"/>
                </a:moveTo>
                <a:lnTo>
                  <a:pt x="273398" y="3493"/>
                </a:lnTo>
                <a:lnTo>
                  <a:pt x="228153" y="13643"/>
                </a:lnTo>
                <a:lnTo>
                  <a:pt x="185563" y="29951"/>
                </a:lnTo>
                <a:lnTo>
                  <a:pt x="146125" y="51919"/>
                </a:lnTo>
                <a:lnTo>
                  <a:pt x="110335" y="79048"/>
                </a:lnTo>
                <a:lnTo>
                  <a:pt x="78690" y="110840"/>
                </a:lnTo>
                <a:lnTo>
                  <a:pt x="51685" y="146799"/>
                </a:lnTo>
                <a:lnTo>
                  <a:pt x="29817" y="186424"/>
                </a:lnTo>
                <a:lnTo>
                  <a:pt x="13583" y="229220"/>
                </a:lnTo>
                <a:lnTo>
                  <a:pt x="3478" y="274686"/>
                </a:lnTo>
                <a:lnTo>
                  <a:pt x="0" y="322325"/>
                </a:lnTo>
                <a:lnTo>
                  <a:pt x="3478" y="369965"/>
                </a:lnTo>
                <a:lnTo>
                  <a:pt x="13583" y="415431"/>
                </a:lnTo>
                <a:lnTo>
                  <a:pt x="29817" y="458227"/>
                </a:lnTo>
                <a:lnTo>
                  <a:pt x="51685" y="497852"/>
                </a:lnTo>
                <a:lnTo>
                  <a:pt x="78690" y="533811"/>
                </a:lnTo>
                <a:lnTo>
                  <a:pt x="110335" y="565603"/>
                </a:lnTo>
                <a:lnTo>
                  <a:pt x="146125" y="592732"/>
                </a:lnTo>
                <a:lnTo>
                  <a:pt x="185563" y="614700"/>
                </a:lnTo>
                <a:lnTo>
                  <a:pt x="228153" y="631008"/>
                </a:lnTo>
                <a:lnTo>
                  <a:pt x="273398" y="641158"/>
                </a:lnTo>
                <a:lnTo>
                  <a:pt x="320801" y="644651"/>
                </a:lnTo>
                <a:lnTo>
                  <a:pt x="368205" y="641158"/>
                </a:lnTo>
                <a:lnTo>
                  <a:pt x="413450" y="631008"/>
                </a:lnTo>
                <a:lnTo>
                  <a:pt x="456040" y="614700"/>
                </a:lnTo>
                <a:lnTo>
                  <a:pt x="495478" y="592732"/>
                </a:lnTo>
                <a:lnTo>
                  <a:pt x="531268" y="565603"/>
                </a:lnTo>
                <a:lnTo>
                  <a:pt x="562913" y="533811"/>
                </a:lnTo>
                <a:lnTo>
                  <a:pt x="589918" y="497852"/>
                </a:lnTo>
                <a:lnTo>
                  <a:pt x="611786" y="458227"/>
                </a:lnTo>
                <a:lnTo>
                  <a:pt x="628020" y="415431"/>
                </a:lnTo>
                <a:lnTo>
                  <a:pt x="638125" y="369965"/>
                </a:lnTo>
                <a:lnTo>
                  <a:pt x="641603" y="322325"/>
                </a:lnTo>
                <a:lnTo>
                  <a:pt x="638125" y="274686"/>
                </a:lnTo>
                <a:lnTo>
                  <a:pt x="628020" y="229220"/>
                </a:lnTo>
                <a:lnTo>
                  <a:pt x="611786" y="186424"/>
                </a:lnTo>
                <a:lnTo>
                  <a:pt x="589918" y="146799"/>
                </a:lnTo>
                <a:lnTo>
                  <a:pt x="562913" y="110840"/>
                </a:lnTo>
                <a:lnTo>
                  <a:pt x="531268" y="79048"/>
                </a:lnTo>
                <a:lnTo>
                  <a:pt x="495478" y="51919"/>
                </a:lnTo>
                <a:lnTo>
                  <a:pt x="456040" y="29951"/>
                </a:lnTo>
                <a:lnTo>
                  <a:pt x="413450" y="13643"/>
                </a:lnTo>
                <a:lnTo>
                  <a:pt x="368205" y="3493"/>
                </a:lnTo>
                <a:lnTo>
                  <a:pt x="320801" y="0"/>
                </a:lnTo>
                <a:close/>
              </a:path>
            </a:pathLst>
          </a:custGeom>
          <a:solidFill>
            <a:srgbClr val="FFFFFF"/>
          </a:solidFill>
        </p:spPr>
        <p:txBody>
          <a:bodyPr wrap="square" lIns="0" tIns="0" rIns="0" bIns="0" rtlCol="0"/>
          <a:lstStyle/>
          <a:p>
            <a:endParaRPr/>
          </a:p>
        </p:txBody>
      </p:sp>
      <p:sp>
        <p:nvSpPr>
          <p:cNvPr id="18" name="object 18"/>
          <p:cNvSpPr/>
          <p:nvPr/>
        </p:nvSpPr>
        <p:spPr>
          <a:xfrm>
            <a:off x="10408157" y="1791461"/>
            <a:ext cx="641985" cy="645160"/>
          </a:xfrm>
          <a:custGeom>
            <a:avLst/>
            <a:gdLst/>
            <a:ahLst/>
            <a:cxnLst/>
            <a:rect l="l" t="t" r="r" b="b"/>
            <a:pathLst>
              <a:path w="641984" h="645160">
                <a:moveTo>
                  <a:pt x="0" y="322325"/>
                </a:moveTo>
                <a:lnTo>
                  <a:pt x="3478" y="274686"/>
                </a:lnTo>
                <a:lnTo>
                  <a:pt x="13583" y="229220"/>
                </a:lnTo>
                <a:lnTo>
                  <a:pt x="29817" y="186424"/>
                </a:lnTo>
                <a:lnTo>
                  <a:pt x="51685" y="146799"/>
                </a:lnTo>
                <a:lnTo>
                  <a:pt x="78690" y="110840"/>
                </a:lnTo>
                <a:lnTo>
                  <a:pt x="110335" y="79048"/>
                </a:lnTo>
                <a:lnTo>
                  <a:pt x="146125" y="51919"/>
                </a:lnTo>
                <a:lnTo>
                  <a:pt x="185563" y="29951"/>
                </a:lnTo>
                <a:lnTo>
                  <a:pt x="228153" y="13643"/>
                </a:lnTo>
                <a:lnTo>
                  <a:pt x="273398" y="3493"/>
                </a:lnTo>
                <a:lnTo>
                  <a:pt x="320801" y="0"/>
                </a:lnTo>
                <a:lnTo>
                  <a:pt x="368205" y="3493"/>
                </a:lnTo>
                <a:lnTo>
                  <a:pt x="413450" y="13643"/>
                </a:lnTo>
                <a:lnTo>
                  <a:pt x="456040" y="29951"/>
                </a:lnTo>
                <a:lnTo>
                  <a:pt x="495478" y="51919"/>
                </a:lnTo>
                <a:lnTo>
                  <a:pt x="531268" y="79048"/>
                </a:lnTo>
                <a:lnTo>
                  <a:pt x="562913" y="110840"/>
                </a:lnTo>
                <a:lnTo>
                  <a:pt x="589918" y="146799"/>
                </a:lnTo>
                <a:lnTo>
                  <a:pt x="611786" y="186424"/>
                </a:lnTo>
                <a:lnTo>
                  <a:pt x="628020" y="229220"/>
                </a:lnTo>
                <a:lnTo>
                  <a:pt x="638125" y="274686"/>
                </a:lnTo>
                <a:lnTo>
                  <a:pt x="641603" y="322325"/>
                </a:lnTo>
                <a:lnTo>
                  <a:pt x="638125" y="369965"/>
                </a:lnTo>
                <a:lnTo>
                  <a:pt x="628020" y="415431"/>
                </a:lnTo>
                <a:lnTo>
                  <a:pt x="611786" y="458227"/>
                </a:lnTo>
                <a:lnTo>
                  <a:pt x="589918" y="497852"/>
                </a:lnTo>
                <a:lnTo>
                  <a:pt x="562913" y="533811"/>
                </a:lnTo>
                <a:lnTo>
                  <a:pt x="531268" y="565603"/>
                </a:lnTo>
                <a:lnTo>
                  <a:pt x="495478" y="592732"/>
                </a:lnTo>
                <a:lnTo>
                  <a:pt x="456040" y="614700"/>
                </a:lnTo>
                <a:lnTo>
                  <a:pt x="413450" y="631008"/>
                </a:lnTo>
                <a:lnTo>
                  <a:pt x="368205" y="641158"/>
                </a:lnTo>
                <a:lnTo>
                  <a:pt x="320801" y="644651"/>
                </a:lnTo>
                <a:lnTo>
                  <a:pt x="273398" y="641158"/>
                </a:lnTo>
                <a:lnTo>
                  <a:pt x="228153" y="631008"/>
                </a:lnTo>
                <a:lnTo>
                  <a:pt x="185563" y="614700"/>
                </a:lnTo>
                <a:lnTo>
                  <a:pt x="146125" y="592732"/>
                </a:lnTo>
                <a:lnTo>
                  <a:pt x="110335" y="565603"/>
                </a:lnTo>
                <a:lnTo>
                  <a:pt x="78690" y="533811"/>
                </a:lnTo>
                <a:lnTo>
                  <a:pt x="51685" y="497852"/>
                </a:lnTo>
                <a:lnTo>
                  <a:pt x="29817" y="458227"/>
                </a:lnTo>
                <a:lnTo>
                  <a:pt x="13583" y="415431"/>
                </a:lnTo>
                <a:lnTo>
                  <a:pt x="3478" y="369965"/>
                </a:lnTo>
                <a:lnTo>
                  <a:pt x="0" y="322325"/>
                </a:lnTo>
                <a:close/>
              </a:path>
            </a:pathLst>
          </a:custGeom>
          <a:ln w="19812">
            <a:solidFill>
              <a:srgbClr val="000000"/>
            </a:solidFill>
          </a:ln>
        </p:spPr>
        <p:txBody>
          <a:bodyPr wrap="square" lIns="0" tIns="0" rIns="0" bIns="0" rtlCol="0"/>
          <a:lstStyle/>
          <a:p>
            <a:endParaRPr/>
          </a:p>
        </p:txBody>
      </p:sp>
      <p:sp>
        <p:nvSpPr>
          <p:cNvPr id="19" name="object 19"/>
          <p:cNvSpPr txBox="1"/>
          <p:nvPr/>
        </p:nvSpPr>
        <p:spPr>
          <a:xfrm>
            <a:off x="10658347" y="2219959"/>
            <a:ext cx="141605" cy="116839"/>
          </a:xfrm>
          <a:prstGeom prst="rect">
            <a:avLst/>
          </a:prstGeom>
        </p:spPr>
        <p:txBody>
          <a:bodyPr vert="horz" wrap="square" lIns="0" tIns="12700" rIns="0" bIns="0" rtlCol="0">
            <a:spAutoFit/>
          </a:bodyPr>
          <a:lstStyle/>
          <a:p>
            <a:pPr marL="12700">
              <a:lnSpc>
                <a:spcPct val="100000"/>
              </a:lnSpc>
              <a:spcBef>
                <a:spcPts val="100"/>
              </a:spcBef>
            </a:pPr>
            <a:r>
              <a:rPr sz="600" spc="-5" dirty="0">
                <a:latin typeface="Segoe UI"/>
                <a:cs typeface="Segoe UI"/>
              </a:rPr>
              <a:t>ACI</a:t>
            </a:r>
            <a:endParaRPr sz="600">
              <a:latin typeface="Segoe UI"/>
              <a:cs typeface="Segoe UI"/>
            </a:endParaRPr>
          </a:p>
        </p:txBody>
      </p:sp>
      <p:sp>
        <p:nvSpPr>
          <p:cNvPr id="20" name="object 20"/>
          <p:cNvSpPr/>
          <p:nvPr/>
        </p:nvSpPr>
        <p:spPr>
          <a:xfrm>
            <a:off x="9414509" y="2177033"/>
            <a:ext cx="198120" cy="398145"/>
          </a:xfrm>
          <a:custGeom>
            <a:avLst/>
            <a:gdLst/>
            <a:ahLst/>
            <a:cxnLst/>
            <a:rect l="l" t="t" r="r" b="b"/>
            <a:pathLst>
              <a:path w="198120" h="398144">
                <a:moveTo>
                  <a:pt x="198120" y="397763"/>
                </a:moveTo>
                <a:lnTo>
                  <a:pt x="0" y="313436"/>
                </a:lnTo>
                <a:lnTo>
                  <a:pt x="0" y="84327"/>
                </a:lnTo>
                <a:lnTo>
                  <a:pt x="198120" y="0"/>
                </a:lnTo>
                <a:lnTo>
                  <a:pt x="198120" y="397763"/>
                </a:lnTo>
                <a:close/>
              </a:path>
            </a:pathLst>
          </a:custGeom>
          <a:ln w="19812">
            <a:solidFill>
              <a:srgbClr val="000000"/>
            </a:solidFill>
          </a:ln>
        </p:spPr>
        <p:txBody>
          <a:bodyPr wrap="square" lIns="0" tIns="0" rIns="0" bIns="0" rtlCol="0"/>
          <a:lstStyle/>
          <a:p>
            <a:endParaRPr/>
          </a:p>
        </p:txBody>
      </p:sp>
      <p:sp>
        <p:nvSpPr>
          <p:cNvPr id="21" name="object 21"/>
          <p:cNvSpPr/>
          <p:nvPr/>
        </p:nvSpPr>
        <p:spPr>
          <a:xfrm>
            <a:off x="9612630" y="2177033"/>
            <a:ext cx="277495" cy="398145"/>
          </a:xfrm>
          <a:custGeom>
            <a:avLst/>
            <a:gdLst/>
            <a:ahLst/>
            <a:cxnLst/>
            <a:rect l="l" t="t" r="r" b="b"/>
            <a:pathLst>
              <a:path w="277495" h="398144">
                <a:moveTo>
                  <a:pt x="0" y="397763"/>
                </a:moveTo>
                <a:lnTo>
                  <a:pt x="277368" y="293624"/>
                </a:lnTo>
                <a:lnTo>
                  <a:pt x="277368" y="104139"/>
                </a:lnTo>
                <a:lnTo>
                  <a:pt x="0" y="0"/>
                </a:lnTo>
                <a:lnTo>
                  <a:pt x="0" y="397763"/>
                </a:lnTo>
                <a:close/>
              </a:path>
            </a:pathLst>
          </a:custGeom>
          <a:ln w="19812">
            <a:solidFill>
              <a:srgbClr val="000000"/>
            </a:solidFill>
          </a:ln>
        </p:spPr>
        <p:txBody>
          <a:bodyPr wrap="square" lIns="0" tIns="0" rIns="0" bIns="0" rtlCol="0"/>
          <a:lstStyle/>
          <a:p>
            <a:endParaRPr/>
          </a:p>
        </p:txBody>
      </p:sp>
      <p:sp>
        <p:nvSpPr>
          <p:cNvPr id="22" name="object 22"/>
          <p:cNvSpPr/>
          <p:nvPr/>
        </p:nvSpPr>
        <p:spPr>
          <a:xfrm>
            <a:off x="9513569" y="2219705"/>
            <a:ext cx="0" cy="313055"/>
          </a:xfrm>
          <a:custGeom>
            <a:avLst/>
            <a:gdLst/>
            <a:ahLst/>
            <a:cxnLst/>
            <a:rect l="l" t="t" r="r" b="b"/>
            <a:pathLst>
              <a:path h="313055">
                <a:moveTo>
                  <a:pt x="0" y="0"/>
                </a:moveTo>
                <a:lnTo>
                  <a:pt x="0" y="312928"/>
                </a:lnTo>
              </a:path>
            </a:pathLst>
          </a:custGeom>
          <a:ln w="19812">
            <a:solidFill>
              <a:srgbClr val="000000"/>
            </a:solidFill>
          </a:ln>
        </p:spPr>
        <p:txBody>
          <a:bodyPr wrap="square" lIns="0" tIns="0" rIns="0" bIns="0" rtlCol="0"/>
          <a:lstStyle/>
          <a:p>
            <a:endParaRPr/>
          </a:p>
        </p:txBody>
      </p:sp>
      <p:sp>
        <p:nvSpPr>
          <p:cNvPr id="23" name="object 23"/>
          <p:cNvSpPr txBox="1"/>
          <p:nvPr/>
        </p:nvSpPr>
        <p:spPr>
          <a:xfrm>
            <a:off x="9385554" y="3580891"/>
            <a:ext cx="533400" cy="186690"/>
          </a:xfrm>
          <a:prstGeom prst="rect">
            <a:avLst/>
          </a:prstGeom>
        </p:spPr>
        <p:txBody>
          <a:bodyPr vert="horz" wrap="square" lIns="0" tIns="13335" rIns="0" bIns="0" rtlCol="0">
            <a:spAutoFit/>
          </a:bodyPr>
          <a:lstStyle/>
          <a:p>
            <a:pPr marL="12700">
              <a:lnSpc>
                <a:spcPct val="100000"/>
              </a:lnSpc>
              <a:spcBef>
                <a:spcPts val="105"/>
              </a:spcBef>
            </a:pPr>
            <a:r>
              <a:rPr sz="1050" b="0" spc="-5" dirty="0">
                <a:latin typeface="Segoe UI Semilight"/>
                <a:cs typeface="Segoe UI Semilight"/>
              </a:rPr>
              <a:t>IoT</a:t>
            </a:r>
            <a:r>
              <a:rPr sz="1050" b="0" spc="-60" dirty="0">
                <a:latin typeface="Segoe UI Semilight"/>
                <a:cs typeface="Segoe UI Semilight"/>
              </a:rPr>
              <a:t> </a:t>
            </a:r>
            <a:r>
              <a:rPr sz="1050" b="0" dirty="0">
                <a:latin typeface="Segoe UI Semilight"/>
                <a:cs typeface="Segoe UI Semilight"/>
              </a:rPr>
              <a:t>edge</a:t>
            </a:r>
            <a:endParaRPr sz="1050">
              <a:latin typeface="Segoe UI Semilight"/>
              <a:cs typeface="Segoe UI Semilight"/>
            </a:endParaRPr>
          </a:p>
        </p:txBody>
      </p:sp>
      <p:sp>
        <p:nvSpPr>
          <p:cNvPr id="24" name="object 24"/>
          <p:cNvSpPr/>
          <p:nvPr/>
        </p:nvSpPr>
        <p:spPr>
          <a:xfrm>
            <a:off x="4051553" y="3258311"/>
            <a:ext cx="1163320" cy="2088514"/>
          </a:xfrm>
          <a:custGeom>
            <a:avLst/>
            <a:gdLst/>
            <a:ahLst/>
            <a:cxnLst/>
            <a:rect l="l" t="t" r="r" b="b"/>
            <a:pathLst>
              <a:path w="1163320" h="2088514">
                <a:moveTo>
                  <a:pt x="1123587" y="2032253"/>
                </a:moveTo>
                <a:lnTo>
                  <a:pt x="1061974" y="2068195"/>
                </a:lnTo>
                <a:lnTo>
                  <a:pt x="1057275" y="2070862"/>
                </a:lnTo>
                <a:lnTo>
                  <a:pt x="1055624" y="2076958"/>
                </a:lnTo>
                <a:lnTo>
                  <a:pt x="1061212" y="2086356"/>
                </a:lnTo>
                <a:lnTo>
                  <a:pt x="1067308" y="2088007"/>
                </a:lnTo>
                <a:lnTo>
                  <a:pt x="1072007" y="2085213"/>
                </a:lnTo>
                <a:lnTo>
                  <a:pt x="1145826" y="2042160"/>
                </a:lnTo>
                <a:lnTo>
                  <a:pt x="1143254" y="2042160"/>
                </a:lnTo>
                <a:lnTo>
                  <a:pt x="1143254" y="2040763"/>
                </a:lnTo>
                <a:lnTo>
                  <a:pt x="1138174" y="2040763"/>
                </a:lnTo>
                <a:lnTo>
                  <a:pt x="1123587" y="2032253"/>
                </a:lnTo>
                <a:close/>
              </a:path>
              <a:path w="1163320" h="2088514">
                <a:moveTo>
                  <a:pt x="275463" y="9905"/>
                </a:moveTo>
                <a:lnTo>
                  <a:pt x="275463" y="2037714"/>
                </a:lnTo>
                <a:lnTo>
                  <a:pt x="279908" y="2042160"/>
                </a:lnTo>
                <a:lnTo>
                  <a:pt x="1106605" y="2042160"/>
                </a:lnTo>
                <a:lnTo>
                  <a:pt x="1123587" y="2032253"/>
                </a:lnTo>
                <a:lnTo>
                  <a:pt x="295275" y="2032253"/>
                </a:lnTo>
                <a:lnTo>
                  <a:pt x="285369" y="2022348"/>
                </a:lnTo>
                <a:lnTo>
                  <a:pt x="295275" y="2022348"/>
                </a:lnTo>
                <a:lnTo>
                  <a:pt x="295275" y="19812"/>
                </a:lnTo>
                <a:lnTo>
                  <a:pt x="285369" y="19812"/>
                </a:lnTo>
                <a:lnTo>
                  <a:pt x="275463" y="9905"/>
                </a:lnTo>
                <a:close/>
              </a:path>
              <a:path w="1163320" h="2088514">
                <a:moveTo>
                  <a:pt x="1145826" y="2022348"/>
                </a:moveTo>
                <a:lnTo>
                  <a:pt x="1143254" y="2022348"/>
                </a:lnTo>
                <a:lnTo>
                  <a:pt x="1143254" y="2042160"/>
                </a:lnTo>
                <a:lnTo>
                  <a:pt x="1145826" y="2042160"/>
                </a:lnTo>
                <a:lnTo>
                  <a:pt x="1162812" y="2032253"/>
                </a:lnTo>
                <a:lnTo>
                  <a:pt x="1145826" y="2022348"/>
                </a:lnTo>
                <a:close/>
              </a:path>
              <a:path w="1163320" h="2088514">
                <a:moveTo>
                  <a:pt x="1138174" y="2023745"/>
                </a:moveTo>
                <a:lnTo>
                  <a:pt x="1123587" y="2032253"/>
                </a:lnTo>
                <a:lnTo>
                  <a:pt x="1138174" y="2040763"/>
                </a:lnTo>
                <a:lnTo>
                  <a:pt x="1138174" y="2023745"/>
                </a:lnTo>
                <a:close/>
              </a:path>
              <a:path w="1163320" h="2088514">
                <a:moveTo>
                  <a:pt x="1143254" y="2023745"/>
                </a:moveTo>
                <a:lnTo>
                  <a:pt x="1138174" y="2023745"/>
                </a:lnTo>
                <a:lnTo>
                  <a:pt x="1138174" y="2040763"/>
                </a:lnTo>
                <a:lnTo>
                  <a:pt x="1143254" y="2040763"/>
                </a:lnTo>
                <a:lnTo>
                  <a:pt x="1143254" y="2023745"/>
                </a:lnTo>
                <a:close/>
              </a:path>
              <a:path w="1163320" h="2088514">
                <a:moveTo>
                  <a:pt x="295275" y="2022348"/>
                </a:moveTo>
                <a:lnTo>
                  <a:pt x="285369" y="2022348"/>
                </a:lnTo>
                <a:lnTo>
                  <a:pt x="295275" y="2032253"/>
                </a:lnTo>
                <a:lnTo>
                  <a:pt x="295275" y="2022348"/>
                </a:lnTo>
                <a:close/>
              </a:path>
              <a:path w="1163320" h="2088514">
                <a:moveTo>
                  <a:pt x="1106605" y="2022348"/>
                </a:moveTo>
                <a:lnTo>
                  <a:pt x="295275" y="2022348"/>
                </a:lnTo>
                <a:lnTo>
                  <a:pt x="295275" y="2032253"/>
                </a:lnTo>
                <a:lnTo>
                  <a:pt x="1123587" y="2032253"/>
                </a:lnTo>
                <a:lnTo>
                  <a:pt x="1106605" y="2022348"/>
                </a:lnTo>
                <a:close/>
              </a:path>
              <a:path w="1163320" h="2088514">
                <a:moveTo>
                  <a:pt x="1067308" y="1976501"/>
                </a:moveTo>
                <a:lnTo>
                  <a:pt x="1061212" y="1978025"/>
                </a:lnTo>
                <a:lnTo>
                  <a:pt x="1058418" y="1982851"/>
                </a:lnTo>
                <a:lnTo>
                  <a:pt x="1055624" y="1987550"/>
                </a:lnTo>
                <a:lnTo>
                  <a:pt x="1057275" y="1993646"/>
                </a:lnTo>
                <a:lnTo>
                  <a:pt x="1061974" y="1996313"/>
                </a:lnTo>
                <a:lnTo>
                  <a:pt x="1123587" y="2032253"/>
                </a:lnTo>
                <a:lnTo>
                  <a:pt x="1138174" y="2023745"/>
                </a:lnTo>
                <a:lnTo>
                  <a:pt x="1143254" y="2023745"/>
                </a:lnTo>
                <a:lnTo>
                  <a:pt x="1143254" y="2022348"/>
                </a:lnTo>
                <a:lnTo>
                  <a:pt x="1145826" y="2022348"/>
                </a:lnTo>
                <a:lnTo>
                  <a:pt x="1072007" y="1979295"/>
                </a:lnTo>
                <a:lnTo>
                  <a:pt x="1067308" y="1976501"/>
                </a:lnTo>
                <a:close/>
              </a:path>
              <a:path w="1163320" h="2088514">
                <a:moveTo>
                  <a:pt x="290830" y="0"/>
                </a:moveTo>
                <a:lnTo>
                  <a:pt x="0" y="0"/>
                </a:lnTo>
                <a:lnTo>
                  <a:pt x="0" y="19812"/>
                </a:lnTo>
                <a:lnTo>
                  <a:pt x="275463" y="19812"/>
                </a:lnTo>
                <a:lnTo>
                  <a:pt x="275463" y="9905"/>
                </a:lnTo>
                <a:lnTo>
                  <a:pt x="295275" y="9905"/>
                </a:lnTo>
                <a:lnTo>
                  <a:pt x="295275" y="4445"/>
                </a:lnTo>
                <a:lnTo>
                  <a:pt x="290830" y="0"/>
                </a:lnTo>
                <a:close/>
              </a:path>
              <a:path w="1163320" h="2088514">
                <a:moveTo>
                  <a:pt x="295275" y="9905"/>
                </a:moveTo>
                <a:lnTo>
                  <a:pt x="275463" y="9905"/>
                </a:lnTo>
                <a:lnTo>
                  <a:pt x="285369" y="19812"/>
                </a:lnTo>
                <a:lnTo>
                  <a:pt x="295275" y="19812"/>
                </a:lnTo>
                <a:lnTo>
                  <a:pt x="295275" y="9905"/>
                </a:lnTo>
                <a:close/>
              </a:path>
            </a:pathLst>
          </a:custGeom>
          <a:solidFill>
            <a:srgbClr val="0078D6"/>
          </a:solidFill>
        </p:spPr>
        <p:txBody>
          <a:bodyPr wrap="square" lIns="0" tIns="0" rIns="0" bIns="0" rtlCol="0"/>
          <a:lstStyle/>
          <a:p>
            <a:endParaRPr/>
          </a:p>
        </p:txBody>
      </p:sp>
      <p:sp>
        <p:nvSpPr>
          <p:cNvPr id="25" name="object 25"/>
          <p:cNvSpPr/>
          <p:nvPr/>
        </p:nvSpPr>
        <p:spPr>
          <a:xfrm>
            <a:off x="4341114" y="4356989"/>
            <a:ext cx="869950" cy="111760"/>
          </a:xfrm>
          <a:custGeom>
            <a:avLst/>
            <a:gdLst/>
            <a:ahLst/>
            <a:cxnLst/>
            <a:rect l="l" t="t" r="r" b="b"/>
            <a:pathLst>
              <a:path w="869950" h="111760">
                <a:moveTo>
                  <a:pt x="830344" y="55753"/>
                </a:moveTo>
                <a:lnTo>
                  <a:pt x="768731" y="91693"/>
                </a:lnTo>
                <a:lnTo>
                  <a:pt x="764032" y="94361"/>
                </a:lnTo>
                <a:lnTo>
                  <a:pt x="762508" y="100456"/>
                </a:lnTo>
                <a:lnTo>
                  <a:pt x="765175" y="105156"/>
                </a:lnTo>
                <a:lnTo>
                  <a:pt x="767969" y="109981"/>
                </a:lnTo>
                <a:lnTo>
                  <a:pt x="774064" y="111506"/>
                </a:lnTo>
                <a:lnTo>
                  <a:pt x="778763" y="108712"/>
                </a:lnTo>
                <a:lnTo>
                  <a:pt x="852583" y="65659"/>
                </a:lnTo>
                <a:lnTo>
                  <a:pt x="850011" y="65659"/>
                </a:lnTo>
                <a:lnTo>
                  <a:pt x="850011" y="64262"/>
                </a:lnTo>
                <a:lnTo>
                  <a:pt x="844931" y="64262"/>
                </a:lnTo>
                <a:lnTo>
                  <a:pt x="830344" y="55753"/>
                </a:lnTo>
                <a:close/>
              </a:path>
              <a:path w="869950" h="111760">
                <a:moveTo>
                  <a:pt x="813362" y="45847"/>
                </a:moveTo>
                <a:lnTo>
                  <a:pt x="0" y="45847"/>
                </a:lnTo>
                <a:lnTo>
                  <a:pt x="0" y="65659"/>
                </a:lnTo>
                <a:lnTo>
                  <a:pt x="813362" y="65659"/>
                </a:lnTo>
                <a:lnTo>
                  <a:pt x="830344" y="55753"/>
                </a:lnTo>
                <a:lnTo>
                  <a:pt x="813362" y="45847"/>
                </a:lnTo>
                <a:close/>
              </a:path>
              <a:path w="869950" h="111760">
                <a:moveTo>
                  <a:pt x="852583" y="45847"/>
                </a:moveTo>
                <a:lnTo>
                  <a:pt x="850011" y="45847"/>
                </a:lnTo>
                <a:lnTo>
                  <a:pt x="850011" y="65659"/>
                </a:lnTo>
                <a:lnTo>
                  <a:pt x="852583" y="65659"/>
                </a:lnTo>
                <a:lnTo>
                  <a:pt x="869569" y="55753"/>
                </a:lnTo>
                <a:lnTo>
                  <a:pt x="852583" y="45847"/>
                </a:lnTo>
                <a:close/>
              </a:path>
              <a:path w="869950" h="111760">
                <a:moveTo>
                  <a:pt x="844931" y="47243"/>
                </a:moveTo>
                <a:lnTo>
                  <a:pt x="830344" y="55753"/>
                </a:lnTo>
                <a:lnTo>
                  <a:pt x="844931" y="64262"/>
                </a:lnTo>
                <a:lnTo>
                  <a:pt x="844931" y="47243"/>
                </a:lnTo>
                <a:close/>
              </a:path>
              <a:path w="869950" h="111760">
                <a:moveTo>
                  <a:pt x="850011" y="47243"/>
                </a:moveTo>
                <a:lnTo>
                  <a:pt x="844931" y="47243"/>
                </a:lnTo>
                <a:lnTo>
                  <a:pt x="844931" y="64262"/>
                </a:lnTo>
                <a:lnTo>
                  <a:pt x="850011" y="64262"/>
                </a:lnTo>
                <a:lnTo>
                  <a:pt x="850011" y="47243"/>
                </a:lnTo>
                <a:close/>
              </a:path>
              <a:path w="869950" h="111760">
                <a:moveTo>
                  <a:pt x="774064" y="0"/>
                </a:moveTo>
                <a:lnTo>
                  <a:pt x="767969" y="1524"/>
                </a:lnTo>
                <a:lnTo>
                  <a:pt x="765175" y="6350"/>
                </a:lnTo>
                <a:lnTo>
                  <a:pt x="762381" y="11049"/>
                </a:lnTo>
                <a:lnTo>
                  <a:pt x="764032" y="17144"/>
                </a:lnTo>
                <a:lnTo>
                  <a:pt x="768731" y="19812"/>
                </a:lnTo>
                <a:lnTo>
                  <a:pt x="830344" y="55753"/>
                </a:lnTo>
                <a:lnTo>
                  <a:pt x="844931" y="47243"/>
                </a:lnTo>
                <a:lnTo>
                  <a:pt x="850011" y="47243"/>
                </a:lnTo>
                <a:lnTo>
                  <a:pt x="850011" y="45847"/>
                </a:lnTo>
                <a:lnTo>
                  <a:pt x="852583" y="45847"/>
                </a:lnTo>
                <a:lnTo>
                  <a:pt x="778763" y="2793"/>
                </a:lnTo>
                <a:lnTo>
                  <a:pt x="774064" y="0"/>
                </a:lnTo>
                <a:close/>
              </a:path>
            </a:pathLst>
          </a:custGeom>
          <a:solidFill>
            <a:srgbClr val="0078D6"/>
          </a:solidFill>
        </p:spPr>
        <p:txBody>
          <a:bodyPr wrap="square" lIns="0" tIns="0" rIns="0" bIns="0" rtlCol="0"/>
          <a:lstStyle/>
          <a:p>
            <a:endParaRPr/>
          </a:p>
        </p:txBody>
      </p:sp>
      <p:sp>
        <p:nvSpPr>
          <p:cNvPr id="26" name="object 26"/>
          <p:cNvSpPr/>
          <p:nvPr/>
        </p:nvSpPr>
        <p:spPr>
          <a:xfrm>
            <a:off x="7290054" y="3064001"/>
            <a:ext cx="793750" cy="0"/>
          </a:xfrm>
          <a:custGeom>
            <a:avLst/>
            <a:gdLst/>
            <a:ahLst/>
            <a:cxnLst/>
            <a:rect l="l" t="t" r="r" b="b"/>
            <a:pathLst>
              <a:path w="793750">
                <a:moveTo>
                  <a:pt x="0" y="0"/>
                </a:moveTo>
                <a:lnTo>
                  <a:pt x="793496" y="0"/>
                </a:lnTo>
              </a:path>
            </a:pathLst>
          </a:custGeom>
          <a:ln w="19812">
            <a:solidFill>
              <a:srgbClr val="0078D6"/>
            </a:solidFill>
          </a:ln>
        </p:spPr>
        <p:txBody>
          <a:bodyPr wrap="square" lIns="0" tIns="0" rIns="0" bIns="0" rtlCol="0"/>
          <a:lstStyle/>
          <a:p>
            <a:endParaRPr/>
          </a:p>
        </p:txBody>
      </p:sp>
      <p:sp>
        <p:nvSpPr>
          <p:cNvPr id="27" name="object 27"/>
          <p:cNvSpPr txBox="1"/>
          <p:nvPr/>
        </p:nvSpPr>
        <p:spPr>
          <a:xfrm>
            <a:off x="9190481" y="4572761"/>
            <a:ext cx="922655" cy="186690"/>
          </a:xfrm>
          <a:prstGeom prst="rect">
            <a:avLst/>
          </a:prstGeom>
        </p:spPr>
        <p:txBody>
          <a:bodyPr vert="horz" wrap="square" lIns="0" tIns="13335" rIns="0" bIns="0" rtlCol="0">
            <a:spAutoFit/>
          </a:bodyPr>
          <a:lstStyle/>
          <a:p>
            <a:pPr marL="12700">
              <a:lnSpc>
                <a:spcPct val="100000"/>
              </a:lnSpc>
              <a:spcBef>
                <a:spcPts val="105"/>
              </a:spcBef>
            </a:pPr>
            <a:r>
              <a:rPr sz="1050" b="0" dirty="0">
                <a:latin typeface="Segoe UI Semilight"/>
                <a:cs typeface="Segoe UI Semilight"/>
              </a:rPr>
              <a:t>Intelligent</a:t>
            </a:r>
            <a:r>
              <a:rPr sz="1050" b="0" spc="-80" dirty="0">
                <a:latin typeface="Segoe UI Semilight"/>
                <a:cs typeface="Segoe UI Semilight"/>
              </a:rPr>
              <a:t> </a:t>
            </a:r>
            <a:r>
              <a:rPr sz="1050" b="0" spc="-5" dirty="0">
                <a:latin typeface="Segoe UI Semilight"/>
                <a:cs typeface="Segoe UI Semilight"/>
              </a:rPr>
              <a:t>Apps</a:t>
            </a:r>
            <a:endParaRPr sz="1050">
              <a:latin typeface="Segoe UI Semilight"/>
              <a:cs typeface="Segoe UI Semilight"/>
            </a:endParaRPr>
          </a:p>
        </p:txBody>
      </p:sp>
      <p:sp>
        <p:nvSpPr>
          <p:cNvPr id="28" name="object 28"/>
          <p:cNvSpPr/>
          <p:nvPr/>
        </p:nvSpPr>
        <p:spPr>
          <a:xfrm>
            <a:off x="9776968" y="4170171"/>
            <a:ext cx="153415" cy="108838"/>
          </a:xfrm>
          <a:prstGeom prst="rect">
            <a:avLst/>
          </a:prstGeom>
          <a:blipFill>
            <a:blip r:embed="rId2" cstate="print"/>
            <a:stretch>
              <a:fillRect/>
            </a:stretch>
          </a:blipFill>
        </p:spPr>
        <p:txBody>
          <a:bodyPr wrap="square" lIns="0" tIns="0" rIns="0" bIns="0" rtlCol="0"/>
          <a:lstStyle/>
          <a:p>
            <a:endParaRPr/>
          </a:p>
        </p:txBody>
      </p:sp>
      <p:sp>
        <p:nvSpPr>
          <p:cNvPr id="29" name="object 29"/>
          <p:cNvSpPr/>
          <p:nvPr/>
        </p:nvSpPr>
        <p:spPr>
          <a:xfrm>
            <a:off x="9795256" y="4014723"/>
            <a:ext cx="109600" cy="98678"/>
          </a:xfrm>
          <a:prstGeom prst="rect">
            <a:avLst/>
          </a:prstGeom>
          <a:blipFill>
            <a:blip r:embed="rId3" cstate="print"/>
            <a:stretch>
              <a:fillRect/>
            </a:stretch>
          </a:blipFill>
        </p:spPr>
        <p:txBody>
          <a:bodyPr wrap="square" lIns="0" tIns="0" rIns="0" bIns="0" rtlCol="0"/>
          <a:lstStyle/>
          <a:p>
            <a:endParaRPr/>
          </a:p>
        </p:txBody>
      </p:sp>
      <p:sp>
        <p:nvSpPr>
          <p:cNvPr id="30" name="object 30"/>
          <p:cNvSpPr/>
          <p:nvPr/>
        </p:nvSpPr>
        <p:spPr>
          <a:xfrm>
            <a:off x="9466071" y="4360671"/>
            <a:ext cx="173100" cy="130809"/>
          </a:xfrm>
          <a:prstGeom prst="rect">
            <a:avLst/>
          </a:prstGeom>
          <a:blipFill>
            <a:blip r:embed="rId4" cstate="print"/>
            <a:stretch>
              <a:fillRect/>
            </a:stretch>
          </a:blipFill>
        </p:spPr>
        <p:txBody>
          <a:bodyPr wrap="square" lIns="0" tIns="0" rIns="0" bIns="0" rtlCol="0"/>
          <a:lstStyle/>
          <a:p>
            <a:endParaRPr/>
          </a:p>
        </p:txBody>
      </p:sp>
      <p:sp>
        <p:nvSpPr>
          <p:cNvPr id="31" name="object 31"/>
          <p:cNvSpPr/>
          <p:nvPr/>
        </p:nvSpPr>
        <p:spPr>
          <a:xfrm>
            <a:off x="9437116" y="4162552"/>
            <a:ext cx="229361" cy="148844"/>
          </a:xfrm>
          <a:prstGeom prst="rect">
            <a:avLst/>
          </a:prstGeom>
          <a:blipFill>
            <a:blip r:embed="rId5" cstate="print"/>
            <a:stretch>
              <a:fillRect/>
            </a:stretch>
          </a:blipFill>
        </p:spPr>
        <p:txBody>
          <a:bodyPr wrap="square" lIns="0" tIns="0" rIns="0" bIns="0" rtlCol="0"/>
          <a:lstStyle/>
          <a:p>
            <a:endParaRPr/>
          </a:p>
        </p:txBody>
      </p:sp>
      <p:sp>
        <p:nvSpPr>
          <p:cNvPr id="32" name="object 32"/>
          <p:cNvSpPr/>
          <p:nvPr/>
        </p:nvSpPr>
        <p:spPr>
          <a:xfrm>
            <a:off x="9513316" y="3990340"/>
            <a:ext cx="78104" cy="123952"/>
          </a:xfrm>
          <a:prstGeom prst="rect">
            <a:avLst/>
          </a:prstGeom>
          <a:blipFill>
            <a:blip r:embed="rId6" cstate="print"/>
            <a:stretch>
              <a:fillRect/>
            </a:stretch>
          </a:blipFill>
        </p:spPr>
        <p:txBody>
          <a:bodyPr wrap="square" lIns="0" tIns="0" rIns="0" bIns="0" rtlCol="0"/>
          <a:lstStyle/>
          <a:p>
            <a:endParaRPr/>
          </a:p>
        </p:txBody>
      </p:sp>
      <p:sp>
        <p:nvSpPr>
          <p:cNvPr id="33" name="object 33"/>
          <p:cNvSpPr/>
          <p:nvPr/>
        </p:nvSpPr>
        <p:spPr>
          <a:xfrm>
            <a:off x="9773919" y="4360671"/>
            <a:ext cx="159257" cy="130555"/>
          </a:xfrm>
          <a:prstGeom prst="rect">
            <a:avLst/>
          </a:prstGeom>
          <a:blipFill>
            <a:blip r:embed="rId7" cstate="print"/>
            <a:stretch>
              <a:fillRect/>
            </a:stretch>
          </a:blipFill>
        </p:spPr>
        <p:txBody>
          <a:bodyPr wrap="square" lIns="0" tIns="0" rIns="0" bIns="0" rtlCol="0"/>
          <a:lstStyle/>
          <a:p>
            <a:endParaRPr/>
          </a:p>
        </p:txBody>
      </p:sp>
      <p:sp>
        <p:nvSpPr>
          <p:cNvPr id="34" name="object 34"/>
          <p:cNvSpPr txBox="1"/>
          <p:nvPr/>
        </p:nvSpPr>
        <p:spPr>
          <a:xfrm>
            <a:off x="9389109" y="5360034"/>
            <a:ext cx="525145" cy="186690"/>
          </a:xfrm>
          <a:prstGeom prst="rect">
            <a:avLst/>
          </a:prstGeom>
        </p:spPr>
        <p:txBody>
          <a:bodyPr vert="horz" wrap="square" lIns="0" tIns="13335" rIns="0" bIns="0" rtlCol="0">
            <a:spAutoFit/>
          </a:bodyPr>
          <a:lstStyle/>
          <a:p>
            <a:pPr marL="12700">
              <a:lnSpc>
                <a:spcPct val="100000"/>
              </a:lnSpc>
              <a:spcBef>
                <a:spcPts val="105"/>
              </a:spcBef>
            </a:pPr>
            <a:r>
              <a:rPr sz="1050" b="0" dirty="0">
                <a:latin typeface="Segoe UI Semilight"/>
                <a:cs typeface="Segoe UI Semilight"/>
              </a:rPr>
              <a:t>Power</a:t>
            </a:r>
            <a:r>
              <a:rPr sz="1050" b="0" spc="-105" dirty="0">
                <a:latin typeface="Segoe UI Semilight"/>
                <a:cs typeface="Segoe UI Semilight"/>
              </a:rPr>
              <a:t> </a:t>
            </a:r>
            <a:r>
              <a:rPr sz="1050" b="0" dirty="0">
                <a:latin typeface="Segoe UI Semilight"/>
                <a:cs typeface="Segoe UI Semilight"/>
              </a:rPr>
              <a:t>BI</a:t>
            </a:r>
            <a:endParaRPr sz="1050">
              <a:latin typeface="Segoe UI Semilight"/>
              <a:cs typeface="Segoe UI Semilight"/>
            </a:endParaRPr>
          </a:p>
        </p:txBody>
      </p:sp>
      <p:sp>
        <p:nvSpPr>
          <p:cNvPr id="35" name="object 35"/>
          <p:cNvSpPr/>
          <p:nvPr/>
        </p:nvSpPr>
        <p:spPr>
          <a:xfrm>
            <a:off x="7540752" y="2776727"/>
            <a:ext cx="291083" cy="219456"/>
          </a:xfrm>
          <a:prstGeom prst="rect">
            <a:avLst/>
          </a:prstGeom>
          <a:blipFill>
            <a:blip r:embed="rId8" cstate="print"/>
            <a:stretch>
              <a:fillRect/>
            </a:stretch>
          </a:blipFill>
        </p:spPr>
        <p:txBody>
          <a:bodyPr wrap="square" lIns="0" tIns="0" rIns="0" bIns="0" rtlCol="0"/>
          <a:lstStyle/>
          <a:p>
            <a:endParaRPr/>
          </a:p>
        </p:txBody>
      </p:sp>
      <p:sp>
        <p:nvSpPr>
          <p:cNvPr id="36" name="object 36"/>
          <p:cNvSpPr txBox="1"/>
          <p:nvPr/>
        </p:nvSpPr>
        <p:spPr>
          <a:xfrm>
            <a:off x="7481443" y="3075558"/>
            <a:ext cx="410845" cy="177800"/>
          </a:xfrm>
          <a:prstGeom prst="rect">
            <a:avLst/>
          </a:prstGeom>
        </p:spPr>
        <p:txBody>
          <a:bodyPr vert="horz" wrap="square" lIns="0" tIns="12065" rIns="0" bIns="0" rtlCol="0">
            <a:spAutoFit/>
          </a:bodyPr>
          <a:lstStyle/>
          <a:p>
            <a:pPr marL="12700">
              <a:lnSpc>
                <a:spcPct val="100000"/>
              </a:lnSpc>
              <a:spcBef>
                <a:spcPts val="95"/>
              </a:spcBef>
            </a:pPr>
            <a:r>
              <a:rPr sz="1000" b="0" spc="-5" dirty="0">
                <a:latin typeface="Segoe UI Semilight"/>
                <a:cs typeface="Segoe UI Semilight"/>
              </a:rPr>
              <a:t>Doc</a:t>
            </a:r>
            <a:r>
              <a:rPr sz="1000" b="0" spc="-10" dirty="0">
                <a:latin typeface="Segoe UI Semilight"/>
                <a:cs typeface="Segoe UI Semilight"/>
              </a:rPr>
              <a:t>k</a:t>
            </a:r>
            <a:r>
              <a:rPr sz="1000" b="0" spc="-5" dirty="0">
                <a:latin typeface="Segoe UI Semilight"/>
                <a:cs typeface="Segoe UI Semilight"/>
              </a:rPr>
              <a:t>er</a:t>
            </a:r>
            <a:endParaRPr sz="1000">
              <a:latin typeface="Segoe UI Semilight"/>
              <a:cs typeface="Segoe UI Semilight"/>
            </a:endParaRPr>
          </a:p>
        </p:txBody>
      </p:sp>
      <p:sp>
        <p:nvSpPr>
          <p:cNvPr id="37" name="object 37"/>
          <p:cNvSpPr/>
          <p:nvPr/>
        </p:nvSpPr>
        <p:spPr>
          <a:xfrm>
            <a:off x="8074152" y="2430652"/>
            <a:ext cx="496570" cy="953769"/>
          </a:xfrm>
          <a:custGeom>
            <a:avLst/>
            <a:gdLst/>
            <a:ahLst/>
            <a:cxnLst/>
            <a:rect l="l" t="t" r="r" b="b"/>
            <a:pathLst>
              <a:path w="496570" h="953770">
                <a:moveTo>
                  <a:pt x="439855" y="45847"/>
                </a:moveTo>
                <a:lnTo>
                  <a:pt x="4445" y="45847"/>
                </a:lnTo>
                <a:lnTo>
                  <a:pt x="0" y="50292"/>
                </a:lnTo>
                <a:lnTo>
                  <a:pt x="0" y="953388"/>
                </a:lnTo>
                <a:lnTo>
                  <a:pt x="19812" y="953388"/>
                </a:lnTo>
                <a:lnTo>
                  <a:pt x="19812" y="65659"/>
                </a:lnTo>
                <a:lnTo>
                  <a:pt x="9905" y="65659"/>
                </a:lnTo>
                <a:lnTo>
                  <a:pt x="19812" y="55752"/>
                </a:lnTo>
                <a:lnTo>
                  <a:pt x="456837" y="55752"/>
                </a:lnTo>
                <a:lnTo>
                  <a:pt x="439855" y="45847"/>
                </a:lnTo>
                <a:close/>
              </a:path>
              <a:path w="496570" h="953770">
                <a:moveTo>
                  <a:pt x="456837" y="55752"/>
                </a:moveTo>
                <a:lnTo>
                  <a:pt x="395224" y="91694"/>
                </a:lnTo>
                <a:lnTo>
                  <a:pt x="390525" y="94361"/>
                </a:lnTo>
                <a:lnTo>
                  <a:pt x="388874" y="100457"/>
                </a:lnTo>
                <a:lnTo>
                  <a:pt x="391668" y="105156"/>
                </a:lnTo>
                <a:lnTo>
                  <a:pt x="394462" y="109982"/>
                </a:lnTo>
                <a:lnTo>
                  <a:pt x="400557" y="111506"/>
                </a:lnTo>
                <a:lnTo>
                  <a:pt x="405256" y="108712"/>
                </a:lnTo>
                <a:lnTo>
                  <a:pt x="479076" y="65659"/>
                </a:lnTo>
                <a:lnTo>
                  <a:pt x="476503" y="65659"/>
                </a:lnTo>
                <a:lnTo>
                  <a:pt x="476503" y="64262"/>
                </a:lnTo>
                <a:lnTo>
                  <a:pt x="471424" y="64262"/>
                </a:lnTo>
                <a:lnTo>
                  <a:pt x="456837" y="55752"/>
                </a:lnTo>
                <a:close/>
              </a:path>
              <a:path w="496570" h="953770">
                <a:moveTo>
                  <a:pt x="19812" y="55752"/>
                </a:moveTo>
                <a:lnTo>
                  <a:pt x="9905" y="65659"/>
                </a:lnTo>
                <a:lnTo>
                  <a:pt x="19812" y="65659"/>
                </a:lnTo>
                <a:lnTo>
                  <a:pt x="19812" y="55752"/>
                </a:lnTo>
                <a:close/>
              </a:path>
              <a:path w="496570" h="953770">
                <a:moveTo>
                  <a:pt x="456837" y="55752"/>
                </a:moveTo>
                <a:lnTo>
                  <a:pt x="19812" y="55752"/>
                </a:lnTo>
                <a:lnTo>
                  <a:pt x="19812" y="65659"/>
                </a:lnTo>
                <a:lnTo>
                  <a:pt x="439855" y="65659"/>
                </a:lnTo>
                <a:lnTo>
                  <a:pt x="456837" y="55752"/>
                </a:lnTo>
                <a:close/>
              </a:path>
              <a:path w="496570" h="953770">
                <a:moveTo>
                  <a:pt x="479076" y="45847"/>
                </a:moveTo>
                <a:lnTo>
                  <a:pt x="476503" y="45847"/>
                </a:lnTo>
                <a:lnTo>
                  <a:pt x="476503" y="65659"/>
                </a:lnTo>
                <a:lnTo>
                  <a:pt x="479076" y="65659"/>
                </a:lnTo>
                <a:lnTo>
                  <a:pt x="496062" y="55752"/>
                </a:lnTo>
                <a:lnTo>
                  <a:pt x="479076" y="45847"/>
                </a:lnTo>
                <a:close/>
              </a:path>
              <a:path w="496570" h="953770">
                <a:moveTo>
                  <a:pt x="471424" y="47244"/>
                </a:moveTo>
                <a:lnTo>
                  <a:pt x="456837" y="55752"/>
                </a:lnTo>
                <a:lnTo>
                  <a:pt x="471424" y="64262"/>
                </a:lnTo>
                <a:lnTo>
                  <a:pt x="471424" y="47244"/>
                </a:lnTo>
                <a:close/>
              </a:path>
              <a:path w="496570" h="953770">
                <a:moveTo>
                  <a:pt x="476503" y="47244"/>
                </a:moveTo>
                <a:lnTo>
                  <a:pt x="471424" y="47244"/>
                </a:lnTo>
                <a:lnTo>
                  <a:pt x="471424" y="64262"/>
                </a:lnTo>
                <a:lnTo>
                  <a:pt x="476503" y="64262"/>
                </a:lnTo>
                <a:lnTo>
                  <a:pt x="476503" y="47244"/>
                </a:lnTo>
                <a:close/>
              </a:path>
              <a:path w="496570" h="953770">
                <a:moveTo>
                  <a:pt x="400557" y="0"/>
                </a:moveTo>
                <a:lnTo>
                  <a:pt x="394462" y="1524"/>
                </a:lnTo>
                <a:lnTo>
                  <a:pt x="391668" y="6350"/>
                </a:lnTo>
                <a:lnTo>
                  <a:pt x="388874" y="11049"/>
                </a:lnTo>
                <a:lnTo>
                  <a:pt x="390525" y="17145"/>
                </a:lnTo>
                <a:lnTo>
                  <a:pt x="395224" y="19812"/>
                </a:lnTo>
                <a:lnTo>
                  <a:pt x="456837" y="55752"/>
                </a:lnTo>
                <a:lnTo>
                  <a:pt x="471424" y="47244"/>
                </a:lnTo>
                <a:lnTo>
                  <a:pt x="476503" y="47244"/>
                </a:lnTo>
                <a:lnTo>
                  <a:pt x="476503" y="45847"/>
                </a:lnTo>
                <a:lnTo>
                  <a:pt x="479076" y="45847"/>
                </a:lnTo>
                <a:lnTo>
                  <a:pt x="405256" y="2794"/>
                </a:lnTo>
                <a:lnTo>
                  <a:pt x="400557" y="0"/>
                </a:lnTo>
                <a:close/>
              </a:path>
            </a:pathLst>
          </a:custGeom>
          <a:solidFill>
            <a:srgbClr val="0078D6"/>
          </a:solidFill>
        </p:spPr>
        <p:txBody>
          <a:bodyPr wrap="square" lIns="0" tIns="0" rIns="0" bIns="0" rtlCol="0"/>
          <a:lstStyle/>
          <a:p>
            <a:endParaRPr/>
          </a:p>
        </p:txBody>
      </p:sp>
      <p:sp>
        <p:nvSpPr>
          <p:cNvPr id="38" name="object 38"/>
          <p:cNvSpPr/>
          <p:nvPr/>
        </p:nvSpPr>
        <p:spPr>
          <a:xfrm>
            <a:off x="5211317" y="2646426"/>
            <a:ext cx="2078989" cy="1077595"/>
          </a:xfrm>
          <a:custGeom>
            <a:avLst/>
            <a:gdLst/>
            <a:ahLst/>
            <a:cxnLst/>
            <a:rect l="l" t="t" r="r" b="b"/>
            <a:pathLst>
              <a:path w="2078990" h="1077595">
                <a:moveTo>
                  <a:pt x="0" y="179577"/>
                </a:moveTo>
                <a:lnTo>
                  <a:pt x="6414" y="131835"/>
                </a:lnTo>
                <a:lnTo>
                  <a:pt x="24515" y="88937"/>
                </a:lnTo>
                <a:lnTo>
                  <a:pt x="52593" y="52593"/>
                </a:lnTo>
                <a:lnTo>
                  <a:pt x="88937" y="24515"/>
                </a:lnTo>
                <a:lnTo>
                  <a:pt x="131835" y="6414"/>
                </a:lnTo>
                <a:lnTo>
                  <a:pt x="179578" y="0"/>
                </a:lnTo>
                <a:lnTo>
                  <a:pt x="1899158" y="0"/>
                </a:lnTo>
                <a:lnTo>
                  <a:pt x="1946900" y="6414"/>
                </a:lnTo>
                <a:lnTo>
                  <a:pt x="1989798" y="24515"/>
                </a:lnTo>
                <a:lnTo>
                  <a:pt x="2026142" y="52593"/>
                </a:lnTo>
                <a:lnTo>
                  <a:pt x="2054220" y="88937"/>
                </a:lnTo>
                <a:lnTo>
                  <a:pt x="2072321" y="131835"/>
                </a:lnTo>
                <a:lnTo>
                  <a:pt x="2078736" y="179577"/>
                </a:lnTo>
                <a:lnTo>
                  <a:pt x="2078736" y="897889"/>
                </a:lnTo>
                <a:lnTo>
                  <a:pt x="2072321" y="945632"/>
                </a:lnTo>
                <a:lnTo>
                  <a:pt x="2054220" y="988530"/>
                </a:lnTo>
                <a:lnTo>
                  <a:pt x="2026142" y="1024874"/>
                </a:lnTo>
                <a:lnTo>
                  <a:pt x="1989798" y="1052952"/>
                </a:lnTo>
                <a:lnTo>
                  <a:pt x="1946900" y="1071053"/>
                </a:lnTo>
                <a:lnTo>
                  <a:pt x="1899158" y="1077468"/>
                </a:lnTo>
                <a:lnTo>
                  <a:pt x="179578" y="1077468"/>
                </a:lnTo>
                <a:lnTo>
                  <a:pt x="131835" y="1071053"/>
                </a:lnTo>
                <a:lnTo>
                  <a:pt x="88937" y="1052952"/>
                </a:lnTo>
                <a:lnTo>
                  <a:pt x="52593" y="1024874"/>
                </a:lnTo>
                <a:lnTo>
                  <a:pt x="24515" y="988530"/>
                </a:lnTo>
                <a:lnTo>
                  <a:pt x="6414" y="945632"/>
                </a:lnTo>
                <a:lnTo>
                  <a:pt x="0" y="897889"/>
                </a:lnTo>
                <a:lnTo>
                  <a:pt x="0" y="179577"/>
                </a:lnTo>
                <a:close/>
              </a:path>
            </a:pathLst>
          </a:custGeom>
          <a:ln w="19812">
            <a:solidFill>
              <a:srgbClr val="0078D6"/>
            </a:solidFill>
          </a:ln>
        </p:spPr>
        <p:txBody>
          <a:bodyPr wrap="square" lIns="0" tIns="0" rIns="0" bIns="0" rtlCol="0"/>
          <a:lstStyle/>
          <a:p>
            <a:endParaRPr/>
          </a:p>
        </p:txBody>
      </p:sp>
      <p:sp>
        <p:nvSpPr>
          <p:cNvPr id="39" name="object 39"/>
          <p:cNvSpPr txBox="1"/>
          <p:nvPr/>
        </p:nvSpPr>
        <p:spPr>
          <a:xfrm>
            <a:off x="5249671" y="3334003"/>
            <a:ext cx="1969770" cy="346710"/>
          </a:xfrm>
          <a:prstGeom prst="rect">
            <a:avLst/>
          </a:prstGeom>
        </p:spPr>
        <p:txBody>
          <a:bodyPr vert="horz" wrap="square" lIns="0" tIns="13335" rIns="0" bIns="0" rtlCol="0">
            <a:spAutoFit/>
          </a:bodyPr>
          <a:lstStyle/>
          <a:p>
            <a:pPr marL="537845" marR="5080" indent="-525780">
              <a:lnSpc>
                <a:spcPct val="100000"/>
              </a:lnSpc>
              <a:spcBef>
                <a:spcPts val="105"/>
              </a:spcBef>
            </a:pPr>
            <a:r>
              <a:rPr sz="1050" b="1" dirty="0">
                <a:solidFill>
                  <a:srgbClr val="0078D6"/>
                </a:solidFill>
                <a:latin typeface="Segoe UI Semibold"/>
                <a:cs typeface="Segoe UI Semibold"/>
              </a:rPr>
              <a:t>Model MGMT,</a:t>
            </a:r>
            <a:r>
              <a:rPr sz="1050" b="1" spc="-90" dirty="0">
                <a:solidFill>
                  <a:srgbClr val="0078D6"/>
                </a:solidFill>
                <a:latin typeface="Segoe UI Semibold"/>
                <a:cs typeface="Segoe UI Semibold"/>
              </a:rPr>
              <a:t> </a:t>
            </a:r>
            <a:r>
              <a:rPr sz="1050" b="1" dirty="0">
                <a:solidFill>
                  <a:srgbClr val="0078D6"/>
                </a:solidFill>
                <a:latin typeface="Segoe UI Semibold"/>
                <a:cs typeface="Segoe UI Semibold"/>
              </a:rPr>
              <a:t>experimentation,  and </a:t>
            </a:r>
            <a:r>
              <a:rPr sz="1050" b="1" spc="-5" dirty="0">
                <a:solidFill>
                  <a:srgbClr val="0078D6"/>
                </a:solidFill>
                <a:latin typeface="Segoe UI Semibold"/>
                <a:cs typeface="Segoe UI Semibold"/>
              </a:rPr>
              <a:t>run</a:t>
            </a:r>
            <a:r>
              <a:rPr sz="1050" b="1" spc="-35" dirty="0">
                <a:solidFill>
                  <a:srgbClr val="0078D6"/>
                </a:solidFill>
                <a:latin typeface="Segoe UI Semibold"/>
                <a:cs typeface="Segoe UI Semibold"/>
              </a:rPr>
              <a:t> </a:t>
            </a:r>
            <a:r>
              <a:rPr sz="1050" b="1" dirty="0">
                <a:solidFill>
                  <a:srgbClr val="0078D6"/>
                </a:solidFill>
                <a:latin typeface="Segoe UI Semibold"/>
                <a:cs typeface="Segoe UI Semibold"/>
              </a:rPr>
              <a:t>history</a:t>
            </a:r>
            <a:endParaRPr sz="1050">
              <a:latin typeface="Segoe UI Semibold"/>
              <a:cs typeface="Segoe UI Semibold"/>
            </a:endParaRPr>
          </a:p>
        </p:txBody>
      </p:sp>
      <p:sp>
        <p:nvSpPr>
          <p:cNvPr id="40" name="object 40"/>
          <p:cNvSpPr/>
          <p:nvPr/>
        </p:nvSpPr>
        <p:spPr>
          <a:xfrm>
            <a:off x="6456171" y="3026791"/>
            <a:ext cx="168275" cy="26670"/>
          </a:xfrm>
          <a:custGeom>
            <a:avLst/>
            <a:gdLst/>
            <a:ahLst/>
            <a:cxnLst/>
            <a:rect l="l" t="t" r="r" b="b"/>
            <a:pathLst>
              <a:path w="168275" h="26669">
                <a:moveTo>
                  <a:pt x="168148" y="13081"/>
                </a:moveTo>
                <a:lnTo>
                  <a:pt x="163341" y="11037"/>
                </a:lnTo>
                <a:lnTo>
                  <a:pt x="150653" y="6540"/>
                </a:lnTo>
                <a:lnTo>
                  <a:pt x="132679" y="2043"/>
                </a:lnTo>
                <a:lnTo>
                  <a:pt x="112013" y="0"/>
                </a:lnTo>
                <a:lnTo>
                  <a:pt x="95422" y="4087"/>
                </a:lnTo>
                <a:lnTo>
                  <a:pt x="84058" y="13080"/>
                </a:lnTo>
                <a:lnTo>
                  <a:pt x="72669" y="22074"/>
                </a:lnTo>
                <a:lnTo>
                  <a:pt x="56006" y="26162"/>
                </a:lnTo>
                <a:lnTo>
                  <a:pt x="35415" y="24118"/>
                </a:lnTo>
                <a:lnTo>
                  <a:pt x="17478" y="19621"/>
                </a:lnTo>
                <a:lnTo>
                  <a:pt x="4804" y="15124"/>
                </a:lnTo>
                <a:lnTo>
                  <a:pt x="0" y="13081"/>
                </a:lnTo>
              </a:path>
            </a:pathLst>
          </a:custGeom>
          <a:ln w="19812">
            <a:solidFill>
              <a:srgbClr val="000000"/>
            </a:solidFill>
          </a:ln>
        </p:spPr>
        <p:txBody>
          <a:bodyPr wrap="square" lIns="0" tIns="0" rIns="0" bIns="0" rtlCol="0"/>
          <a:lstStyle/>
          <a:p>
            <a:endParaRPr/>
          </a:p>
        </p:txBody>
      </p:sp>
      <p:sp>
        <p:nvSpPr>
          <p:cNvPr id="41" name="object 41"/>
          <p:cNvSpPr/>
          <p:nvPr/>
        </p:nvSpPr>
        <p:spPr>
          <a:xfrm>
            <a:off x="6377737" y="2817114"/>
            <a:ext cx="325120" cy="393700"/>
          </a:xfrm>
          <a:custGeom>
            <a:avLst/>
            <a:gdLst/>
            <a:ahLst/>
            <a:cxnLst/>
            <a:rect l="l" t="t" r="r" b="b"/>
            <a:pathLst>
              <a:path w="325120" h="393700">
                <a:moveTo>
                  <a:pt x="84276" y="0"/>
                </a:moveTo>
                <a:lnTo>
                  <a:pt x="106890" y="0"/>
                </a:lnTo>
                <a:lnTo>
                  <a:pt x="118502" y="0"/>
                </a:lnTo>
                <a:lnTo>
                  <a:pt x="122781" y="0"/>
                </a:lnTo>
                <a:lnTo>
                  <a:pt x="123392" y="0"/>
                </a:lnTo>
                <a:lnTo>
                  <a:pt x="123392" y="79075"/>
                </a:lnTo>
                <a:lnTo>
                  <a:pt x="123392" y="119681"/>
                </a:lnTo>
                <a:lnTo>
                  <a:pt x="123392" y="134641"/>
                </a:lnTo>
                <a:lnTo>
                  <a:pt x="123392" y="136778"/>
                </a:lnTo>
                <a:lnTo>
                  <a:pt x="123392" y="141605"/>
                </a:lnTo>
                <a:lnTo>
                  <a:pt x="122122" y="146303"/>
                </a:lnTo>
                <a:lnTo>
                  <a:pt x="119582" y="150495"/>
                </a:lnTo>
                <a:lnTo>
                  <a:pt x="52621" y="267823"/>
                </a:lnTo>
                <a:lnTo>
                  <a:pt x="18236" y="328072"/>
                </a:lnTo>
                <a:lnTo>
                  <a:pt x="5568" y="350269"/>
                </a:lnTo>
                <a:lnTo>
                  <a:pt x="3758" y="353440"/>
                </a:lnTo>
                <a:lnTo>
                  <a:pt x="0" y="367045"/>
                </a:lnTo>
                <a:lnTo>
                  <a:pt x="3409" y="379888"/>
                </a:lnTo>
                <a:lnTo>
                  <a:pt x="12580" y="389445"/>
                </a:lnTo>
                <a:lnTo>
                  <a:pt x="26110" y="393191"/>
                </a:lnTo>
                <a:lnTo>
                  <a:pt x="183894" y="393191"/>
                </a:lnTo>
                <a:lnTo>
                  <a:pt x="264918" y="393191"/>
                </a:lnTo>
                <a:lnTo>
                  <a:pt x="294768" y="393191"/>
                </a:lnTo>
                <a:lnTo>
                  <a:pt x="299033" y="393191"/>
                </a:lnTo>
                <a:lnTo>
                  <a:pt x="312489" y="389465"/>
                </a:lnTo>
                <a:lnTo>
                  <a:pt x="321623" y="379952"/>
                </a:lnTo>
                <a:lnTo>
                  <a:pt x="325018" y="367153"/>
                </a:lnTo>
                <a:lnTo>
                  <a:pt x="321258" y="353568"/>
                </a:lnTo>
                <a:lnTo>
                  <a:pt x="254297" y="236166"/>
                </a:lnTo>
                <a:lnTo>
                  <a:pt x="219912" y="175879"/>
                </a:lnTo>
                <a:lnTo>
                  <a:pt x="207244" y="153668"/>
                </a:lnTo>
                <a:lnTo>
                  <a:pt x="205434" y="150495"/>
                </a:lnTo>
                <a:lnTo>
                  <a:pt x="202894" y="146303"/>
                </a:lnTo>
                <a:lnTo>
                  <a:pt x="201497" y="141605"/>
                </a:lnTo>
                <a:lnTo>
                  <a:pt x="201497" y="0"/>
                </a:lnTo>
                <a:lnTo>
                  <a:pt x="224184" y="0"/>
                </a:lnTo>
                <a:lnTo>
                  <a:pt x="235835" y="0"/>
                </a:lnTo>
                <a:lnTo>
                  <a:pt x="240127" y="0"/>
                </a:lnTo>
                <a:lnTo>
                  <a:pt x="240740" y="0"/>
                </a:lnTo>
              </a:path>
            </a:pathLst>
          </a:custGeom>
          <a:ln w="19812">
            <a:solidFill>
              <a:srgbClr val="000000"/>
            </a:solidFill>
          </a:ln>
        </p:spPr>
        <p:txBody>
          <a:bodyPr wrap="square" lIns="0" tIns="0" rIns="0" bIns="0" rtlCol="0"/>
          <a:lstStyle/>
          <a:p>
            <a:endParaRPr/>
          </a:p>
        </p:txBody>
      </p:sp>
      <p:sp>
        <p:nvSpPr>
          <p:cNvPr id="42" name="object 42"/>
          <p:cNvSpPr/>
          <p:nvPr/>
        </p:nvSpPr>
        <p:spPr>
          <a:xfrm>
            <a:off x="6462014" y="3157982"/>
            <a:ext cx="26034" cy="0"/>
          </a:xfrm>
          <a:custGeom>
            <a:avLst/>
            <a:gdLst/>
            <a:ahLst/>
            <a:cxnLst/>
            <a:rect l="l" t="t" r="r" b="b"/>
            <a:pathLst>
              <a:path w="26035">
                <a:moveTo>
                  <a:pt x="0" y="0"/>
                </a:moveTo>
                <a:lnTo>
                  <a:pt x="15051" y="0"/>
                </a:lnTo>
                <a:lnTo>
                  <a:pt x="22780" y="0"/>
                </a:lnTo>
                <a:lnTo>
                  <a:pt x="25628" y="0"/>
                </a:lnTo>
                <a:lnTo>
                  <a:pt x="26035" y="0"/>
                </a:lnTo>
              </a:path>
            </a:pathLst>
          </a:custGeom>
          <a:ln w="19812">
            <a:solidFill>
              <a:srgbClr val="000000"/>
            </a:solidFill>
          </a:ln>
        </p:spPr>
        <p:txBody>
          <a:bodyPr wrap="square" lIns="0" tIns="0" rIns="0" bIns="0" rtlCol="0"/>
          <a:lstStyle/>
          <a:p>
            <a:endParaRPr/>
          </a:p>
        </p:txBody>
      </p:sp>
      <p:sp>
        <p:nvSpPr>
          <p:cNvPr id="43" name="object 43"/>
          <p:cNvSpPr/>
          <p:nvPr/>
        </p:nvSpPr>
        <p:spPr>
          <a:xfrm>
            <a:off x="6514210" y="3121405"/>
            <a:ext cx="26034" cy="0"/>
          </a:xfrm>
          <a:custGeom>
            <a:avLst/>
            <a:gdLst/>
            <a:ahLst/>
            <a:cxnLst/>
            <a:rect l="l" t="t" r="r" b="b"/>
            <a:pathLst>
              <a:path w="26034">
                <a:moveTo>
                  <a:pt x="0" y="0"/>
                </a:moveTo>
                <a:lnTo>
                  <a:pt x="15051" y="0"/>
                </a:lnTo>
                <a:lnTo>
                  <a:pt x="22780" y="0"/>
                </a:lnTo>
                <a:lnTo>
                  <a:pt x="25628" y="0"/>
                </a:lnTo>
                <a:lnTo>
                  <a:pt x="26035" y="0"/>
                </a:lnTo>
              </a:path>
            </a:pathLst>
          </a:custGeom>
          <a:ln w="19812">
            <a:solidFill>
              <a:srgbClr val="000000"/>
            </a:solidFill>
          </a:ln>
        </p:spPr>
        <p:txBody>
          <a:bodyPr wrap="square" lIns="0" tIns="0" rIns="0" bIns="0" rtlCol="0"/>
          <a:lstStyle/>
          <a:p>
            <a:endParaRPr/>
          </a:p>
        </p:txBody>
      </p:sp>
      <p:sp>
        <p:nvSpPr>
          <p:cNvPr id="44" name="object 44"/>
          <p:cNvSpPr/>
          <p:nvPr/>
        </p:nvSpPr>
        <p:spPr>
          <a:xfrm>
            <a:off x="6462014" y="3089529"/>
            <a:ext cx="26034" cy="0"/>
          </a:xfrm>
          <a:custGeom>
            <a:avLst/>
            <a:gdLst/>
            <a:ahLst/>
            <a:cxnLst/>
            <a:rect l="l" t="t" r="r" b="b"/>
            <a:pathLst>
              <a:path w="26035">
                <a:moveTo>
                  <a:pt x="0" y="0"/>
                </a:moveTo>
                <a:lnTo>
                  <a:pt x="15051" y="0"/>
                </a:lnTo>
                <a:lnTo>
                  <a:pt x="22780" y="0"/>
                </a:lnTo>
                <a:lnTo>
                  <a:pt x="25628" y="0"/>
                </a:lnTo>
                <a:lnTo>
                  <a:pt x="26035" y="0"/>
                </a:lnTo>
              </a:path>
            </a:pathLst>
          </a:custGeom>
          <a:ln w="19812">
            <a:solidFill>
              <a:srgbClr val="000000"/>
            </a:solidFill>
          </a:ln>
        </p:spPr>
        <p:txBody>
          <a:bodyPr wrap="square" lIns="0" tIns="0" rIns="0" bIns="0" rtlCol="0"/>
          <a:lstStyle/>
          <a:p>
            <a:endParaRPr/>
          </a:p>
        </p:txBody>
      </p:sp>
      <p:sp>
        <p:nvSpPr>
          <p:cNvPr id="45" name="object 45"/>
          <p:cNvSpPr/>
          <p:nvPr/>
        </p:nvSpPr>
        <p:spPr>
          <a:xfrm>
            <a:off x="6566281" y="3095244"/>
            <a:ext cx="26034" cy="0"/>
          </a:xfrm>
          <a:custGeom>
            <a:avLst/>
            <a:gdLst/>
            <a:ahLst/>
            <a:cxnLst/>
            <a:rect l="l" t="t" r="r" b="b"/>
            <a:pathLst>
              <a:path w="26034">
                <a:moveTo>
                  <a:pt x="0" y="0"/>
                </a:moveTo>
                <a:lnTo>
                  <a:pt x="15051" y="0"/>
                </a:lnTo>
                <a:lnTo>
                  <a:pt x="22780" y="0"/>
                </a:lnTo>
                <a:lnTo>
                  <a:pt x="25628" y="0"/>
                </a:lnTo>
                <a:lnTo>
                  <a:pt x="26035" y="0"/>
                </a:lnTo>
              </a:path>
            </a:pathLst>
          </a:custGeom>
          <a:ln w="19812">
            <a:solidFill>
              <a:srgbClr val="000000"/>
            </a:solidFill>
          </a:ln>
        </p:spPr>
        <p:txBody>
          <a:bodyPr wrap="square" lIns="0" tIns="0" rIns="0" bIns="0" rtlCol="0"/>
          <a:lstStyle/>
          <a:p>
            <a:endParaRPr/>
          </a:p>
        </p:txBody>
      </p:sp>
      <p:sp>
        <p:nvSpPr>
          <p:cNvPr id="46" name="object 46"/>
          <p:cNvSpPr/>
          <p:nvPr/>
        </p:nvSpPr>
        <p:spPr>
          <a:xfrm>
            <a:off x="6618478" y="3157982"/>
            <a:ext cx="26034" cy="0"/>
          </a:xfrm>
          <a:custGeom>
            <a:avLst/>
            <a:gdLst/>
            <a:ahLst/>
            <a:cxnLst/>
            <a:rect l="l" t="t" r="r" b="b"/>
            <a:pathLst>
              <a:path w="26034">
                <a:moveTo>
                  <a:pt x="0" y="0"/>
                </a:moveTo>
                <a:lnTo>
                  <a:pt x="15051" y="0"/>
                </a:lnTo>
                <a:lnTo>
                  <a:pt x="22780" y="0"/>
                </a:lnTo>
                <a:lnTo>
                  <a:pt x="25628" y="0"/>
                </a:lnTo>
                <a:lnTo>
                  <a:pt x="26035" y="0"/>
                </a:lnTo>
              </a:path>
            </a:pathLst>
          </a:custGeom>
          <a:ln w="19812">
            <a:solidFill>
              <a:srgbClr val="000000"/>
            </a:solidFill>
          </a:ln>
        </p:spPr>
        <p:txBody>
          <a:bodyPr wrap="square" lIns="0" tIns="0" rIns="0" bIns="0" rtlCol="0"/>
          <a:lstStyle/>
          <a:p>
            <a:endParaRPr/>
          </a:p>
        </p:txBody>
      </p:sp>
      <p:sp>
        <p:nvSpPr>
          <p:cNvPr id="47" name="object 47"/>
          <p:cNvSpPr/>
          <p:nvPr/>
        </p:nvSpPr>
        <p:spPr>
          <a:xfrm>
            <a:off x="6540245" y="3170554"/>
            <a:ext cx="26034" cy="0"/>
          </a:xfrm>
          <a:custGeom>
            <a:avLst/>
            <a:gdLst/>
            <a:ahLst/>
            <a:cxnLst/>
            <a:rect l="l" t="t" r="r" b="b"/>
            <a:pathLst>
              <a:path w="26034">
                <a:moveTo>
                  <a:pt x="0" y="0"/>
                </a:moveTo>
                <a:lnTo>
                  <a:pt x="15051" y="0"/>
                </a:lnTo>
                <a:lnTo>
                  <a:pt x="22780" y="0"/>
                </a:lnTo>
                <a:lnTo>
                  <a:pt x="25628" y="0"/>
                </a:lnTo>
                <a:lnTo>
                  <a:pt x="26034" y="0"/>
                </a:lnTo>
              </a:path>
            </a:pathLst>
          </a:custGeom>
          <a:ln w="19812">
            <a:solidFill>
              <a:srgbClr val="000000"/>
            </a:solidFill>
          </a:ln>
        </p:spPr>
        <p:txBody>
          <a:bodyPr wrap="square" lIns="0" tIns="0" rIns="0" bIns="0" rtlCol="0"/>
          <a:lstStyle/>
          <a:p>
            <a:endParaRPr/>
          </a:p>
        </p:txBody>
      </p:sp>
      <p:sp>
        <p:nvSpPr>
          <p:cNvPr id="48" name="object 48"/>
          <p:cNvSpPr/>
          <p:nvPr/>
        </p:nvSpPr>
        <p:spPr>
          <a:xfrm>
            <a:off x="5801867" y="2776727"/>
            <a:ext cx="399287" cy="425195"/>
          </a:xfrm>
          <a:prstGeom prst="rect">
            <a:avLst/>
          </a:prstGeom>
          <a:blipFill>
            <a:blip r:embed="rId9" cstate="print"/>
            <a:stretch>
              <a:fillRect/>
            </a:stretch>
          </a:blipFill>
        </p:spPr>
        <p:txBody>
          <a:bodyPr wrap="square" lIns="0" tIns="0" rIns="0" bIns="0" rtlCol="0"/>
          <a:lstStyle/>
          <a:p>
            <a:endParaRPr/>
          </a:p>
        </p:txBody>
      </p:sp>
      <p:sp>
        <p:nvSpPr>
          <p:cNvPr id="49" name="object 49"/>
          <p:cNvSpPr/>
          <p:nvPr/>
        </p:nvSpPr>
        <p:spPr>
          <a:xfrm>
            <a:off x="5022341" y="2390394"/>
            <a:ext cx="640080" cy="641985"/>
          </a:xfrm>
          <a:custGeom>
            <a:avLst/>
            <a:gdLst/>
            <a:ahLst/>
            <a:cxnLst/>
            <a:rect l="l" t="t" r="r" b="b"/>
            <a:pathLst>
              <a:path w="640079" h="641985">
                <a:moveTo>
                  <a:pt x="320040" y="0"/>
                </a:moveTo>
                <a:lnTo>
                  <a:pt x="272739" y="3478"/>
                </a:lnTo>
                <a:lnTo>
                  <a:pt x="227596" y="13583"/>
                </a:lnTo>
                <a:lnTo>
                  <a:pt x="185105" y="29817"/>
                </a:lnTo>
                <a:lnTo>
                  <a:pt x="145761" y="51685"/>
                </a:lnTo>
                <a:lnTo>
                  <a:pt x="110057" y="78690"/>
                </a:lnTo>
                <a:lnTo>
                  <a:pt x="78490" y="110335"/>
                </a:lnTo>
                <a:lnTo>
                  <a:pt x="51552" y="146125"/>
                </a:lnTo>
                <a:lnTo>
                  <a:pt x="29740" y="185563"/>
                </a:lnTo>
                <a:lnTo>
                  <a:pt x="13547" y="228153"/>
                </a:lnTo>
                <a:lnTo>
                  <a:pt x="3469" y="273398"/>
                </a:lnTo>
                <a:lnTo>
                  <a:pt x="0" y="320801"/>
                </a:lnTo>
                <a:lnTo>
                  <a:pt x="3469" y="368205"/>
                </a:lnTo>
                <a:lnTo>
                  <a:pt x="13547" y="413450"/>
                </a:lnTo>
                <a:lnTo>
                  <a:pt x="29740" y="456040"/>
                </a:lnTo>
                <a:lnTo>
                  <a:pt x="51552" y="495478"/>
                </a:lnTo>
                <a:lnTo>
                  <a:pt x="78490" y="531268"/>
                </a:lnTo>
                <a:lnTo>
                  <a:pt x="110057" y="562913"/>
                </a:lnTo>
                <a:lnTo>
                  <a:pt x="145761" y="589918"/>
                </a:lnTo>
                <a:lnTo>
                  <a:pt x="185105" y="611786"/>
                </a:lnTo>
                <a:lnTo>
                  <a:pt x="227596" y="628020"/>
                </a:lnTo>
                <a:lnTo>
                  <a:pt x="272739" y="638125"/>
                </a:lnTo>
                <a:lnTo>
                  <a:pt x="320040" y="641603"/>
                </a:lnTo>
                <a:lnTo>
                  <a:pt x="367340" y="638125"/>
                </a:lnTo>
                <a:lnTo>
                  <a:pt x="412483" y="628020"/>
                </a:lnTo>
                <a:lnTo>
                  <a:pt x="454974" y="611786"/>
                </a:lnTo>
                <a:lnTo>
                  <a:pt x="494318" y="589918"/>
                </a:lnTo>
                <a:lnTo>
                  <a:pt x="530022" y="562913"/>
                </a:lnTo>
                <a:lnTo>
                  <a:pt x="561589" y="531268"/>
                </a:lnTo>
                <a:lnTo>
                  <a:pt x="588527" y="495478"/>
                </a:lnTo>
                <a:lnTo>
                  <a:pt x="610339" y="456040"/>
                </a:lnTo>
                <a:lnTo>
                  <a:pt x="626532" y="413450"/>
                </a:lnTo>
                <a:lnTo>
                  <a:pt x="636610" y="368205"/>
                </a:lnTo>
                <a:lnTo>
                  <a:pt x="640080" y="320801"/>
                </a:lnTo>
                <a:lnTo>
                  <a:pt x="636610" y="273398"/>
                </a:lnTo>
                <a:lnTo>
                  <a:pt x="626532" y="228153"/>
                </a:lnTo>
                <a:lnTo>
                  <a:pt x="610339" y="185563"/>
                </a:lnTo>
                <a:lnTo>
                  <a:pt x="588527" y="146125"/>
                </a:lnTo>
                <a:lnTo>
                  <a:pt x="561589" y="110335"/>
                </a:lnTo>
                <a:lnTo>
                  <a:pt x="530022" y="78690"/>
                </a:lnTo>
                <a:lnTo>
                  <a:pt x="494318" y="51685"/>
                </a:lnTo>
                <a:lnTo>
                  <a:pt x="454974" y="29817"/>
                </a:lnTo>
                <a:lnTo>
                  <a:pt x="412483" y="13583"/>
                </a:lnTo>
                <a:lnTo>
                  <a:pt x="367340" y="3478"/>
                </a:lnTo>
                <a:lnTo>
                  <a:pt x="320040" y="0"/>
                </a:lnTo>
                <a:close/>
              </a:path>
            </a:pathLst>
          </a:custGeom>
          <a:solidFill>
            <a:srgbClr val="FFFFFF"/>
          </a:solidFill>
        </p:spPr>
        <p:txBody>
          <a:bodyPr wrap="square" lIns="0" tIns="0" rIns="0" bIns="0" rtlCol="0"/>
          <a:lstStyle/>
          <a:p>
            <a:endParaRPr/>
          </a:p>
        </p:txBody>
      </p:sp>
      <p:sp>
        <p:nvSpPr>
          <p:cNvPr id="50" name="object 50"/>
          <p:cNvSpPr/>
          <p:nvPr/>
        </p:nvSpPr>
        <p:spPr>
          <a:xfrm>
            <a:off x="5022341" y="2390394"/>
            <a:ext cx="640080" cy="641985"/>
          </a:xfrm>
          <a:custGeom>
            <a:avLst/>
            <a:gdLst/>
            <a:ahLst/>
            <a:cxnLst/>
            <a:rect l="l" t="t" r="r" b="b"/>
            <a:pathLst>
              <a:path w="640079" h="641985">
                <a:moveTo>
                  <a:pt x="0" y="320801"/>
                </a:moveTo>
                <a:lnTo>
                  <a:pt x="3469" y="273398"/>
                </a:lnTo>
                <a:lnTo>
                  <a:pt x="13547" y="228153"/>
                </a:lnTo>
                <a:lnTo>
                  <a:pt x="29740" y="185563"/>
                </a:lnTo>
                <a:lnTo>
                  <a:pt x="51552" y="146125"/>
                </a:lnTo>
                <a:lnTo>
                  <a:pt x="78490" y="110335"/>
                </a:lnTo>
                <a:lnTo>
                  <a:pt x="110057" y="78690"/>
                </a:lnTo>
                <a:lnTo>
                  <a:pt x="145761" y="51685"/>
                </a:lnTo>
                <a:lnTo>
                  <a:pt x="185105" y="29817"/>
                </a:lnTo>
                <a:lnTo>
                  <a:pt x="227596" y="13583"/>
                </a:lnTo>
                <a:lnTo>
                  <a:pt x="272739" y="3478"/>
                </a:lnTo>
                <a:lnTo>
                  <a:pt x="320040" y="0"/>
                </a:lnTo>
                <a:lnTo>
                  <a:pt x="367340" y="3478"/>
                </a:lnTo>
                <a:lnTo>
                  <a:pt x="412483" y="13583"/>
                </a:lnTo>
                <a:lnTo>
                  <a:pt x="454974" y="29817"/>
                </a:lnTo>
                <a:lnTo>
                  <a:pt x="494318" y="51685"/>
                </a:lnTo>
                <a:lnTo>
                  <a:pt x="530022" y="78690"/>
                </a:lnTo>
                <a:lnTo>
                  <a:pt x="561589" y="110335"/>
                </a:lnTo>
                <a:lnTo>
                  <a:pt x="588527" y="146125"/>
                </a:lnTo>
                <a:lnTo>
                  <a:pt x="610339" y="185563"/>
                </a:lnTo>
                <a:lnTo>
                  <a:pt x="626532" y="228153"/>
                </a:lnTo>
                <a:lnTo>
                  <a:pt x="636610" y="273398"/>
                </a:lnTo>
                <a:lnTo>
                  <a:pt x="640080" y="320801"/>
                </a:lnTo>
                <a:lnTo>
                  <a:pt x="636610" y="368205"/>
                </a:lnTo>
                <a:lnTo>
                  <a:pt x="626532" y="413450"/>
                </a:lnTo>
                <a:lnTo>
                  <a:pt x="610339" y="456040"/>
                </a:lnTo>
                <a:lnTo>
                  <a:pt x="588527" y="495478"/>
                </a:lnTo>
                <a:lnTo>
                  <a:pt x="561589" y="531268"/>
                </a:lnTo>
                <a:lnTo>
                  <a:pt x="530022" y="562913"/>
                </a:lnTo>
                <a:lnTo>
                  <a:pt x="494318" y="589918"/>
                </a:lnTo>
                <a:lnTo>
                  <a:pt x="454974" y="611786"/>
                </a:lnTo>
                <a:lnTo>
                  <a:pt x="412483" y="628020"/>
                </a:lnTo>
                <a:lnTo>
                  <a:pt x="367340" y="638125"/>
                </a:lnTo>
                <a:lnTo>
                  <a:pt x="320040" y="641603"/>
                </a:lnTo>
                <a:lnTo>
                  <a:pt x="272739" y="638125"/>
                </a:lnTo>
                <a:lnTo>
                  <a:pt x="227596" y="628020"/>
                </a:lnTo>
                <a:lnTo>
                  <a:pt x="185105" y="611786"/>
                </a:lnTo>
                <a:lnTo>
                  <a:pt x="145761" y="589918"/>
                </a:lnTo>
                <a:lnTo>
                  <a:pt x="110057" y="562913"/>
                </a:lnTo>
                <a:lnTo>
                  <a:pt x="78490" y="531268"/>
                </a:lnTo>
                <a:lnTo>
                  <a:pt x="51552" y="495478"/>
                </a:lnTo>
                <a:lnTo>
                  <a:pt x="29740" y="456040"/>
                </a:lnTo>
                <a:lnTo>
                  <a:pt x="13547" y="413450"/>
                </a:lnTo>
                <a:lnTo>
                  <a:pt x="3469" y="368205"/>
                </a:lnTo>
                <a:lnTo>
                  <a:pt x="0" y="320801"/>
                </a:lnTo>
                <a:close/>
              </a:path>
            </a:pathLst>
          </a:custGeom>
          <a:ln w="19812">
            <a:solidFill>
              <a:srgbClr val="000000"/>
            </a:solidFill>
          </a:ln>
        </p:spPr>
        <p:txBody>
          <a:bodyPr wrap="square" lIns="0" tIns="0" rIns="0" bIns="0" rtlCol="0"/>
          <a:lstStyle/>
          <a:p>
            <a:endParaRPr/>
          </a:p>
        </p:txBody>
      </p:sp>
      <p:sp>
        <p:nvSpPr>
          <p:cNvPr id="51" name="object 51"/>
          <p:cNvSpPr txBox="1"/>
          <p:nvPr/>
        </p:nvSpPr>
        <p:spPr>
          <a:xfrm>
            <a:off x="5167121" y="2732278"/>
            <a:ext cx="344805" cy="299720"/>
          </a:xfrm>
          <a:prstGeom prst="rect">
            <a:avLst/>
          </a:prstGeom>
        </p:spPr>
        <p:txBody>
          <a:bodyPr vert="horz" wrap="square" lIns="0" tIns="12700" rIns="0" bIns="0" rtlCol="0">
            <a:spAutoFit/>
          </a:bodyPr>
          <a:lstStyle/>
          <a:p>
            <a:pPr marL="12065" marR="5080" algn="ctr">
              <a:lnSpc>
                <a:spcPct val="100000"/>
              </a:lnSpc>
              <a:spcBef>
                <a:spcPts val="100"/>
              </a:spcBef>
            </a:pPr>
            <a:r>
              <a:rPr sz="600" spc="-5" dirty="0">
                <a:latin typeface="Segoe UI"/>
                <a:cs typeface="Segoe UI"/>
              </a:rPr>
              <a:t>Azure</a:t>
            </a:r>
            <a:r>
              <a:rPr sz="600" spc="-75" dirty="0">
                <a:latin typeface="Segoe UI"/>
                <a:cs typeface="Segoe UI"/>
              </a:rPr>
              <a:t> </a:t>
            </a:r>
            <a:r>
              <a:rPr sz="600" dirty="0">
                <a:latin typeface="Segoe UI"/>
                <a:cs typeface="Segoe UI"/>
              </a:rPr>
              <a:t>ML  </a:t>
            </a:r>
            <a:r>
              <a:rPr sz="600" spc="-5" dirty="0">
                <a:latin typeface="Segoe UI"/>
                <a:cs typeface="Segoe UI"/>
              </a:rPr>
              <a:t>service  </a:t>
            </a:r>
            <a:r>
              <a:rPr sz="600" dirty="0">
                <a:latin typeface="Segoe UI"/>
                <a:cs typeface="Segoe UI"/>
              </a:rPr>
              <a:t>(P</a:t>
            </a:r>
            <a:r>
              <a:rPr sz="600" spc="-10" dirty="0">
                <a:latin typeface="Segoe UI"/>
                <a:cs typeface="Segoe UI"/>
              </a:rPr>
              <a:t>r</a:t>
            </a:r>
            <a:r>
              <a:rPr sz="600" spc="-5" dirty="0">
                <a:latin typeface="Segoe UI"/>
                <a:cs typeface="Segoe UI"/>
              </a:rPr>
              <a:t>e</a:t>
            </a:r>
            <a:r>
              <a:rPr sz="600" dirty="0">
                <a:latin typeface="Segoe UI"/>
                <a:cs typeface="Segoe UI"/>
              </a:rPr>
              <a:t>vi</a:t>
            </a:r>
            <a:r>
              <a:rPr sz="600" spc="-5" dirty="0">
                <a:latin typeface="Segoe UI"/>
                <a:cs typeface="Segoe UI"/>
              </a:rPr>
              <a:t>ew</a:t>
            </a:r>
            <a:r>
              <a:rPr sz="600" dirty="0">
                <a:latin typeface="Segoe UI"/>
                <a:cs typeface="Segoe UI"/>
              </a:rPr>
              <a:t>)</a:t>
            </a:r>
            <a:endParaRPr sz="600">
              <a:latin typeface="Segoe UI"/>
              <a:cs typeface="Segoe UI"/>
            </a:endParaRPr>
          </a:p>
        </p:txBody>
      </p:sp>
      <p:sp>
        <p:nvSpPr>
          <p:cNvPr id="52" name="object 52"/>
          <p:cNvSpPr/>
          <p:nvPr/>
        </p:nvSpPr>
        <p:spPr>
          <a:xfrm>
            <a:off x="5218938" y="5036058"/>
            <a:ext cx="1653539" cy="510540"/>
          </a:xfrm>
          <a:custGeom>
            <a:avLst/>
            <a:gdLst/>
            <a:ahLst/>
            <a:cxnLst/>
            <a:rect l="l" t="t" r="r" b="b"/>
            <a:pathLst>
              <a:path w="1653540" h="510539">
                <a:moveTo>
                  <a:pt x="0" y="85090"/>
                </a:moveTo>
                <a:lnTo>
                  <a:pt x="6687" y="51970"/>
                </a:lnTo>
                <a:lnTo>
                  <a:pt x="24923" y="24923"/>
                </a:lnTo>
                <a:lnTo>
                  <a:pt x="51970" y="6687"/>
                </a:lnTo>
                <a:lnTo>
                  <a:pt x="85089" y="0"/>
                </a:lnTo>
                <a:lnTo>
                  <a:pt x="1568450" y="0"/>
                </a:lnTo>
                <a:lnTo>
                  <a:pt x="1601569" y="6687"/>
                </a:lnTo>
                <a:lnTo>
                  <a:pt x="1628616" y="24923"/>
                </a:lnTo>
                <a:lnTo>
                  <a:pt x="1646852" y="51970"/>
                </a:lnTo>
                <a:lnTo>
                  <a:pt x="1653539" y="85090"/>
                </a:lnTo>
                <a:lnTo>
                  <a:pt x="1653539" y="425450"/>
                </a:lnTo>
                <a:lnTo>
                  <a:pt x="1646852" y="458569"/>
                </a:lnTo>
                <a:lnTo>
                  <a:pt x="1628616" y="485616"/>
                </a:lnTo>
                <a:lnTo>
                  <a:pt x="1601569" y="503852"/>
                </a:lnTo>
                <a:lnTo>
                  <a:pt x="1568450" y="510540"/>
                </a:lnTo>
                <a:lnTo>
                  <a:pt x="85089" y="510540"/>
                </a:lnTo>
                <a:lnTo>
                  <a:pt x="51970" y="503852"/>
                </a:lnTo>
                <a:lnTo>
                  <a:pt x="24923" y="485616"/>
                </a:lnTo>
                <a:lnTo>
                  <a:pt x="6687" y="458569"/>
                </a:lnTo>
                <a:lnTo>
                  <a:pt x="0" y="425450"/>
                </a:lnTo>
                <a:lnTo>
                  <a:pt x="0" y="85090"/>
                </a:lnTo>
                <a:close/>
              </a:path>
            </a:pathLst>
          </a:custGeom>
          <a:ln w="19812">
            <a:solidFill>
              <a:srgbClr val="0078D6"/>
            </a:solidFill>
          </a:ln>
        </p:spPr>
        <p:txBody>
          <a:bodyPr wrap="square" lIns="0" tIns="0" rIns="0" bIns="0" rtlCol="0"/>
          <a:lstStyle/>
          <a:p>
            <a:endParaRPr/>
          </a:p>
        </p:txBody>
      </p:sp>
      <p:sp>
        <p:nvSpPr>
          <p:cNvPr id="53" name="object 53"/>
          <p:cNvSpPr txBox="1"/>
          <p:nvPr/>
        </p:nvSpPr>
        <p:spPr>
          <a:xfrm>
            <a:off x="5542915" y="5344414"/>
            <a:ext cx="1003300" cy="186690"/>
          </a:xfrm>
          <a:prstGeom prst="rect">
            <a:avLst/>
          </a:prstGeom>
        </p:spPr>
        <p:txBody>
          <a:bodyPr vert="horz" wrap="square" lIns="0" tIns="13335" rIns="0" bIns="0" rtlCol="0">
            <a:spAutoFit/>
          </a:bodyPr>
          <a:lstStyle/>
          <a:p>
            <a:pPr marL="12700">
              <a:lnSpc>
                <a:spcPct val="100000"/>
              </a:lnSpc>
              <a:spcBef>
                <a:spcPts val="105"/>
              </a:spcBef>
            </a:pPr>
            <a:r>
              <a:rPr sz="1050" b="1" spc="-5" dirty="0">
                <a:solidFill>
                  <a:srgbClr val="0078D6"/>
                </a:solidFill>
                <a:latin typeface="Segoe UI Semibold"/>
                <a:cs typeface="Segoe UI Semibold"/>
              </a:rPr>
              <a:t>Data</a:t>
            </a:r>
            <a:r>
              <a:rPr sz="1050" b="1" spc="-60" dirty="0">
                <a:solidFill>
                  <a:srgbClr val="0078D6"/>
                </a:solidFill>
                <a:latin typeface="Segoe UI Semibold"/>
                <a:cs typeface="Segoe UI Semibold"/>
              </a:rPr>
              <a:t> </a:t>
            </a:r>
            <a:r>
              <a:rPr sz="1050" b="1" dirty="0">
                <a:solidFill>
                  <a:srgbClr val="0078D6"/>
                </a:solidFill>
                <a:latin typeface="Segoe UI Semibold"/>
                <a:cs typeface="Segoe UI Semibold"/>
              </a:rPr>
              <a:t>warehouse</a:t>
            </a:r>
            <a:endParaRPr sz="1050">
              <a:latin typeface="Segoe UI Semibold"/>
              <a:cs typeface="Segoe UI Semibold"/>
            </a:endParaRPr>
          </a:p>
        </p:txBody>
      </p:sp>
      <p:sp>
        <p:nvSpPr>
          <p:cNvPr id="54" name="object 54"/>
          <p:cNvSpPr/>
          <p:nvPr/>
        </p:nvSpPr>
        <p:spPr>
          <a:xfrm>
            <a:off x="5068061" y="4780026"/>
            <a:ext cx="510540" cy="512445"/>
          </a:xfrm>
          <a:custGeom>
            <a:avLst/>
            <a:gdLst/>
            <a:ahLst/>
            <a:cxnLst/>
            <a:rect l="l" t="t" r="r" b="b"/>
            <a:pathLst>
              <a:path w="510539" h="512445">
                <a:moveTo>
                  <a:pt x="255270" y="0"/>
                </a:moveTo>
                <a:lnTo>
                  <a:pt x="209387" y="4126"/>
                </a:lnTo>
                <a:lnTo>
                  <a:pt x="166202" y="16023"/>
                </a:lnTo>
                <a:lnTo>
                  <a:pt x="126435" y="34967"/>
                </a:lnTo>
                <a:lnTo>
                  <a:pt x="90807" y="60232"/>
                </a:lnTo>
                <a:lnTo>
                  <a:pt x="60040" y="91095"/>
                </a:lnTo>
                <a:lnTo>
                  <a:pt x="34854" y="126830"/>
                </a:lnTo>
                <a:lnTo>
                  <a:pt x="15971" y="166714"/>
                </a:lnTo>
                <a:lnTo>
                  <a:pt x="4113" y="210023"/>
                </a:lnTo>
                <a:lnTo>
                  <a:pt x="0" y="256031"/>
                </a:lnTo>
                <a:lnTo>
                  <a:pt x="4113" y="302040"/>
                </a:lnTo>
                <a:lnTo>
                  <a:pt x="15971" y="345349"/>
                </a:lnTo>
                <a:lnTo>
                  <a:pt x="34854" y="385233"/>
                </a:lnTo>
                <a:lnTo>
                  <a:pt x="60040" y="420968"/>
                </a:lnTo>
                <a:lnTo>
                  <a:pt x="90807" y="451831"/>
                </a:lnTo>
                <a:lnTo>
                  <a:pt x="126435" y="477096"/>
                </a:lnTo>
                <a:lnTo>
                  <a:pt x="166202" y="496040"/>
                </a:lnTo>
                <a:lnTo>
                  <a:pt x="209387" y="507937"/>
                </a:lnTo>
                <a:lnTo>
                  <a:pt x="255270" y="512064"/>
                </a:lnTo>
                <a:lnTo>
                  <a:pt x="301152" y="507937"/>
                </a:lnTo>
                <a:lnTo>
                  <a:pt x="344337" y="496040"/>
                </a:lnTo>
                <a:lnTo>
                  <a:pt x="384104" y="477096"/>
                </a:lnTo>
                <a:lnTo>
                  <a:pt x="419732" y="451831"/>
                </a:lnTo>
                <a:lnTo>
                  <a:pt x="450499" y="420968"/>
                </a:lnTo>
                <a:lnTo>
                  <a:pt x="475685" y="385233"/>
                </a:lnTo>
                <a:lnTo>
                  <a:pt x="494568" y="345349"/>
                </a:lnTo>
                <a:lnTo>
                  <a:pt x="506426" y="302040"/>
                </a:lnTo>
                <a:lnTo>
                  <a:pt x="510539" y="256031"/>
                </a:lnTo>
                <a:lnTo>
                  <a:pt x="506426" y="210023"/>
                </a:lnTo>
                <a:lnTo>
                  <a:pt x="494568" y="166714"/>
                </a:lnTo>
                <a:lnTo>
                  <a:pt x="475685" y="126830"/>
                </a:lnTo>
                <a:lnTo>
                  <a:pt x="450499" y="91095"/>
                </a:lnTo>
                <a:lnTo>
                  <a:pt x="419732" y="60232"/>
                </a:lnTo>
                <a:lnTo>
                  <a:pt x="384104" y="34967"/>
                </a:lnTo>
                <a:lnTo>
                  <a:pt x="344337" y="16023"/>
                </a:lnTo>
                <a:lnTo>
                  <a:pt x="301152" y="4126"/>
                </a:lnTo>
                <a:lnTo>
                  <a:pt x="255270" y="0"/>
                </a:lnTo>
                <a:close/>
              </a:path>
            </a:pathLst>
          </a:custGeom>
          <a:solidFill>
            <a:srgbClr val="FFFFFF"/>
          </a:solidFill>
        </p:spPr>
        <p:txBody>
          <a:bodyPr wrap="square" lIns="0" tIns="0" rIns="0" bIns="0" rtlCol="0"/>
          <a:lstStyle/>
          <a:p>
            <a:endParaRPr/>
          </a:p>
        </p:txBody>
      </p:sp>
      <p:sp>
        <p:nvSpPr>
          <p:cNvPr id="55" name="object 55"/>
          <p:cNvSpPr/>
          <p:nvPr/>
        </p:nvSpPr>
        <p:spPr>
          <a:xfrm>
            <a:off x="5068061" y="4780026"/>
            <a:ext cx="510540" cy="512445"/>
          </a:xfrm>
          <a:custGeom>
            <a:avLst/>
            <a:gdLst/>
            <a:ahLst/>
            <a:cxnLst/>
            <a:rect l="l" t="t" r="r" b="b"/>
            <a:pathLst>
              <a:path w="510539" h="512445">
                <a:moveTo>
                  <a:pt x="0" y="256031"/>
                </a:moveTo>
                <a:lnTo>
                  <a:pt x="4113" y="210023"/>
                </a:lnTo>
                <a:lnTo>
                  <a:pt x="15971" y="166714"/>
                </a:lnTo>
                <a:lnTo>
                  <a:pt x="34854" y="126830"/>
                </a:lnTo>
                <a:lnTo>
                  <a:pt x="60040" y="91095"/>
                </a:lnTo>
                <a:lnTo>
                  <a:pt x="90807" y="60232"/>
                </a:lnTo>
                <a:lnTo>
                  <a:pt x="126435" y="34967"/>
                </a:lnTo>
                <a:lnTo>
                  <a:pt x="166202" y="16023"/>
                </a:lnTo>
                <a:lnTo>
                  <a:pt x="209387" y="4126"/>
                </a:lnTo>
                <a:lnTo>
                  <a:pt x="255270" y="0"/>
                </a:lnTo>
                <a:lnTo>
                  <a:pt x="301152" y="4126"/>
                </a:lnTo>
                <a:lnTo>
                  <a:pt x="344337" y="16023"/>
                </a:lnTo>
                <a:lnTo>
                  <a:pt x="384104" y="34967"/>
                </a:lnTo>
                <a:lnTo>
                  <a:pt x="419732" y="60232"/>
                </a:lnTo>
                <a:lnTo>
                  <a:pt x="450499" y="91095"/>
                </a:lnTo>
                <a:lnTo>
                  <a:pt x="475685" y="126830"/>
                </a:lnTo>
                <a:lnTo>
                  <a:pt x="494568" y="166714"/>
                </a:lnTo>
                <a:lnTo>
                  <a:pt x="506426" y="210023"/>
                </a:lnTo>
                <a:lnTo>
                  <a:pt x="510539" y="256031"/>
                </a:lnTo>
                <a:lnTo>
                  <a:pt x="506426" y="302040"/>
                </a:lnTo>
                <a:lnTo>
                  <a:pt x="494568" y="345349"/>
                </a:lnTo>
                <a:lnTo>
                  <a:pt x="475685" y="385233"/>
                </a:lnTo>
                <a:lnTo>
                  <a:pt x="450499" y="420968"/>
                </a:lnTo>
                <a:lnTo>
                  <a:pt x="419732" y="451831"/>
                </a:lnTo>
                <a:lnTo>
                  <a:pt x="384104" y="477096"/>
                </a:lnTo>
                <a:lnTo>
                  <a:pt x="344337" y="496040"/>
                </a:lnTo>
                <a:lnTo>
                  <a:pt x="301152" y="507937"/>
                </a:lnTo>
                <a:lnTo>
                  <a:pt x="255270" y="512064"/>
                </a:lnTo>
                <a:lnTo>
                  <a:pt x="209387" y="507937"/>
                </a:lnTo>
                <a:lnTo>
                  <a:pt x="166202" y="496040"/>
                </a:lnTo>
                <a:lnTo>
                  <a:pt x="126435" y="477096"/>
                </a:lnTo>
                <a:lnTo>
                  <a:pt x="90807" y="451831"/>
                </a:lnTo>
                <a:lnTo>
                  <a:pt x="60040" y="420968"/>
                </a:lnTo>
                <a:lnTo>
                  <a:pt x="34854" y="385233"/>
                </a:lnTo>
                <a:lnTo>
                  <a:pt x="15971" y="345349"/>
                </a:lnTo>
                <a:lnTo>
                  <a:pt x="4113" y="302040"/>
                </a:lnTo>
                <a:lnTo>
                  <a:pt x="0" y="256031"/>
                </a:lnTo>
                <a:close/>
              </a:path>
            </a:pathLst>
          </a:custGeom>
          <a:ln w="19812">
            <a:solidFill>
              <a:srgbClr val="000000"/>
            </a:solidFill>
          </a:ln>
        </p:spPr>
        <p:txBody>
          <a:bodyPr wrap="square" lIns="0" tIns="0" rIns="0" bIns="0" rtlCol="0"/>
          <a:lstStyle/>
          <a:p>
            <a:endParaRPr/>
          </a:p>
        </p:txBody>
      </p:sp>
      <p:sp>
        <p:nvSpPr>
          <p:cNvPr id="56" name="object 56"/>
          <p:cNvSpPr txBox="1"/>
          <p:nvPr/>
        </p:nvSpPr>
        <p:spPr>
          <a:xfrm>
            <a:off x="5175630" y="5093970"/>
            <a:ext cx="305435" cy="116839"/>
          </a:xfrm>
          <a:prstGeom prst="rect">
            <a:avLst/>
          </a:prstGeom>
        </p:spPr>
        <p:txBody>
          <a:bodyPr vert="horz" wrap="square" lIns="0" tIns="12700" rIns="0" bIns="0" rtlCol="0">
            <a:spAutoFit/>
          </a:bodyPr>
          <a:lstStyle/>
          <a:p>
            <a:pPr marL="12700">
              <a:lnSpc>
                <a:spcPct val="100000"/>
              </a:lnSpc>
              <a:spcBef>
                <a:spcPts val="100"/>
              </a:spcBef>
            </a:pPr>
            <a:r>
              <a:rPr sz="600" dirty="0">
                <a:latin typeface="Segoe UI"/>
                <a:cs typeface="Segoe UI"/>
              </a:rPr>
              <a:t>SQL</a:t>
            </a:r>
            <a:r>
              <a:rPr sz="600" spc="-65" dirty="0">
                <a:latin typeface="Segoe UI"/>
                <a:cs typeface="Segoe UI"/>
              </a:rPr>
              <a:t> </a:t>
            </a:r>
            <a:r>
              <a:rPr sz="600" spc="-5" dirty="0">
                <a:latin typeface="Segoe UI"/>
                <a:cs typeface="Segoe UI"/>
              </a:rPr>
              <a:t>DW</a:t>
            </a:r>
            <a:endParaRPr sz="600">
              <a:latin typeface="Segoe UI"/>
              <a:cs typeface="Segoe UI"/>
            </a:endParaRPr>
          </a:p>
        </p:txBody>
      </p:sp>
      <p:sp>
        <p:nvSpPr>
          <p:cNvPr id="57" name="object 57"/>
          <p:cNvSpPr/>
          <p:nvPr/>
        </p:nvSpPr>
        <p:spPr>
          <a:xfrm>
            <a:off x="5855970" y="5071109"/>
            <a:ext cx="379730" cy="294640"/>
          </a:xfrm>
          <a:custGeom>
            <a:avLst/>
            <a:gdLst/>
            <a:ahLst/>
            <a:cxnLst/>
            <a:rect l="l" t="t" r="r" b="b"/>
            <a:pathLst>
              <a:path w="379729" h="294639">
                <a:moveTo>
                  <a:pt x="38353" y="294131"/>
                </a:moveTo>
                <a:lnTo>
                  <a:pt x="38353" y="154939"/>
                </a:lnTo>
                <a:lnTo>
                  <a:pt x="0" y="154939"/>
                </a:lnTo>
                <a:lnTo>
                  <a:pt x="0" y="127000"/>
                </a:lnTo>
                <a:lnTo>
                  <a:pt x="212343" y="0"/>
                </a:lnTo>
                <a:lnTo>
                  <a:pt x="379475" y="90550"/>
                </a:lnTo>
              </a:path>
            </a:pathLst>
          </a:custGeom>
          <a:ln w="19812">
            <a:solidFill>
              <a:srgbClr val="000000"/>
            </a:solidFill>
          </a:ln>
        </p:spPr>
        <p:txBody>
          <a:bodyPr wrap="square" lIns="0" tIns="0" rIns="0" bIns="0" rtlCol="0"/>
          <a:lstStyle/>
          <a:p>
            <a:endParaRPr/>
          </a:p>
        </p:txBody>
      </p:sp>
      <p:sp>
        <p:nvSpPr>
          <p:cNvPr id="58" name="object 58"/>
          <p:cNvSpPr/>
          <p:nvPr/>
        </p:nvSpPr>
        <p:spPr>
          <a:xfrm>
            <a:off x="5919978" y="5229605"/>
            <a:ext cx="55244" cy="55244"/>
          </a:xfrm>
          <a:custGeom>
            <a:avLst/>
            <a:gdLst/>
            <a:ahLst/>
            <a:cxnLst/>
            <a:rect l="l" t="t" r="r" b="b"/>
            <a:pathLst>
              <a:path w="55245" h="55245">
                <a:moveTo>
                  <a:pt x="0" y="54864"/>
                </a:moveTo>
                <a:lnTo>
                  <a:pt x="54863" y="54864"/>
                </a:lnTo>
                <a:lnTo>
                  <a:pt x="54863" y="0"/>
                </a:lnTo>
                <a:lnTo>
                  <a:pt x="0" y="0"/>
                </a:lnTo>
                <a:lnTo>
                  <a:pt x="0" y="54864"/>
                </a:lnTo>
                <a:close/>
              </a:path>
            </a:pathLst>
          </a:custGeom>
          <a:ln w="19812">
            <a:solidFill>
              <a:srgbClr val="000000"/>
            </a:solidFill>
          </a:ln>
        </p:spPr>
        <p:txBody>
          <a:bodyPr wrap="square" lIns="0" tIns="0" rIns="0" bIns="0" rtlCol="0"/>
          <a:lstStyle/>
          <a:p>
            <a:endParaRPr/>
          </a:p>
        </p:txBody>
      </p:sp>
      <p:sp>
        <p:nvSpPr>
          <p:cNvPr id="59" name="object 59"/>
          <p:cNvSpPr/>
          <p:nvPr/>
        </p:nvSpPr>
        <p:spPr>
          <a:xfrm>
            <a:off x="5919978" y="5310378"/>
            <a:ext cx="55244" cy="55244"/>
          </a:xfrm>
          <a:custGeom>
            <a:avLst/>
            <a:gdLst/>
            <a:ahLst/>
            <a:cxnLst/>
            <a:rect l="l" t="t" r="r" b="b"/>
            <a:pathLst>
              <a:path w="55245" h="55245">
                <a:moveTo>
                  <a:pt x="0" y="54864"/>
                </a:moveTo>
                <a:lnTo>
                  <a:pt x="54863" y="54864"/>
                </a:lnTo>
                <a:lnTo>
                  <a:pt x="54863" y="0"/>
                </a:lnTo>
                <a:lnTo>
                  <a:pt x="0" y="0"/>
                </a:lnTo>
                <a:lnTo>
                  <a:pt x="0" y="54864"/>
                </a:lnTo>
                <a:close/>
              </a:path>
            </a:pathLst>
          </a:custGeom>
          <a:ln w="19812">
            <a:solidFill>
              <a:srgbClr val="000000"/>
            </a:solidFill>
          </a:ln>
        </p:spPr>
        <p:txBody>
          <a:bodyPr wrap="square" lIns="0" tIns="0" rIns="0" bIns="0" rtlCol="0"/>
          <a:lstStyle/>
          <a:p>
            <a:endParaRPr/>
          </a:p>
        </p:txBody>
      </p:sp>
      <p:sp>
        <p:nvSpPr>
          <p:cNvPr id="60" name="object 60"/>
          <p:cNvSpPr/>
          <p:nvPr/>
        </p:nvSpPr>
        <p:spPr>
          <a:xfrm>
            <a:off x="5996178" y="5229605"/>
            <a:ext cx="55244" cy="55244"/>
          </a:xfrm>
          <a:custGeom>
            <a:avLst/>
            <a:gdLst/>
            <a:ahLst/>
            <a:cxnLst/>
            <a:rect l="l" t="t" r="r" b="b"/>
            <a:pathLst>
              <a:path w="55245" h="55245">
                <a:moveTo>
                  <a:pt x="0" y="54864"/>
                </a:moveTo>
                <a:lnTo>
                  <a:pt x="54863" y="54864"/>
                </a:lnTo>
                <a:lnTo>
                  <a:pt x="54863" y="0"/>
                </a:lnTo>
                <a:lnTo>
                  <a:pt x="0" y="0"/>
                </a:lnTo>
                <a:lnTo>
                  <a:pt x="0" y="54864"/>
                </a:lnTo>
                <a:close/>
              </a:path>
            </a:pathLst>
          </a:custGeom>
          <a:ln w="19812">
            <a:solidFill>
              <a:srgbClr val="000000"/>
            </a:solidFill>
          </a:ln>
        </p:spPr>
        <p:txBody>
          <a:bodyPr wrap="square" lIns="0" tIns="0" rIns="0" bIns="0" rtlCol="0"/>
          <a:lstStyle/>
          <a:p>
            <a:endParaRPr/>
          </a:p>
        </p:txBody>
      </p:sp>
      <p:sp>
        <p:nvSpPr>
          <p:cNvPr id="61" name="object 61"/>
          <p:cNvSpPr/>
          <p:nvPr/>
        </p:nvSpPr>
        <p:spPr>
          <a:xfrm>
            <a:off x="5996178" y="5310378"/>
            <a:ext cx="55244" cy="55244"/>
          </a:xfrm>
          <a:custGeom>
            <a:avLst/>
            <a:gdLst/>
            <a:ahLst/>
            <a:cxnLst/>
            <a:rect l="l" t="t" r="r" b="b"/>
            <a:pathLst>
              <a:path w="55245" h="55245">
                <a:moveTo>
                  <a:pt x="0" y="54864"/>
                </a:moveTo>
                <a:lnTo>
                  <a:pt x="54863" y="54864"/>
                </a:lnTo>
                <a:lnTo>
                  <a:pt x="54863" y="0"/>
                </a:lnTo>
                <a:lnTo>
                  <a:pt x="0" y="0"/>
                </a:lnTo>
                <a:lnTo>
                  <a:pt x="0" y="54864"/>
                </a:lnTo>
                <a:close/>
              </a:path>
            </a:pathLst>
          </a:custGeom>
          <a:ln w="19812">
            <a:solidFill>
              <a:srgbClr val="000000"/>
            </a:solidFill>
          </a:ln>
        </p:spPr>
        <p:txBody>
          <a:bodyPr wrap="square" lIns="0" tIns="0" rIns="0" bIns="0" rtlCol="0"/>
          <a:lstStyle/>
          <a:p>
            <a:endParaRPr/>
          </a:p>
        </p:txBody>
      </p:sp>
      <p:sp>
        <p:nvSpPr>
          <p:cNvPr id="62" name="object 62"/>
          <p:cNvSpPr/>
          <p:nvPr/>
        </p:nvSpPr>
        <p:spPr>
          <a:xfrm>
            <a:off x="6072378" y="5310378"/>
            <a:ext cx="55244" cy="53340"/>
          </a:xfrm>
          <a:custGeom>
            <a:avLst/>
            <a:gdLst/>
            <a:ahLst/>
            <a:cxnLst/>
            <a:rect l="l" t="t" r="r" b="b"/>
            <a:pathLst>
              <a:path w="55245" h="53339">
                <a:moveTo>
                  <a:pt x="0" y="53340"/>
                </a:moveTo>
                <a:lnTo>
                  <a:pt x="54863" y="53340"/>
                </a:lnTo>
                <a:lnTo>
                  <a:pt x="54863" y="0"/>
                </a:lnTo>
                <a:lnTo>
                  <a:pt x="0" y="0"/>
                </a:lnTo>
                <a:lnTo>
                  <a:pt x="0" y="53340"/>
                </a:lnTo>
                <a:close/>
              </a:path>
            </a:pathLst>
          </a:custGeom>
          <a:ln w="19812">
            <a:solidFill>
              <a:srgbClr val="000000"/>
            </a:solidFill>
          </a:ln>
        </p:spPr>
        <p:txBody>
          <a:bodyPr wrap="square" lIns="0" tIns="0" rIns="0" bIns="0" rtlCol="0"/>
          <a:lstStyle/>
          <a:p>
            <a:endParaRPr/>
          </a:p>
        </p:txBody>
      </p:sp>
      <p:sp>
        <p:nvSpPr>
          <p:cNvPr id="63" name="object 63"/>
          <p:cNvSpPr/>
          <p:nvPr/>
        </p:nvSpPr>
        <p:spPr>
          <a:xfrm>
            <a:off x="5058155" y="3846576"/>
            <a:ext cx="1824227" cy="787907"/>
          </a:xfrm>
          <a:prstGeom prst="rect">
            <a:avLst/>
          </a:prstGeom>
          <a:blipFill>
            <a:blip r:embed="rId10" cstate="print"/>
            <a:stretch>
              <a:fillRect/>
            </a:stretch>
          </a:blipFill>
        </p:spPr>
        <p:txBody>
          <a:bodyPr wrap="square" lIns="0" tIns="0" rIns="0" bIns="0" rtlCol="0"/>
          <a:lstStyle/>
          <a:p>
            <a:endParaRPr/>
          </a:p>
        </p:txBody>
      </p:sp>
      <p:sp>
        <p:nvSpPr>
          <p:cNvPr id="64" name="object 64"/>
          <p:cNvSpPr txBox="1"/>
          <p:nvPr/>
        </p:nvSpPr>
        <p:spPr>
          <a:xfrm>
            <a:off x="5472810" y="4423028"/>
            <a:ext cx="1144905" cy="186690"/>
          </a:xfrm>
          <a:prstGeom prst="rect">
            <a:avLst/>
          </a:prstGeom>
        </p:spPr>
        <p:txBody>
          <a:bodyPr vert="horz" wrap="square" lIns="0" tIns="13335" rIns="0" bIns="0" rtlCol="0">
            <a:spAutoFit/>
          </a:bodyPr>
          <a:lstStyle/>
          <a:p>
            <a:pPr marL="12700">
              <a:lnSpc>
                <a:spcPct val="100000"/>
              </a:lnSpc>
              <a:spcBef>
                <a:spcPts val="105"/>
              </a:spcBef>
            </a:pPr>
            <a:r>
              <a:rPr sz="1050" b="1" dirty="0">
                <a:solidFill>
                  <a:srgbClr val="0078D6"/>
                </a:solidFill>
                <a:latin typeface="Segoe UI Semibold"/>
                <a:cs typeface="Segoe UI Semibold"/>
              </a:rPr>
              <a:t>Operational</a:t>
            </a:r>
            <a:r>
              <a:rPr sz="1050" b="1" spc="-90" dirty="0">
                <a:solidFill>
                  <a:srgbClr val="0078D6"/>
                </a:solidFill>
                <a:latin typeface="Segoe UI Semibold"/>
                <a:cs typeface="Segoe UI Semibold"/>
              </a:rPr>
              <a:t> </a:t>
            </a:r>
            <a:r>
              <a:rPr sz="1050" b="1" dirty="0">
                <a:solidFill>
                  <a:srgbClr val="0078D6"/>
                </a:solidFill>
                <a:latin typeface="Segoe UI Semibold"/>
                <a:cs typeface="Segoe UI Semibold"/>
              </a:rPr>
              <a:t>stores</a:t>
            </a:r>
            <a:endParaRPr sz="1050">
              <a:latin typeface="Segoe UI Semibold"/>
              <a:cs typeface="Segoe UI Semibold"/>
            </a:endParaRPr>
          </a:p>
        </p:txBody>
      </p:sp>
      <p:sp>
        <p:nvSpPr>
          <p:cNvPr id="65" name="object 65"/>
          <p:cNvSpPr txBox="1"/>
          <p:nvPr/>
        </p:nvSpPr>
        <p:spPr>
          <a:xfrm>
            <a:off x="5177154" y="4128642"/>
            <a:ext cx="291465" cy="208279"/>
          </a:xfrm>
          <a:prstGeom prst="rect">
            <a:avLst/>
          </a:prstGeom>
        </p:spPr>
        <p:txBody>
          <a:bodyPr vert="horz" wrap="square" lIns="0" tIns="12700" rIns="0" bIns="0" rtlCol="0">
            <a:spAutoFit/>
          </a:bodyPr>
          <a:lstStyle/>
          <a:p>
            <a:pPr marL="85725" marR="5080" indent="-73660">
              <a:lnSpc>
                <a:spcPct val="100000"/>
              </a:lnSpc>
              <a:spcBef>
                <a:spcPts val="100"/>
              </a:spcBef>
            </a:pPr>
            <a:r>
              <a:rPr sz="600" spc="-5" dirty="0">
                <a:latin typeface="Segoe UI"/>
                <a:cs typeface="Segoe UI"/>
              </a:rPr>
              <a:t>Cosmo</a:t>
            </a:r>
            <a:r>
              <a:rPr sz="600" dirty="0">
                <a:latin typeface="Segoe UI"/>
                <a:cs typeface="Segoe UI"/>
              </a:rPr>
              <a:t>s  </a:t>
            </a:r>
            <a:r>
              <a:rPr sz="600" spc="-5" dirty="0">
                <a:latin typeface="Segoe UI"/>
                <a:cs typeface="Segoe UI"/>
              </a:rPr>
              <a:t>DB</a:t>
            </a:r>
            <a:endParaRPr sz="600">
              <a:latin typeface="Segoe UI"/>
              <a:cs typeface="Segoe UI"/>
            </a:endParaRPr>
          </a:p>
        </p:txBody>
      </p:sp>
      <p:sp>
        <p:nvSpPr>
          <p:cNvPr id="66" name="object 66"/>
          <p:cNvSpPr/>
          <p:nvPr/>
        </p:nvSpPr>
        <p:spPr>
          <a:xfrm>
            <a:off x="4341114" y="3213989"/>
            <a:ext cx="869950" cy="111760"/>
          </a:xfrm>
          <a:custGeom>
            <a:avLst/>
            <a:gdLst/>
            <a:ahLst/>
            <a:cxnLst/>
            <a:rect l="l" t="t" r="r" b="b"/>
            <a:pathLst>
              <a:path w="869950" h="111760">
                <a:moveTo>
                  <a:pt x="830344" y="55753"/>
                </a:moveTo>
                <a:lnTo>
                  <a:pt x="768731" y="91694"/>
                </a:lnTo>
                <a:lnTo>
                  <a:pt x="764032" y="94361"/>
                </a:lnTo>
                <a:lnTo>
                  <a:pt x="762381" y="100457"/>
                </a:lnTo>
                <a:lnTo>
                  <a:pt x="765175" y="105156"/>
                </a:lnTo>
                <a:lnTo>
                  <a:pt x="767969" y="109982"/>
                </a:lnTo>
                <a:lnTo>
                  <a:pt x="774064" y="111506"/>
                </a:lnTo>
                <a:lnTo>
                  <a:pt x="778763" y="108712"/>
                </a:lnTo>
                <a:lnTo>
                  <a:pt x="852583" y="65659"/>
                </a:lnTo>
                <a:lnTo>
                  <a:pt x="850011" y="65659"/>
                </a:lnTo>
                <a:lnTo>
                  <a:pt x="850011" y="64262"/>
                </a:lnTo>
                <a:lnTo>
                  <a:pt x="844931" y="64262"/>
                </a:lnTo>
                <a:lnTo>
                  <a:pt x="830344" y="55753"/>
                </a:lnTo>
                <a:close/>
              </a:path>
              <a:path w="869950" h="111760">
                <a:moveTo>
                  <a:pt x="813362" y="45847"/>
                </a:moveTo>
                <a:lnTo>
                  <a:pt x="0" y="45847"/>
                </a:lnTo>
                <a:lnTo>
                  <a:pt x="0" y="65659"/>
                </a:lnTo>
                <a:lnTo>
                  <a:pt x="813362" y="65659"/>
                </a:lnTo>
                <a:lnTo>
                  <a:pt x="830344" y="55753"/>
                </a:lnTo>
                <a:lnTo>
                  <a:pt x="813362" y="45847"/>
                </a:lnTo>
                <a:close/>
              </a:path>
              <a:path w="869950" h="111760">
                <a:moveTo>
                  <a:pt x="852583" y="45847"/>
                </a:moveTo>
                <a:lnTo>
                  <a:pt x="850011" y="45847"/>
                </a:lnTo>
                <a:lnTo>
                  <a:pt x="850011" y="65659"/>
                </a:lnTo>
                <a:lnTo>
                  <a:pt x="852583" y="65659"/>
                </a:lnTo>
                <a:lnTo>
                  <a:pt x="869568" y="55753"/>
                </a:lnTo>
                <a:lnTo>
                  <a:pt x="852583" y="45847"/>
                </a:lnTo>
                <a:close/>
              </a:path>
              <a:path w="869950" h="111760">
                <a:moveTo>
                  <a:pt x="844931" y="47244"/>
                </a:moveTo>
                <a:lnTo>
                  <a:pt x="830344" y="55753"/>
                </a:lnTo>
                <a:lnTo>
                  <a:pt x="844931" y="64262"/>
                </a:lnTo>
                <a:lnTo>
                  <a:pt x="844931" y="47244"/>
                </a:lnTo>
                <a:close/>
              </a:path>
              <a:path w="869950" h="111760">
                <a:moveTo>
                  <a:pt x="850011" y="47244"/>
                </a:moveTo>
                <a:lnTo>
                  <a:pt x="844931" y="47244"/>
                </a:lnTo>
                <a:lnTo>
                  <a:pt x="844931" y="64262"/>
                </a:lnTo>
                <a:lnTo>
                  <a:pt x="850011" y="64262"/>
                </a:lnTo>
                <a:lnTo>
                  <a:pt x="850011" y="47244"/>
                </a:lnTo>
                <a:close/>
              </a:path>
              <a:path w="869950" h="111760">
                <a:moveTo>
                  <a:pt x="774064" y="0"/>
                </a:moveTo>
                <a:lnTo>
                  <a:pt x="767969" y="1524"/>
                </a:lnTo>
                <a:lnTo>
                  <a:pt x="765175" y="6350"/>
                </a:lnTo>
                <a:lnTo>
                  <a:pt x="762381" y="11049"/>
                </a:lnTo>
                <a:lnTo>
                  <a:pt x="764032" y="17145"/>
                </a:lnTo>
                <a:lnTo>
                  <a:pt x="768731" y="19812"/>
                </a:lnTo>
                <a:lnTo>
                  <a:pt x="830344" y="55753"/>
                </a:lnTo>
                <a:lnTo>
                  <a:pt x="844931" y="47244"/>
                </a:lnTo>
                <a:lnTo>
                  <a:pt x="850011" y="47244"/>
                </a:lnTo>
                <a:lnTo>
                  <a:pt x="850011" y="45847"/>
                </a:lnTo>
                <a:lnTo>
                  <a:pt x="852583" y="45847"/>
                </a:lnTo>
                <a:lnTo>
                  <a:pt x="778763" y="2794"/>
                </a:lnTo>
                <a:lnTo>
                  <a:pt x="774064" y="0"/>
                </a:lnTo>
                <a:close/>
              </a:path>
            </a:pathLst>
          </a:custGeom>
          <a:solidFill>
            <a:srgbClr val="0078D6"/>
          </a:solidFill>
        </p:spPr>
        <p:txBody>
          <a:bodyPr wrap="square" lIns="0" tIns="0" rIns="0" bIns="0" rtlCol="0"/>
          <a:lstStyle/>
          <a:p>
            <a:endParaRPr/>
          </a:p>
        </p:txBody>
      </p:sp>
      <p:sp>
        <p:nvSpPr>
          <p:cNvPr id="67" name="object 67"/>
          <p:cNvSpPr/>
          <p:nvPr/>
        </p:nvSpPr>
        <p:spPr>
          <a:xfrm>
            <a:off x="8081009" y="3328289"/>
            <a:ext cx="1032510" cy="111760"/>
          </a:xfrm>
          <a:custGeom>
            <a:avLst/>
            <a:gdLst/>
            <a:ahLst/>
            <a:cxnLst/>
            <a:rect l="l" t="t" r="r" b="b"/>
            <a:pathLst>
              <a:path w="1032509" h="111760">
                <a:moveTo>
                  <a:pt x="993158" y="55753"/>
                </a:moveTo>
                <a:lnTo>
                  <a:pt x="931545" y="91694"/>
                </a:lnTo>
                <a:lnTo>
                  <a:pt x="926846" y="94361"/>
                </a:lnTo>
                <a:lnTo>
                  <a:pt x="925195" y="100457"/>
                </a:lnTo>
                <a:lnTo>
                  <a:pt x="927989" y="105156"/>
                </a:lnTo>
                <a:lnTo>
                  <a:pt x="930783" y="109982"/>
                </a:lnTo>
                <a:lnTo>
                  <a:pt x="936879" y="111506"/>
                </a:lnTo>
                <a:lnTo>
                  <a:pt x="941578" y="108712"/>
                </a:lnTo>
                <a:lnTo>
                  <a:pt x="1015397" y="65659"/>
                </a:lnTo>
                <a:lnTo>
                  <a:pt x="1012698" y="65659"/>
                </a:lnTo>
                <a:lnTo>
                  <a:pt x="1012698" y="64262"/>
                </a:lnTo>
                <a:lnTo>
                  <a:pt x="1007745" y="64262"/>
                </a:lnTo>
                <a:lnTo>
                  <a:pt x="993158" y="55753"/>
                </a:lnTo>
                <a:close/>
              </a:path>
              <a:path w="1032509" h="111760">
                <a:moveTo>
                  <a:pt x="976176" y="45847"/>
                </a:moveTo>
                <a:lnTo>
                  <a:pt x="0" y="45847"/>
                </a:lnTo>
                <a:lnTo>
                  <a:pt x="0" y="65659"/>
                </a:lnTo>
                <a:lnTo>
                  <a:pt x="976176" y="65659"/>
                </a:lnTo>
                <a:lnTo>
                  <a:pt x="993158" y="55753"/>
                </a:lnTo>
                <a:lnTo>
                  <a:pt x="976176" y="45847"/>
                </a:lnTo>
                <a:close/>
              </a:path>
              <a:path w="1032509" h="111760">
                <a:moveTo>
                  <a:pt x="1015397" y="45847"/>
                </a:moveTo>
                <a:lnTo>
                  <a:pt x="1012698" y="45847"/>
                </a:lnTo>
                <a:lnTo>
                  <a:pt x="1012698" y="65659"/>
                </a:lnTo>
                <a:lnTo>
                  <a:pt x="1015397" y="65659"/>
                </a:lnTo>
                <a:lnTo>
                  <a:pt x="1032382" y="55753"/>
                </a:lnTo>
                <a:lnTo>
                  <a:pt x="1015397" y="45847"/>
                </a:lnTo>
                <a:close/>
              </a:path>
              <a:path w="1032509" h="111760">
                <a:moveTo>
                  <a:pt x="1007745" y="47244"/>
                </a:moveTo>
                <a:lnTo>
                  <a:pt x="993158" y="55753"/>
                </a:lnTo>
                <a:lnTo>
                  <a:pt x="1007745" y="64262"/>
                </a:lnTo>
                <a:lnTo>
                  <a:pt x="1007745" y="47244"/>
                </a:lnTo>
                <a:close/>
              </a:path>
              <a:path w="1032509" h="111760">
                <a:moveTo>
                  <a:pt x="1012698" y="47244"/>
                </a:moveTo>
                <a:lnTo>
                  <a:pt x="1007745" y="47244"/>
                </a:lnTo>
                <a:lnTo>
                  <a:pt x="1007745" y="64262"/>
                </a:lnTo>
                <a:lnTo>
                  <a:pt x="1012698" y="64262"/>
                </a:lnTo>
                <a:lnTo>
                  <a:pt x="1012698" y="47244"/>
                </a:lnTo>
                <a:close/>
              </a:path>
              <a:path w="1032509" h="111760">
                <a:moveTo>
                  <a:pt x="936879" y="0"/>
                </a:moveTo>
                <a:lnTo>
                  <a:pt x="930783" y="1524"/>
                </a:lnTo>
                <a:lnTo>
                  <a:pt x="927989" y="6350"/>
                </a:lnTo>
                <a:lnTo>
                  <a:pt x="925195" y="11049"/>
                </a:lnTo>
                <a:lnTo>
                  <a:pt x="926846" y="17145"/>
                </a:lnTo>
                <a:lnTo>
                  <a:pt x="931545" y="19812"/>
                </a:lnTo>
                <a:lnTo>
                  <a:pt x="993158" y="55753"/>
                </a:lnTo>
                <a:lnTo>
                  <a:pt x="1007745" y="47244"/>
                </a:lnTo>
                <a:lnTo>
                  <a:pt x="1012698" y="47244"/>
                </a:lnTo>
                <a:lnTo>
                  <a:pt x="1012698" y="45847"/>
                </a:lnTo>
                <a:lnTo>
                  <a:pt x="1015397" y="45847"/>
                </a:lnTo>
                <a:lnTo>
                  <a:pt x="941578" y="2794"/>
                </a:lnTo>
                <a:lnTo>
                  <a:pt x="936879" y="0"/>
                </a:lnTo>
                <a:close/>
              </a:path>
            </a:pathLst>
          </a:custGeom>
          <a:solidFill>
            <a:srgbClr val="0078D6"/>
          </a:solidFill>
        </p:spPr>
        <p:txBody>
          <a:bodyPr wrap="square" lIns="0" tIns="0" rIns="0" bIns="0" rtlCol="0"/>
          <a:lstStyle/>
          <a:p>
            <a:endParaRPr/>
          </a:p>
        </p:txBody>
      </p:sp>
      <p:sp>
        <p:nvSpPr>
          <p:cNvPr id="68" name="object 68"/>
          <p:cNvSpPr/>
          <p:nvPr/>
        </p:nvSpPr>
        <p:spPr>
          <a:xfrm>
            <a:off x="6872478" y="4356989"/>
            <a:ext cx="2240280" cy="111760"/>
          </a:xfrm>
          <a:custGeom>
            <a:avLst/>
            <a:gdLst/>
            <a:ahLst/>
            <a:cxnLst/>
            <a:rect l="l" t="t" r="r" b="b"/>
            <a:pathLst>
              <a:path w="2240279" h="111760">
                <a:moveTo>
                  <a:pt x="2200928" y="55753"/>
                </a:moveTo>
                <a:lnTo>
                  <a:pt x="2139315" y="91693"/>
                </a:lnTo>
                <a:lnTo>
                  <a:pt x="2134616" y="94361"/>
                </a:lnTo>
                <a:lnTo>
                  <a:pt x="2132965" y="100456"/>
                </a:lnTo>
                <a:lnTo>
                  <a:pt x="2135758" y="105156"/>
                </a:lnTo>
                <a:lnTo>
                  <a:pt x="2138553" y="109981"/>
                </a:lnTo>
                <a:lnTo>
                  <a:pt x="2144649" y="111506"/>
                </a:lnTo>
                <a:lnTo>
                  <a:pt x="2149348" y="108712"/>
                </a:lnTo>
                <a:lnTo>
                  <a:pt x="2223167" y="65659"/>
                </a:lnTo>
                <a:lnTo>
                  <a:pt x="2220468" y="65659"/>
                </a:lnTo>
                <a:lnTo>
                  <a:pt x="2220468" y="64262"/>
                </a:lnTo>
                <a:lnTo>
                  <a:pt x="2215515" y="64262"/>
                </a:lnTo>
                <a:lnTo>
                  <a:pt x="2200928" y="55753"/>
                </a:lnTo>
                <a:close/>
              </a:path>
              <a:path w="2240279" h="111760">
                <a:moveTo>
                  <a:pt x="2183946" y="45847"/>
                </a:moveTo>
                <a:lnTo>
                  <a:pt x="0" y="45847"/>
                </a:lnTo>
                <a:lnTo>
                  <a:pt x="0" y="65659"/>
                </a:lnTo>
                <a:lnTo>
                  <a:pt x="2183946" y="65659"/>
                </a:lnTo>
                <a:lnTo>
                  <a:pt x="2200928" y="55753"/>
                </a:lnTo>
                <a:lnTo>
                  <a:pt x="2183946" y="45847"/>
                </a:lnTo>
                <a:close/>
              </a:path>
              <a:path w="2240279" h="111760">
                <a:moveTo>
                  <a:pt x="2223167" y="45847"/>
                </a:moveTo>
                <a:lnTo>
                  <a:pt x="2220468" y="45847"/>
                </a:lnTo>
                <a:lnTo>
                  <a:pt x="2220468" y="65659"/>
                </a:lnTo>
                <a:lnTo>
                  <a:pt x="2223167" y="65659"/>
                </a:lnTo>
                <a:lnTo>
                  <a:pt x="2240153" y="55753"/>
                </a:lnTo>
                <a:lnTo>
                  <a:pt x="2223167" y="45847"/>
                </a:lnTo>
                <a:close/>
              </a:path>
              <a:path w="2240279" h="111760">
                <a:moveTo>
                  <a:pt x="2215515" y="47243"/>
                </a:moveTo>
                <a:lnTo>
                  <a:pt x="2200928" y="55753"/>
                </a:lnTo>
                <a:lnTo>
                  <a:pt x="2215515" y="64262"/>
                </a:lnTo>
                <a:lnTo>
                  <a:pt x="2215515" y="47243"/>
                </a:lnTo>
                <a:close/>
              </a:path>
              <a:path w="2240279" h="111760">
                <a:moveTo>
                  <a:pt x="2220468" y="47243"/>
                </a:moveTo>
                <a:lnTo>
                  <a:pt x="2215515" y="47243"/>
                </a:lnTo>
                <a:lnTo>
                  <a:pt x="2215515" y="64262"/>
                </a:lnTo>
                <a:lnTo>
                  <a:pt x="2220468" y="64262"/>
                </a:lnTo>
                <a:lnTo>
                  <a:pt x="2220468" y="47243"/>
                </a:lnTo>
                <a:close/>
              </a:path>
              <a:path w="2240279" h="111760">
                <a:moveTo>
                  <a:pt x="2144649" y="0"/>
                </a:moveTo>
                <a:lnTo>
                  <a:pt x="2138553" y="1524"/>
                </a:lnTo>
                <a:lnTo>
                  <a:pt x="2135758" y="6350"/>
                </a:lnTo>
                <a:lnTo>
                  <a:pt x="2132965" y="11049"/>
                </a:lnTo>
                <a:lnTo>
                  <a:pt x="2134616" y="17144"/>
                </a:lnTo>
                <a:lnTo>
                  <a:pt x="2139315" y="19812"/>
                </a:lnTo>
                <a:lnTo>
                  <a:pt x="2200928" y="55753"/>
                </a:lnTo>
                <a:lnTo>
                  <a:pt x="2215515" y="47243"/>
                </a:lnTo>
                <a:lnTo>
                  <a:pt x="2220468" y="47243"/>
                </a:lnTo>
                <a:lnTo>
                  <a:pt x="2220468" y="45847"/>
                </a:lnTo>
                <a:lnTo>
                  <a:pt x="2223167" y="45847"/>
                </a:lnTo>
                <a:lnTo>
                  <a:pt x="2149348" y="2793"/>
                </a:lnTo>
                <a:lnTo>
                  <a:pt x="2144649" y="0"/>
                </a:lnTo>
                <a:close/>
              </a:path>
            </a:pathLst>
          </a:custGeom>
          <a:solidFill>
            <a:srgbClr val="0078D6"/>
          </a:solidFill>
        </p:spPr>
        <p:txBody>
          <a:bodyPr wrap="square" lIns="0" tIns="0" rIns="0" bIns="0" rtlCol="0"/>
          <a:lstStyle/>
          <a:p>
            <a:endParaRPr/>
          </a:p>
        </p:txBody>
      </p:sp>
      <p:sp>
        <p:nvSpPr>
          <p:cNvPr id="69" name="object 69"/>
          <p:cNvSpPr/>
          <p:nvPr/>
        </p:nvSpPr>
        <p:spPr>
          <a:xfrm>
            <a:off x="6872478" y="5237860"/>
            <a:ext cx="2240280" cy="111760"/>
          </a:xfrm>
          <a:custGeom>
            <a:avLst/>
            <a:gdLst/>
            <a:ahLst/>
            <a:cxnLst/>
            <a:rect l="l" t="t" r="r" b="b"/>
            <a:pathLst>
              <a:path w="2240279" h="111760">
                <a:moveTo>
                  <a:pt x="2200928" y="55752"/>
                </a:moveTo>
                <a:lnTo>
                  <a:pt x="2139315" y="91693"/>
                </a:lnTo>
                <a:lnTo>
                  <a:pt x="2134616" y="94360"/>
                </a:lnTo>
                <a:lnTo>
                  <a:pt x="2132965" y="100456"/>
                </a:lnTo>
                <a:lnTo>
                  <a:pt x="2138553" y="109854"/>
                </a:lnTo>
                <a:lnTo>
                  <a:pt x="2144649" y="111505"/>
                </a:lnTo>
                <a:lnTo>
                  <a:pt x="2149348" y="108711"/>
                </a:lnTo>
                <a:lnTo>
                  <a:pt x="2223167" y="65658"/>
                </a:lnTo>
                <a:lnTo>
                  <a:pt x="2220468" y="65658"/>
                </a:lnTo>
                <a:lnTo>
                  <a:pt x="2220468" y="64261"/>
                </a:lnTo>
                <a:lnTo>
                  <a:pt x="2215515" y="64261"/>
                </a:lnTo>
                <a:lnTo>
                  <a:pt x="2200928" y="55752"/>
                </a:lnTo>
                <a:close/>
              </a:path>
              <a:path w="2240279" h="111760">
                <a:moveTo>
                  <a:pt x="2183946" y="45846"/>
                </a:moveTo>
                <a:lnTo>
                  <a:pt x="0" y="45846"/>
                </a:lnTo>
                <a:lnTo>
                  <a:pt x="0" y="65658"/>
                </a:lnTo>
                <a:lnTo>
                  <a:pt x="2183946" y="65658"/>
                </a:lnTo>
                <a:lnTo>
                  <a:pt x="2200928" y="55752"/>
                </a:lnTo>
                <a:lnTo>
                  <a:pt x="2183946" y="45846"/>
                </a:lnTo>
                <a:close/>
              </a:path>
              <a:path w="2240279" h="111760">
                <a:moveTo>
                  <a:pt x="2223167" y="45846"/>
                </a:moveTo>
                <a:lnTo>
                  <a:pt x="2220468" y="45846"/>
                </a:lnTo>
                <a:lnTo>
                  <a:pt x="2220468" y="65658"/>
                </a:lnTo>
                <a:lnTo>
                  <a:pt x="2223167" y="65658"/>
                </a:lnTo>
                <a:lnTo>
                  <a:pt x="2240153" y="55752"/>
                </a:lnTo>
                <a:lnTo>
                  <a:pt x="2223167" y="45846"/>
                </a:lnTo>
                <a:close/>
              </a:path>
              <a:path w="2240279" h="111760">
                <a:moveTo>
                  <a:pt x="2215515" y="47243"/>
                </a:moveTo>
                <a:lnTo>
                  <a:pt x="2200928" y="55752"/>
                </a:lnTo>
                <a:lnTo>
                  <a:pt x="2215515" y="64261"/>
                </a:lnTo>
                <a:lnTo>
                  <a:pt x="2215515" y="47243"/>
                </a:lnTo>
                <a:close/>
              </a:path>
              <a:path w="2240279" h="111760">
                <a:moveTo>
                  <a:pt x="2220468" y="47243"/>
                </a:moveTo>
                <a:lnTo>
                  <a:pt x="2215515" y="47243"/>
                </a:lnTo>
                <a:lnTo>
                  <a:pt x="2215515" y="64261"/>
                </a:lnTo>
                <a:lnTo>
                  <a:pt x="2220468" y="64261"/>
                </a:lnTo>
                <a:lnTo>
                  <a:pt x="2220468" y="47243"/>
                </a:lnTo>
                <a:close/>
              </a:path>
              <a:path w="2240279" h="111760">
                <a:moveTo>
                  <a:pt x="2144649" y="0"/>
                </a:moveTo>
                <a:lnTo>
                  <a:pt x="2138553" y="1523"/>
                </a:lnTo>
                <a:lnTo>
                  <a:pt x="2135758" y="6350"/>
                </a:lnTo>
                <a:lnTo>
                  <a:pt x="2132965" y="11048"/>
                </a:lnTo>
                <a:lnTo>
                  <a:pt x="2134616" y="17144"/>
                </a:lnTo>
                <a:lnTo>
                  <a:pt x="2139315" y="19811"/>
                </a:lnTo>
                <a:lnTo>
                  <a:pt x="2200928" y="55752"/>
                </a:lnTo>
                <a:lnTo>
                  <a:pt x="2215515" y="47243"/>
                </a:lnTo>
                <a:lnTo>
                  <a:pt x="2220468" y="47243"/>
                </a:lnTo>
                <a:lnTo>
                  <a:pt x="2220468" y="45846"/>
                </a:lnTo>
                <a:lnTo>
                  <a:pt x="2223167" y="45846"/>
                </a:lnTo>
                <a:lnTo>
                  <a:pt x="2149348" y="2793"/>
                </a:lnTo>
                <a:lnTo>
                  <a:pt x="2144649" y="0"/>
                </a:lnTo>
                <a:close/>
              </a:path>
            </a:pathLst>
          </a:custGeom>
          <a:solidFill>
            <a:srgbClr val="0078D6"/>
          </a:solidFill>
        </p:spPr>
        <p:txBody>
          <a:bodyPr wrap="square" lIns="0" tIns="0" rIns="0" bIns="0" rtlCol="0"/>
          <a:lstStyle/>
          <a:p>
            <a:endParaRPr/>
          </a:p>
        </p:txBody>
      </p:sp>
      <p:sp>
        <p:nvSpPr>
          <p:cNvPr id="70" name="object 70"/>
          <p:cNvSpPr/>
          <p:nvPr/>
        </p:nvSpPr>
        <p:spPr>
          <a:xfrm>
            <a:off x="3056508" y="2916326"/>
            <a:ext cx="478155" cy="523240"/>
          </a:xfrm>
          <a:custGeom>
            <a:avLst/>
            <a:gdLst/>
            <a:ahLst/>
            <a:cxnLst/>
            <a:rect l="l" t="t" r="r" b="b"/>
            <a:pathLst>
              <a:path w="478154" h="523239">
                <a:moveTo>
                  <a:pt x="0" y="522706"/>
                </a:moveTo>
                <a:lnTo>
                  <a:pt x="477558" y="522706"/>
                </a:lnTo>
                <a:lnTo>
                  <a:pt x="477558" y="0"/>
                </a:lnTo>
                <a:lnTo>
                  <a:pt x="0" y="0"/>
                </a:lnTo>
                <a:lnTo>
                  <a:pt x="0" y="522706"/>
                </a:lnTo>
                <a:close/>
              </a:path>
            </a:pathLst>
          </a:custGeom>
          <a:ln w="19812">
            <a:solidFill>
              <a:srgbClr val="000000"/>
            </a:solidFill>
          </a:ln>
        </p:spPr>
        <p:txBody>
          <a:bodyPr wrap="square" lIns="0" tIns="0" rIns="0" bIns="0" rtlCol="0"/>
          <a:lstStyle/>
          <a:p>
            <a:endParaRPr/>
          </a:p>
        </p:txBody>
      </p:sp>
      <p:sp>
        <p:nvSpPr>
          <p:cNvPr id="71" name="object 71"/>
          <p:cNvSpPr/>
          <p:nvPr/>
        </p:nvSpPr>
        <p:spPr>
          <a:xfrm>
            <a:off x="3056508" y="2960623"/>
            <a:ext cx="477520" cy="0"/>
          </a:xfrm>
          <a:custGeom>
            <a:avLst/>
            <a:gdLst/>
            <a:ahLst/>
            <a:cxnLst/>
            <a:rect l="l" t="t" r="r" b="b"/>
            <a:pathLst>
              <a:path w="477520">
                <a:moveTo>
                  <a:pt x="0" y="0"/>
                </a:moveTo>
                <a:lnTo>
                  <a:pt x="477519" y="0"/>
                </a:lnTo>
              </a:path>
            </a:pathLst>
          </a:custGeom>
          <a:ln w="19812">
            <a:solidFill>
              <a:srgbClr val="000000"/>
            </a:solidFill>
          </a:ln>
        </p:spPr>
        <p:txBody>
          <a:bodyPr wrap="square" lIns="0" tIns="0" rIns="0" bIns="0" rtlCol="0"/>
          <a:lstStyle/>
          <a:p>
            <a:endParaRPr/>
          </a:p>
        </p:txBody>
      </p:sp>
      <p:sp>
        <p:nvSpPr>
          <p:cNvPr id="72" name="object 72"/>
          <p:cNvSpPr/>
          <p:nvPr/>
        </p:nvSpPr>
        <p:spPr>
          <a:xfrm>
            <a:off x="3458971" y="2936239"/>
            <a:ext cx="5080" cy="5080"/>
          </a:xfrm>
          <a:custGeom>
            <a:avLst/>
            <a:gdLst/>
            <a:ahLst/>
            <a:cxnLst/>
            <a:rect l="l" t="t" r="r" b="b"/>
            <a:pathLst>
              <a:path w="5079" h="5080">
                <a:moveTo>
                  <a:pt x="4825" y="2412"/>
                </a:moveTo>
                <a:lnTo>
                  <a:pt x="4825" y="3810"/>
                </a:lnTo>
                <a:lnTo>
                  <a:pt x="3810" y="4825"/>
                </a:lnTo>
                <a:lnTo>
                  <a:pt x="2412" y="4825"/>
                </a:lnTo>
                <a:lnTo>
                  <a:pt x="1142" y="4825"/>
                </a:lnTo>
                <a:lnTo>
                  <a:pt x="0" y="3810"/>
                </a:lnTo>
                <a:lnTo>
                  <a:pt x="0" y="2412"/>
                </a:lnTo>
                <a:lnTo>
                  <a:pt x="0" y="1143"/>
                </a:lnTo>
                <a:lnTo>
                  <a:pt x="1142" y="0"/>
                </a:lnTo>
                <a:lnTo>
                  <a:pt x="2412" y="0"/>
                </a:lnTo>
                <a:lnTo>
                  <a:pt x="3810" y="0"/>
                </a:lnTo>
                <a:lnTo>
                  <a:pt x="4825" y="1143"/>
                </a:lnTo>
                <a:lnTo>
                  <a:pt x="4825" y="2412"/>
                </a:lnTo>
                <a:close/>
              </a:path>
            </a:pathLst>
          </a:custGeom>
          <a:ln w="19812">
            <a:solidFill>
              <a:srgbClr val="000000"/>
            </a:solidFill>
          </a:ln>
        </p:spPr>
        <p:txBody>
          <a:bodyPr wrap="square" lIns="0" tIns="0" rIns="0" bIns="0" rtlCol="0"/>
          <a:lstStyle/>
          <a:p>
            <a:endParaRPr/>
          </a:p>
        </p:txBody>
      </p:sp>
      <p:sp>
        <p:nvSpPr>
          <p:cNvPr id="73" name="object 73"/>
          <p:cNvSpPr/>
          <p:nvPr/>
        </p:nvSpPr>
        <p:spPr>
          <a:xfrm>
            <a:off x="3483355" y="2936239"/>
            <a:ext cx="5080" cy="5080"/>
          </a:xfrm>
          <a:custGeom>
            <a:avLst/>
            <a:gdLst/>
            <a:ahLst/>
            <a:cxnLst/>
            <a:rect l="l" t="t" r="r" b="b"/>
            <a:pathLst>
              <a:path w="5079" h="5080">
                <a:moveTo>
                  <a:pt x="4826" y="2412"/>
                </a:moveTo>
                <a:lnTo>
                  <a:pt x="4826" y="3810"/>
                </a:lnTo>
                <a:lnTo>
                  <a:pt x="3810" y="4825"/>
                </a:lnTo>
                <a:lnTo>
                  <a:pt x="2413" y="4825"/>
                </a:lnTo>
                <a:lnTo>
                  <a:pt x="1143" y="4825"/>
                </a:lnTo>
                <a:lnTo>
                  <a:pt x="0" y="3810"/>
                </a:lnTo>
                <a:lnTo>
                  <a:pt x="0" y="2412"/>
                </a:lnTo>
                <a:lnTo>
                  <a:pt x="0" y="1143"/>
                </a:lnTo>
                <a:lnTo>
                  <a:pt x="1143" y="0"/>
                </a:lnTo>
                <a:lnTo>
                  <a:pt x="2413" y="0"/>
                </a:lnTo>
                <a:lnTo>
                  <a:pt x="3810" y="0"/>
                </a:lnTo>
                <a:lnTo>
                  <a:pt x="4826" y="1143"/>
                </a:lnTo>
                <a:lnTo>
                  <a:pt x="4826" y="2412"/>
                </a:lnTo>
                <a:close/>
              </a:path>
            </a:pathLst>
          </a:custGeom>
          <a:ln w="19812">
            <a:solidFill>
              <a:srgbClr val="000000"/>
            </a:solidFill>
          </a:ln>
        </p:spPr>
        <p:txBody>
          <a:bodyPr wrap="square" lIns="0" tIns="0" rIns="0" bIns="0" rtlCol="0"/>
          <a:lstStyle/>
          <a:p>
            <a:endParaRPr/>
          </a:p>
        </p:txBody>
      </p:sp>
      <p:sp>
        <p:nvSpPr>
          <p:cNvPr id="74" name="object 74"/>
          <p:cNvSpPr/>
          <p:nvPr/>
        </p:nvSpPr>
        <p:spPr>
          <a:xfrm>
            <a:off x="3507740" y="2936239"/>
            <a:ext cx="5080" cy="5080"/>
          </a:xfrm>
          <a:custGeom>
            <a:avLst/>
            <a:gdLst/>
            <a:ahLst/>
            <a:cxnLst/>
            <a:rect l="l" t="t" r="r" b="b"/>
            <a:pathLst>
              <a:path w="5079" h="5080">
                <a:moveTo>
                  <a:pt x="4825" y="2412"/>
                </a:moveTo>
                <a:lnTo>
                  <a:pt x="4825" y="3810"/>
                </a:lnTo>
                <a:lnTo>
                  <a:pt x="3810" y="4825"/>
                </a:lnTo>
                <a:lnTo>
                  <a:pt x="2412" y="4825"/>
                </a:lnTo>
                <a:lnTo>
                  <a:pt x="1143" y="4825"/>
                </a:lnTo>
                <a:lnTo>
                  <a:pt x="0" y="3810"/>
                </a:lnTo>
                <a:lnTo>
                  <a:pt x="0" y="2412"/>
                </a:lnTo>
                <a:lnTo>
                  <a:pt x="0" y="1143"/>
                </a:lnTo>
                <a:lnTo>
                  <a:pt x="1143" y="0"/>
                </a:lnTo>
                <a:lnTo>
                  <a:pt x="2412" y="0"/>
                </a:lnTo>
                <a:lnTo>
                  <a:pt x="3810" y="0"/>
                </a:lnTo>
                <a:lnTo>
                  <a:pt x="4825" y="1143"/>
                </a:lnTo>
                <a:lnTo>
                  <a:pt x="4825" y="2412"/>
                </a:lnTo>
                <a:close/>
              </a:path>
            </a:pathLst>
          </a:custGeom>
          <a:ln w="19812">
            <a:solidFill>
              <a:srgbClr val="000000"/>
            </a:solidFill>
          </a:ln>
        </p:spPr>
        <p:txBody>
          <a:bodyPr wrap="square" lIns="0" tIns="0" rIns="0" bIns="0" rtlCol="0"/>
          <a:lstStyle/>
          <a:p>
            <a:endParaRPr/>
          </a:p>
        </p:txBody>
      </p:sp>
      <p:sp>
        <p:nvSpPr>
          <p:cNvPr id="75" name="object 75"/>
          <p:cNvSpPr/>
          <p:nvPr/>
        </p:nvSpPr>
        <p:spPr>
          <a:xfrm>
            <a:off x="3090036" y="3155035"/>
            <a:ext cx="412115" cy="249554"/>
          </a:xfrm>
          <a:custGeom>
            <a:avLst/>
            <a:gdLst/>
            <a:ahLst/>
            <a:cxnLst/>
            <a:rect l="l" t="t" r="r" b="b"/>
            <a:pathLst>
              <a:path w="412114" h="249554">
                <a:moveTo>
                  <a:pt x="0" y="248945"/>
                </a:moveTo>
                <a:lnTo>
                  <a:pt x="411911" y="248945"/>
                </a:lnTo>
                <a:lnTo>
                  <a:pt x="411911" y="0"/>
                </a:lnTo>
                <a:lnTo>
                  <a:pt x="0" y="0"/>
                </a:lnTo>
                <a:lnTo>
                  <a:pt x="0" y="248945"/>
                </a:lnTo>
                <a:close/>
              </a:path>
            </a:pathLst>
          </a:custGeom>
          <a:ln w="19812">
            <a:solidFill>
              <a:srgbClr val="000000"/>
            </a:solidFill>
          </a:ln>
        </p:spPr>
        <p:txBody>
          <a:bodyPr wrap="square" lIns="0" tIns="0" rIns="0" bIns="0" rtlCol="0"/>
          <a:lstStyle/>
          <a:p>
            <a:endParaRPr/>
          </a:p>
        </p:txBody>
      </p:sp>
      <p:sp>
        <p:nvSpPr>
          <p:cNvPr id="76" name="object 76"/>
          <p:cNvSpPr/>
          <p:nvPr/>
        </p:nvSpPr>
        <p:spPr>
          <a:xfrm>
            <a:off x="3100704" y="2983357"/>
            <a:ext cx="412115" cy="116205"/>
          </a:xfrm>
          <a:custGeom>
            <a:avLst/>
            <a:gdLst/>
            <a:ahLst/>
            <a:cxnLst/>
            <a:rect l="l" t="t" r="r" b="b"/>
            <a:pathLst>
              <a:path w="412114" h="116205">
                <a:moveTo>
                  <a:pt x="411860" y="115696"/>
                </a:moveTo>
                <a:lnTo>
                  <a:pt x="0" y="115696"/>
                </a:lnTo>
                <a:lnTo>
                  <a:pt x="0" y="0"/>
                </a:lnTo>
              </a:path>
            </a:pathLst>
          </a:custGeom>
          <a:ln w="19812">
            <a:solidFill>
              <a:srgbClr val="000000"/>
            </a:solidFill>
          </a:ln>
        </p:spPr>
        <p:txBody>
          <a:bodyPr wrap="square" lIns="0" tIns="0" rIns="0" bIns="0" rtlCol="0"/>
          <a:lstStyle/>
          <a:p>
            <a:endParaRPr/>
          </a:p>
        </p:txBody>
      </p:sp>
      <p:sp>
        <p:nvSpPr>
          <p:cNvPr id="77" name="object 77"/>
          <p:cNvSpPr/>
          <p:nvPr/>
        </p:nvSpPr>
        <p:spPr>
          <a:xfrm>
            <a:off x="3087116" y="3066542"/>
            <a:ext cx="13970" cy="20320"/>
          </a:xfrm>
          <a:custGeom>
            <a:avLst/>
            <a:gdLst/>
            <a:ahLst/>
            <a:cxnLst/>
            <a:rect l="l" t="t" r="r" b="b"/>
            <a:pathLst>
              <a:path w="13969" h="20319">
                <a:moveTo>
                  <a:pt x="0" y="19811"/>
                </a:moveTo>
                <a:lnTo>
                  <a:pt x="13461" y="19811"/>
                </a:lnTo>
                <a:lnTo>
                  <a:pt x="13461" y="0"/>
                </a:lnTo>
                <a:lnTo>
                  <a:pt x="0" y="0"/>
                </a:lnTo>
                <a:lnTo>
                  <a:pt x="0" y="19811"/>
                </a:lnTo>
                <a:close/>
              </a:path>
            </a:pathLst>
          </a:custGeom>
          <a:solidFill>
            <a:srgbClr val="000000"/>
          </a:solidFill>
        </p:spPr>
        <p:txBody>
          <a:bodyPr wrap="square" lIns="0" tIns="0" rIns="0" bIns="0" rtlCol="0"/>
          <a:lstStyle/>
          <a:p>
            <a:endParaRPr/>
          </a:p>
        </p:txBody>
      </p:sp>
      <p:sp>
        <p:nvSpPr>
          <p:cNvPr id="78" name="object 78"/>
          <p:cNvSpPr/>
          <p:nvPr/>
        </p:nvSpPr>
        <p:spPr>
          <a:xfrm>
            <a:off x="3117595" y="3100832"/>
            <a:ext cx="0" cy="12700"/>
          </a:xfrm>
          <a:custGeom>
            <a:avLst/>
            <a:gdLst/>
            <a:ahLst/>
            <a:cxnLst/>
            <a:rect l="l" t="t" r="r" b="b"/>
            <a:pathLst>
              <a:path h="12700">
                <a:moveTo>
                  <a:pt x="-9906" y="6095"/>
                </a:moveTo>
                <a:lnTo>
                  <a:pt x="9906" y="6095"/>
                </a:lnTo>
              </a:path>
            </a:pathLst>
          </a:custGeom>
          <a:ln w="12191">
            <a:solidFill>
              <a:srgbClr val="000000"/>
            </a:solidFill>
          </a:ln>
        </p:spPr>
        <p:txBody>
          <a:bodyPr wrap="square" lIns="0" tIns="0" rIns="0" bIns="0" rtlCol="0"/>
          <a:lstStyle/>
          <a:p>
            <a:endParaRPr/>
          </a:p>
        </p:txBody>
      </p:sp>
      <p:sp>
        <p:nvSpPr>
          <p:cNvPr id="79" name="object 79"/>
          <p:cNvSpPr/>
          <p:nvPr/>
        </p:nvSpPr>
        <p:spPr>
          <a:xfrm>
            <a:off x="3157220" y="3100832"/>
            <a:ext cx="0" cy="12700"/>
          </a:xfrm>
          <a:custGeom>
            <a:avLst/>
            <a:gdLst/>
            <a:ahLst/>
            <a:cxnLst/>
            <a:rect l="l" t="t" r="r" b="b"/>
            <a:pathLst>
              <a:path h="12700">
                <a:moveTo>
                  <a:pt x="-9906" y="6095"/>
                </a:moveTo>
                <a:lnTo>
                  <a:pt x="9906" y="6095"/>
                </a:lnTo>
              </a:path>
            </a:pathLst>
          </a:custGeom>
          <a:ln w="12191">
            <a:solidFill>
              <a:srgbClr val="000000"/>
            </a:solidFill>
          </a:ln>
        </p:spPr>
        <p:txBody>
          <a:bodyPr wrap="square" lIns="0" tIns="0" rIns="0" bIns="0" rtlCol="0"/>
          <a:lstStyle/>
          <a:p>
            <a:endParaRPr/>
          </a:p>
        </p:txBody>
      </p:sp>
      <p:sp>
        <p:nvSpPr>
          <p:cNvPr id="80" name="object 80"/>
          <p:cNvSpPr/>
          <p:nvPr/>
        </p:nvSpPr>
        <p:spPr>
          <a:xfrm>
            <a:off x="3196844" y="3100832"/>
            <a:ext cx="0" cy="12700"/>
          </a:xfrm>
          <a:custGeom>
            <a:avLst/>
            <a:gdLst/>
            <a:ahLst/>
            <a:cxnLst/>
            <a:rect l="l" t="t" r="r" b="b"/>
            <a:pathLst>
              <a:path h="12700">
                <a:moveTo>
                  <a:pt x="-9906" y="6095"/>
                </a:moveTo>
                <a:lnTo>
                  <a:pt x="9906" y="6095"/>
                </a:lnTo>
              </a:path>
            </a:pathLst>
          </a:custGeom>
          <a:ln w="12191">
            <a:solidFill>
              <a:srgbClr val="000000"/>
            </a:solidFill>
          </a:ln>
        </p:spPr>
        <p:txBody>
          <a:bodyPr wrap="square" lIns="0" tIns="0" rIns="0" bIns="0" rtlCol="0"/>
          <a:lstStyle/>
          <a:p>
            <a:endParaRPr/>
          </a:p>
        </p:txBody>
      </p:sp>
      <p:sp>
        <p:nvSpPr>
          <p:cNvPr id="81" name="object 81"/>
          <p:cNvSpPr/>
          <p:nvPr/>
        </p:nvSpPr>
        <p:spPr>
          <a:xfrm>
            <a:off x="3236467" y="3100832"/>
            <a:ext cx="0" cy="12700"/>
          </a:xfrm>
          <a:custGeom>
            <a:avLst/>
            <a:gdLst/>
            <a:ahLst/>
            <a:cxnLst/>
            <a:rect l="l" t="t" r="r" b="b"/>
            <a:pathLst>
              <a:path h="12700">
                <a:moveTo>
                  <a:pt x="-9906" y="6095"/>
                </a:moveTo>
                <a:lnTo>
                  <a:pt x="9906" y="6095"/>
                </a:lnTo>
              </a:path>
            </a:pathLst>
          </a:custGeom>
          <a:ln w="12191">
            <a:solidFill>
              <a:srgbClr val="000000"/>
            </a:solidFill>
          </a:ln>
        </p:spPr>
        <p:txBody>
          <a:bodyPr wrap="square" lIns="0" tIns="0" rIns="0" bIns="0" rtlCol="0"/>
          <a:lstStyle/>
          <a:p>
            <a:endParaRPr/>
          </a:p>
        </p:txBody>
      </p:sp>
      <p:sp>
        <p:nvSpPr>
          <p:cNvPr id="82" name="object 82"/>
          <p:cNvSpPr/>
          <p:nvPr/>
        </p:nvSpPr>
        <p:spPr>
          <a:xfrm>
            <a:off x="3276091" y="3100832"/>
            <a:ext cx="0" cy="12700"/>
          </a:xfrm>
          <a:custGeom>
            <a:avLst/>
            <a:gdLst/>
            <a:ahLst/>
            <a:cxnLst/>
            <a:rect l="l" t="t" r="r" b="b"/>
            <a:pathLst>
              <a:path h="12700">
                <a:moveTo>
                  <a:pt x="-9905" y="6095"/>
                </a:moveTo>
                <a:lnTo>
                  <a:pt x="9905" y="6095"/>
                </a:lnTo>
              </a:path>
            </a:pathLst>
          </a:custGeom>
          <a:ln w="12191">
            <a:solidFill>
              <a:srgbClr val="000000"/>
            </a:solidFill>
          </a:ln>
        </p:spPr>
        <p:txBody>
          <a:bodyPr wrap="square" lIns="0" tIns="0" rIns="0" bIns="0" rtlCol="0"/>
          <a:lstStyle/>
          <a:p>
            <a:endParaRPr/>
          </a:p>
        </p:txBody>
      </p:sp>
      <p:sp>
        <p:nvSpPr>
          <p:cNvPr id="83" name="object 83"/>
          <p:cNvSpPr/>
          <p:nvPr/>
        </p:nvSpPr>
        <p:spPr>
          <a:xfrm>
            <a:off x="3314191" y="3100832"/>
            <a:ext cx="0" cy="12700"/>
          </a:xfrm>
          <a:custGeom>
            <a:avLst/>
            <a:gdLst/>
            <a:ahLst/>
            <a:cxnLst/>
            <a:rect l="l" t="t" r="r" b="b"/>
            <a:pathLst>
              <a:path h="12700">
                <a:moveTo>
                  <a:pt x="-9905" y="6095"/>
                </a:moveTo>
                <a:lnTo>
                  <a:pt x="9905" y="6095"/>
                </a:lnTo>
              </a:path>
            </a:pathLst>
          </a:custGeom>
          <a:ln w="12191">
            <a:solidFill>
              <a:srgbClr val="000000"/>
            </a:solidFill>
          </a:ln>
        </p:spPr>
        <p:txBody>
          <a:bodyPr wrap="square" lIns="0" tIns="0" rIns="0" bIns="0" rtlCol="0"/>
          <a:lstStyle/>
          <a:p>
            <a:endParaRPr/>
          </a:p>
        </p:txBody>
      </p:sp>
      <p:sp>
        <p:nvSpPr>
          <p:cNvPr id="84" name="object 84"/>
          <p:cNvSpPr/>
          <p:nvPr/>
        </p:nvSpPr>
        <p:spPr>
          <a:xfrm>
            <a:off x="3353815" y="3100832"/>
            <a:ext cx="0" cy="12700"/>
          </a:xfrm>
          <a:custGeom>
            <a:avLst/>
            <a:gdLst/>
            <a:ahLst/>
            <a:cxnLst/>
            <a:rect l="l" t="t" r="r" b="b"/>
            <a:pathLst>
              <a:path h="12700">
                <a:moveTo>
                  <a:pt x="-9905" y="6095"/>
                </a:moveTo>
                <a:lnTo>
                  <a:pt x="9905" y="6095"/>
                </a:lnTo>
              </a:path>
            </a:pathLst>
          </a:custGeom>
          <a:ln w="12191">
            <a:solidFill>
              <a:srgbClr val="000000"/>
            </a:solidFill>
          </a:ln>
        </p:spPr>
        <p:txBody>
          <a:bodyPr wrap="square" lIns="0" tIns="0" rIns="0" bIns="0" rtlCol="0"/>
          <a:lstStyle/>
          <a:p>
            <a:endParaRPr/>
          </a:p>
        </p:txBody>
      </p:sp>
      <p:sp>
        <p:nvSpPr>
          <p:cNvPr id="85" name="object 85"/>
          <p:cNvSpPr/>
          <p:nvPr/>
        </p:nvSpPr>
        <p:spPr>
          <a:xfrm>
            <a:off x="3393440" y="3100832"/>
            <a:ext cx="0" cy="12700"/>
          </a:xfrm>
          <a:custGeom>
            <a:avLst/>
            <a:gdLst/>
            <a:ahLst/>
            <a:cxnLst/>
            <a:rect l="l" t="t" r="r" b="b"/>
            <a:pathLst>
              <a:path h="12700">
                <a:moveTo>
                  <a:pt x="-9905" y="6095"/>
                </a:moveTo>
                <a:lnTo>
                  <a:pt x="9905" y="6095"/>
                </a:lnTo>
              </a:path>
            </a:pathLst>
          </a:custGeom>
          <a:ln w="12191">
            <a:solidFill>
              <a:srgbClr val="000000"/>
            </a:solidFill>
          </a:ln>
        </p:spPr>
        <p:txBody>
          <a:bodyPr wrap="square" lIns="0" tIns="0" rIns="0" bIns="0" rtlCol="0"/>
          <a:lstStyle/>
          <a:p>
            <a:endParaRPr/>
          </a:p>
        </p:txBody>
      </p:sp>
      <p:sp>
        <p:nvSpPr>
          <p:cNvPr id="86" name="object 86"/>
          <p:cNvSpPr/>
          <p:nvPr/>
        </p:nvSpPr>
        <p:spPr>
          <a:xfrm>
            <a:off x="3433064" y="3100832"/>
            <a:ext cx="0" cy="12700"/>
          </a:xfrm>
          <a:custGeom>
            <a:avLst/>
            <a:gdLst/>
            <a:ahLst/>
            <a:cxnLst/>
            <a:rect l="l" t="t" r="r" b="b"/>
            <a:pathLst>
              <a:path h="12700">
                <a:moveTo>
                  <a:pt x="-9905" y="6095"/>
                </a:moveTo>
                <a:lnTo>
                  <a:pt x="9905" y="6095"/>
                </a:lnTo>
              </a:path>
            </a:pathLst>
          </a:custGeom>
          <a:ln w="12191">
            <a:solidFill>
              <a:srgbClr val="000000"/>
            </a:solidFill>
          </a:ln>
        </p:spPr>
        <p:txBody>
          <a:bodyPr wrap="square" lIns="0" tIns="0" rIns="0" bIns="0" rtlCol="0"/>
          <a:lstStyle/>
          <a:p>
            <a:endParaRPr/>
          </a:p>
        </p:txBody>
      </p:sp>
      <p:sp>
        <p:nvSpPr>
          <p:cNvPr id="87" name="object 87"/>
          <p:cNvSpPr/>
          <p:nvPr/>
        </p:nvSpPr>
        <p:spPr>
          <a:xfrm>
            <a:off x="3472688" y="3100832"/>
            <a:ext cx="0" cy="12700"/>
          </a:xfrm>
          <a:custGeom>
            <a:avLst/>
            <a:gdLst/>
            <a:ahLst/>
            <a:cxnLst/>
            <a:rect l="l" t="t" r="r" b="b"/>
            <a:pathLst>
              <a:path h="12700">
                <a:moveTo>
                  <a:pt x="-9905" y="6095"/>
                </a:moveTo>
                <a:lnTo>
                  <a:pt x="9905" y="6095"/>
                </a:lnTo>
              </a:path>
            </a:pathLst>
          </a:custGeom>
          <a:ln w="12191">
            <a:solidFill>
              <a:srgbClr val="000000"/>
            </a:solidFill>
          </a:ln>
        </p:spPr>
        <p:txBody>
          <a:bodyPr wrap="square" lIns="0" tIns="0" rIns="0" bIns="0" rtlCol="0"/>
          <a:lstStyle/>
          <a:p>
            <a:endParaRPr/>
          </a:p>
        </p:txBody>
      </p:sp>
      <p:sp>
        <p:nvSpPr>
          <p:cNvPr id="88" name="object 88"/>
          <p:cNvSpPr/>
          <p:nvPr/>
        </p:nvSpPr>
        <p:spPr>
          <a:xfrm>
            <a:off x="3087116" y="3042157"/>
            <a:ext cx="13970" cy="20320"/>
          </a:xfrm>
          <a:custGeom>
            <a:avLst/>
            <a:gdLst/>
            <a:ahLst/>
            <a:cxnLst/>
            <a:rect l="l" t="t" r="r" b="b"/>
            <a:pathLst>
              <a:path w="13969" h="20319">
                <a:moveTo>
                  <a:pt x="0" y="19811"/>
                </a:moveTo>
                <a:lnTo>
                  <a:pt x="13461" y="19811"/>
                </a:lnTo>
                <a:lnTo>
                  <a:pt x="13461" y="0"/>
                </a:lnTo>
                <a:lnTo>
                  <a:pt x="0" y="0"/>
                </a:lnTo>
                <a:lnTo>
                  <a:pt x="0" y="19811"/>
                </a:lnTo>
                <a:close/>
              </a:path>
            </a:pathLst>
          </a:custGeom>
          <a:solidFill>
            <a:srgbClr val="000000"/>
          </a:solidFill>
        </p:spPr>
        <p:txBody>
          <a:bodyPr wrap="square" lIns="0" tIns="0" rIns="0" bIns="0" rtlCol="0"/>
          <a:lstStyle/>
          <a:p>
            <a:endParaRPr/>
          </a:p>
        </p:txBody>
      </p:sp>
      <p:sp>
        <p:nvSpPr>
          <p:cNvPr id="89" name="object 89"/>
          <p:cNvSpPr/>
          <p:nvPr/>
        </p:nvSpPr>
        <p:spPr>
          <a:xfrm>
            <a:off x="3087116" y="3016250"/>
            <a:ext cx="13970" cy="20320"/>
          </a:xfrm>
          <a:custGeom>
            <a:avLst/>
            <a:gdLst/>
            <a:ahLst/>
            <a:cxnLst/>
            <a:rect l="l" t="t" r="r" b="b"/>
            <a:pathLst>
              <a:path w="13969" h="20319">
                <a:moveTo>
                  <a:pt x="0" y="19811"/>
                </a:moveTo>
                <a:lnTo>
                  <a:pt x="13461" y="19811"/>
                </a:lnTo>
                <a:lnTo>
                  <a:pt x="13461" y="0"/>
                </a:lnTo>
                <a:lnTo>
                  <a:pt x="0" y="0"/>
                </a:lnTo>
                <a:lnTo>
                  <a:pt x="0" y="19811"/>
                </a:lnTo>
                <a:close/>
              </a:path>
            </a:pathLst>
          </a:custGeom>
          <a:solidFill>
            <a:srgbClr val="000000"/>
          </a:solidFill>
        </p:spPr>
        <p:txBody>
          <a:bodyPr wrap="square" lIns="0" tIns="0" rIns="0" bIns="0" rtlCol="0"/>
          <a:lstStyle/>
          <a:p>
            <a:endParaRPr/>
          </a:p>
        </p:txBody>
      </p:sp>
      <p:sp>
        <p:nvSpPr>
          <p:cNvPr id="90" name="object 90"/>
          <p:cNvSpPr/>
          <p:nvPr/>
        </p:nvSpPr>
        <p:spPr>
          <a:xfrm>
            <a:off x="3087116" y="2991866"/>
            <a:ext cx="13970" cy="20320"/>
          </a:xfrm>
          <a:custGeom>
            <a:avLst/>
            <a:gdLst/>
            <a:ahLst/>
            <a:cxnLst/>
            <a:rect l="l" t="t" r="r" b="b"/>
            <a:pathLst>
              <a:path w="13969" h="20319">
                <a:moveTo>
                  <a:pt x="0" y="19811"/>
                </a:moveTo>
                <a:lnTo>
                  <a:pt x="13461" y="19811"/>
                </a:lnTo>
                <a:lnTo>
                  <a:pt x="13461" y="0"/>
                </a:lnTo>
                <a:lnTo>
                  <a:pt x="0" y="0"/>
                </a:lnTo>
                <a:lnTo>
                  <a:pt x="0" y="19811"/>
                </a:lnTo>
                <a:close/>
              </a:path>
            </a:pathLst>
          </a:custGeom>
          <a:solidFill>
            <a:srgbClr val="000000"/>
          </a:solidFill>
        </p:spPr>
        <p:txBody>
          <a:bodyPr wrap="square" lIns="0" tIns="0" rIns="0" bIns="0" rtlCol="0"/>
          <a:lstStyle/>
          <a:p>
            <a:endParaRPr/>
          </a:p>
        </p:txBody>
      </p:sp>
      <p:sp>
        <p:nvSpPr>
          <p:cNvPr id="91" name="object 91"/>
          <p:cNvSpPr/>
          <p:nvPr/>
        </p:nvSpPr>
        <p:spPr>
          <a:xfrm>
            <a:off x="3115817" y="3016757"/>
            <a:ext cx="64769" cy="51435"/>
          </a:xfrm>
          <a:custGeom>
            <a:avLst/>
            <a:gdLst/>
            <a:ahLst/>
            <a:cxnLst/>
            <a:rect l="l" t="t" r="r" b="b"/>
            <a:pathLst>
              <a:path w="64769" h="51435">
                <a:moveTo>
                  <a:pt x="0" y="50926"/>
                </a:moveTo>
                <a:lnTo>
                  <a:pt x="64388" y="0"/>
                </a:lnTo>
              </a:path>
            </a:pathLst>
          </a:custGeom>
          <a:ln w="19812">
            <a:solidFill>
              <a:srgbClr val="000000"/>
            </a:solidFill>
          </a:ln>
        </p:spPr>
        <p:txBody>
          <a:bodyPr wrap="square" lIns="0" tIns="0" rIns="0" bIns="0" rtlCol="0"/>
          <a:lstStyle/>
          <a:p>
            <a:endParaRPr/>
          </a:p>
        </p:txBody>
      </p:sp>
      <p:sp>
        <p:nvSpPr>
          <p:cNvPr id="92" name="object 92"/>
          <p:cNvSpPr/>
          <p:nvPr/>
        </p:nvSpPr>
        <p:spPr>
          <a:xfrm>
            <a:off x="3176777" y="3016757"/>
            <a:ext cx="39370" cy="45720"/>
          </a:xfrm>
          <a:custGeom>
            <a:avLst/>
            <a:gdLst/>
            <a:ahLst/>
            <a:cxnLst/>
            <a:rect l="l" t="t" r="r" b="b"/>
            <a:pathLst>
              <a:path w="39369" h="45719">
                <a:moveTo>
                  <a:pt x="0" y="0"/>
                </a:moveTo>
                <a:lnTo>
                  <a:pt x="38989" y="45338"/>
                </a:lnTo>
              </a:path>
            </a:pathLst>
          </a:custGeom>
          <a:ln w="19812">
            <a:solidFill>
              <a:srgbClr val="000000"/>
            </a:solidFill>
          </a:ln>
        </p:spPr>
        <p:txBody>
          <a:bodyPr wrap="square" lIns="0" tIns="0" rIns="0" bIns="0" rtlCol="0"/>
          <a:lstStyle/>
          <a:p>
            <a:endParaRPr/>
          </a:p>
        </p:txBody>
      </p:sp>
      <p:sp>
        <p:nvSpPr>
          <p:cNvPr id="93" name="object 93"/>
          <p:cNvSpPr/>
          <p:nvPr/>
        </p:nvSpPr>
        <p:spPr>
          <a:xfrm>
            <a:off x="3213354" y="3045714"/>
            <a:ext cx="18415" cy="13335"/>
          </a:xfrm>
          <a:custGeom>
            <a:avLst/>
            <a:gdLst/>
            <a:ahLst/>
            <a:cxnLst/>
            <a:rect l="l" t="t" r="r" b="b"/>
            <a:pathLst>
              <a:path w="18414" h="13335">
                <a:moveTo>
                  <a:pt x="0" y="12953"/>
                </a:moveTo>
                <a:lnTo>
                  <a:pt x="18160" y="0"/>
                </a:lnTo>
              </a:path>
            </a:pathLst>
          </a:custGeom>
          <a:ln w="19812">
            <a:solidFill>
              <a:srgbClr val="000000"/>
            </a:solidFill>
          </a:ln>
        </p:spPr>
        <p:txBody>
          <a:bodyPr wrap="square" lIns="0" tIns="0" rIns="0" bIns="0" rtlCol="0"/>
          <a:lstStyle/>
          <a:p>
            <a:endParaRPr/>
          </a:p>
        </p:txBody>
      </p:sp>
      <p:sp>
        <p:nvSpPr>
          <p:cNvPr id="94" name="object 94"/>
          <p:cNvSpPr/>
          <p:nvPr/>
        </p:nvSpPr>
        <p:spPr>
          <a:xfrm>
            <a:off x="3227070" y="3045714"/>
            <a:ext cx="23495" cy="28575"/>
          </a:xfrm>
          <a:custGeom>
            <a:avLst/>
            <a:gdLst/>
            <a:ahLst/>
            <a:cxnLst/>
            <a:rect l="l" t="t" r="r" b="b"/>
            <a:pathLst>
              <a:path w="23494" h="28575">
                <a:moveTo>
                  <a:pt x="23494" y="28575"/>
                </a:moveTo>
                <a:lnTo>
                  <a:pt x="0" y="0"/>
                </a:lnTo>
              </a:path>
            </a:pathLst>
          </a:custGeom>
          <a:ln w="19812">
            <a:solidFill>
              <a:srgbClr val="000000"/>
            </a:solidFill>
          </a:ln>
        </p:spPr>
        <p:txBody>
          <a:bodyPr wrap="square" lIns="0" tIns="0" rIns="0" bIns="0" rtlCol="0"/>
          <a:lstStyle/>
          <a:p>
            <a:endParaRPr/>
          </a:p>
        </p:txBody>
      </p:sp>
      <p:sp>
        <p:nvSpPr>
          <p:cNvPr id="95" name="object 95"/>
          <p:cNvSpPr/>
          <p:nvPr/>
        </p:nvSpPr>
        <p:spPr>
          <a:xfrm>
            <a:off x="3246882" y="3021329"/>
            <a:ext cx="64769" cy="51435"/>
          </a:xfrm>
          <a:custGeom>
            <a:avLst/>
            <a:gdLst/>
            <a:ahLst/>
            <a:cxnLst/>
            <a:rect l="l" t="t" r="r" b="b"/>
            <a:pathLst>
              <a:path w="64770" h="51435">
                <a:moveTo>
                  <a:pt x="0" y="50927"/>
                </a:moveTo>
                <a:lnTo>
                  <a:pt x="64389" y="0"/>
                </a:lnTo>
              </a:path>
            </a:pathLst>
          </a:custGeom>
          <a:ln w="19812">
            <a:solidFill>
              <a:srgbClr val="000000"/>
            </a:solidFill>
          </a:ln>
        </p:spPr>
        <p:txBody>
          <a:bodyPr wrap="square" lIns="0" tIns="0" rIns="0" bIns="0" rtlCol="0"/>
          <a:lstStyle/>
          <a:p>
            <a:endParaRPr/>
          </a:p>
        </p:txBody>
      </p:sp>
      <p:sp>
        <p:nvSpPr>
          <p:cNvPr id="96" name="object 96"/>
          <p:cNvSpPr/>
          <p:nvPr/>
        </p:nvSpPr>
        <p:spPr>
          <a:xfrm>
            <a:off x="3309365" y="3021329"/>
            <a:ext cx="23495" cy="28575"/>
          </a:xfrm>
          <a:custGeom>
            <a:avLst/>
            <a:gdLst/>
            <a:ahLst/>
            <a:cxnLst/>
            <a:rect l="l" t="t" r="r" b="b"/>
            <a:pathLst>
              <a:path w="23495" h="28575">
                <a:moveTo>
                  <a:pt x="23495" y="28575"/>
                </a:moveTo>
                <a:lnTo>
                  <a:pt x="0" y="0"/>
                </a:lnTo>
              </a:path>
            </a:pathLst>
          </a:custGeom>
          <a:ln w="19812">
            <a:solidFill>
              <a:srgbClr val="000000"/>
            </a:solidFill>
          </a:ln>
        </p:spPr>
        <p:txBody>
          <a:bodyPr wrap="square" lIns="0" tIns="0" rIns="0" bIns="0" rtlCol="0"/>
          <a:lstStyle/>
          <a:p>
            <a:endParaRPr/>
          </a:p>
        </p:txBody>
      </p:sp>
      <p:sp>
        <p:nvSpPr>
          <p:cNvPr id="97" name="object 97"/>
          <p:cNvSpPr/>
          <p:nvPr/>
        </p:nvSpPr>
        <p:spPr>
          <a:xfrm>
            <a:off x="3329178" y="3035045"/>
            <a:ext cx="18415" cy="13335"/>
          </a:xfrm>
          <a:custGeom>
            <a:avLst/>
            <a:gdLst/>
            <a:ahLst/>
            <a:cxnLst/>
            <a:rect l="l" t="t" r="r" b="b"/>
            <a:pathLst>
              <a:path w="18414" h="13335">
                <a:moveTo>
                  <a:pt x="0" y="12953"/>
                </a:moveTo>
                <a:lnTo>
                  <a:pt x="18161" y="0"/>
                </a:lnTo>
              </a:path>
            </a:pathLst>
          </a:custGeom>
          <a:ln w="19812">
            <a:solidFill>
              <a:srgbClr val="000000"/>
            </a:solidFill>
          </a:ln>
        </p:spPr>
        <p:txBody>
          <a:bodyPr wrap="square" lIns="0" tIns="0" rIns="0" bIns="0" rtlCol="0"/>
          <a:lstStyle/>
          <a:p>
            <a:endParaRPr/>
          </a:p>
        </p:txBody>
      </p:sp>
      <p:sp>
        <p:nvSpPr>
          <p:cNvPr id="98" name="object 98"/>
          <p:cNvSpPr/>
          <p:nvPr/>
        </p:nvSpPr>
        <p:spPr>
          <a:xfrm>
            <a:off x="3342894" y="3036570"/>
            <a:ext cx="39370" cy="45720"/>
          </a:xfrm>
          <a:custGeom>
            <a:avLst/>
            <a:gdLst/>
            <a:ahLst/>
            <a:cxnLst/>
            <a:rect l="l" t="t" r="r" b="b"/>
            <a:pathLst>
              <a:path w="39370" h="45719">
                <a:moveTo>
                  <a:pt x="0" y="0"/>
                </a:moveTo>
                <a:lnTo>
                  <a:pt x="38988" y="45338"/>
                </a:lnTo>
              </a:path>
            </a:pathLst>
          </a:custGeom>
          <a:ln w="19812">
            <a:solidFill>
              <a:srgbClr val="000000"/>
            </a:solidFill>
          </a:ln>
        </p:spPr>
        <p:txBody>
          <a:bodyPr wrap="square" lIns="0" tIns="0" rIns="0" bIns="0" rtlCol="0"/>
          <a:lstStyle/>
          <a:p>
            <a:endParaRPr/>
          </a:p>
        </p:txBody>
      </p:sp>
      <p:sp>
        <p:nvSpPr>
          <p:cNvPr id="99" name="object 99"/>
          <p:cNvSpPr/>
          <p:nvPr/>
        </p:nvSpPr>
        <p:spPr>
          <a:xfrm>
            <a:off x="3379470" y="3013710"/>
            <a:ext cx="108585" cy="66675"/>
          </a:xfrm>
          <a:custGeom>
            <a:avLst/>
            <a:gdLst/>
            <a:ahLst/>
            <a:cxnLst/>
            <a:rect l="l" t="t" r="r" b="b"/>
            <a:pathLst>
              <a:path w="108585" h="66675">
                <a:moveTo>
                  <a:pt x="0" y="66548"/>
                </a:moveTo>
                <a:lnTo>
                  <a:pt x="108330" y="0"/>
                </a:lnTo>
              </a:path>
            </a:pathLst>
          </a:custGeom>
          <a:ln w="19812">
            <a:solidFill>
              <a:srgbClr val="000000"/>
            </a:solidFill>
          </a:ln>
        </p:spPr>
        <p:txBody>
          <a:bodyPr wrap="square" lIns="0" tIns="0" rIns="0" bIns="0" rtlCol="0"/>
          <a:lstStyle/>
          <a:p>
            <a:endParaRPr/>
          </a:p>
        </p:txBody>
      </p:sp>
      <p:sp>
        <p:nvSpPr>
          <p:cNvPr id="100" name="object 100"/>
          <p:cNvSpPr/>
          <p:nvPr/>
        </p:nvSpPr>
        <p:spPr>
          <a:xfrm>
            <a:off x="3120389" y="3178301"/>
            <a:ext cx="45085" cy="0"/>
          </a:xfrm>
          <a:custGeom>
            <a:avLst/>
            <a:gdLst/>
            <a:ahLst/>
            <a:cxnLst/>
            <a:rect l="l" t="t" r="r" b="b"/>
            <a:pathLst>
              <a:path w="45085">
                <a:moveTo>
                  <a:pt x="0" y="0"/>
                </a:moveTo>
                <a:lnTo>
                  <a:pt x="44577" y="0"/>
                </a:lnTo>
              </a:path>
            </a:pathLst>
          </a:custGeom>
          <a:ln w="19812">
            <a:solidFill>
              <a:srgbClr val="000000"/>
            </a:solidFill>
          </a:ln>
        </p:spPr>
        <p:txBody>
          <a:bodyPr wrap="square" lIns="0" tIns="0" rIns="0" bIns="0" rtlCol="0"/>
          <a:lstStyle/>
          <a:p>
            <a:endParaRPr/>
          </a:p>
        </p:txBody>
      </p:sp>
      <p:sp>
        <p:nvSpPr>
          <p:cNvPr id="101" name="object 101"/>
          <p:cNvSpPr/>
          <p:nvPr/>
        </p:nvSpPr>
        <p:spPr>
          <a:xfrm>
            <a:off x="3120389" y="3214877"/>
            <a:ext cx="87630" cy="0"/>
          </a:xfrm>
          <a:custGeom>
            <a:avLst/>
            <a:gdLst/>
            <a:ahLst/>
            <a:cxnLst/>
            <a:rect l="l" t="t" r="r" b="b"/>
            <a:pathLst>
              <a:path w="87630">
                <a:moveTo>
                  <a:pt x="0" y="0"/>
                </a:moveTo>
                <a:lnTo>
                  <a:pt x="87249" y="0"/>
                </a:lnTo>
              </a:path>
            </a:pathLst>
          </a:custGeom>
          <a:ln w="19812">
            <a:solidFill>
              <a:srgbClr val="000000"/>
            </a:solidFill>
          </a:ln>
        </p:spPr>
        <p:txBody>
          <a:bodyPr wrap="square" lIns="0" tIns="0" rIns="0" bIns="0" rtlCol="0"/>
          <a:lstStyle/>
          <a:p>
            <a:endParaRPr/>
          </a:p>
        </p:txBody>
      </p:sp>
      <p:sp>
        <p:nvSpPr>
          <p:cNvPr id="102" name="object 102"/>
          <p:cNvSpPr/>
          <p:nvPr/>
        </p:nvSpPr>
        <p:spPr>
          <a:xfrm>
            <a:off x="3214877" y="3214877"/>
            <a:ext cx="52705" cy="0"/>
          </a:xfrm>
          <a:custGeom>
            <a:avLst/>
            <a:gdLst/>
            <a:ahLst/>
            <a:cxnLst/>
            <a:rect l="l" t="t" r="r" b="b"/>
            <a:pathLst>
              <a:path w="52704">
                <a:moveTo>
                  <a:pt x="0" y="0"/>
                </a:moveTo>
                <a:lnTo>
                  <a:pt x="52197" y="0"/>
                </a:lnTo>
              </a:path>
            </a:pathLst>
          </a:custGeom>
          <a:ln w="19812">
            <a:solidFill>
              <a:srgbClr val="000000"/>
            </a:solidFill>
          </a:ln>
        </p:spPr>
        <p:txBody>
          <a:bodyPr wrap="square" lIns="0" tIns="0" rIns="0" bIns="0" rtlCol="0"/>
          <a:lstStyle/>
          <a:p>
            <a:endParaRPr/>
          </a:p>
        </p:txBody>
      </p:sp>
      <p:sp>
        <p:nvSpPr>
          <p:cNvPr id="103" name="object 103"/>
          <p:cNvSpPr/>
          <p:nvPr/>
        </p:nvSpPr>
        <p:spPr>
          <a:xfrm>
            <a:off x="3120389" y="3242310"/>
            <a:ext cx="128270" cy="0"/>
          </a:xfrm>
          <a:custGeom>
            <a:avLst/>
            <a:gdLst/>
            <a:ahLst/>
            <a:cxnLst/>
            <a:rect l="l" t="t" r="r" b="b"/>
            <a:pathLst>
              <a:path w="128269">
                <a:moveTo>
                  <a:pt x="0" y="0"/>
                </a:moveTo>
                <a:lnTo>
                  <a:pt x="128143" y="0"/>
                </a:lnTo>
              </a:path>
            </a:pathLst>
          </a:custGeom>
          <a:ln w="19812">
            <a:solidFill>
              <a:srgbClr val="000000"/>
            </a:solidFill>
          </a:ln>
        </p:spPr>
        <p:txBody>
          <a:bodyPr wrap="square" lIns="0" tIns="0" rIns="0" bIns="0" rtlCol="0"/>
          <a:lstStyle/>
          <a:p>
            <a:endParaRPr/>
          </a:p>
        </p:txBody>
      </p:sp>
      <p:sp>
        <p:nvSpPr>
          <p:cNvPr id="104" name="object 104"/>
          <p:cNvSpPr/>
          <p:nvPr/>
        </p:nvSpPr>
        <p:spPr>
          <a:xfrm>
            <a:off x="3277361" y="3242310"/>
            <a:ext cx="52705" cy="0"/>
          </a:xfrm>
          <a:custGeom>
            <a:avLst/>
            <a:gdLst/>
            <a:ahLst/>
            <a:cxnLst/>
            <a:rect l="l" t="t" r="r" b="b"/>
            <a:pathLst>
              <a:path w="52704">
                <a:moveTo>
                  <a:pt x="0" y="0"/>
                </a:moveTo>
                <a:lnTo>
                  <a:pt x="52197" y="0"/>
                </a:lnTo>
              </a:path>
            </a:pathLst>
          </a:custGeom>
          <a:ln w="19812">
            <a:solidFill>
              <a:srgbClr val="000000"/>
            </a:solidFill>
          </a:ln>
        </p:spPr>
        <p:txBody>
          <a:bodyPr wrap="square" lIns="0" tIns="0" rIns="0" bIns="0" rtlCol="0"/>
          <a:lstStyle/>
          <a:p>
            <a:endParaRPr/>
          </a:p>
        </p:txBody>
      </p:sp>
      <p:sp>
        <p:nvSpPr>
          <p:cNvPr id="105" name="object 105"/>
          <p:cNvSpPr/>
          <p:nvPr/>
        </p:nvSpPr>
        <p:spPr>
          <a:xfrm>
            <a:off x="3120389" y="3277361"/>
            <a:ext cx="53340" cy="0"/>
          </a:xfrm>
          <a:custGeom>
            <a:avLst/>
            <a:gdLst/>
            <a:ahLst/>
            <a:cxnLst/>
            <a:rect l="l" t="t" r="r" b="b"/>
            <a:pathLst>
              <a:path w="53339">
                <a:moveTo>
                  <a:pt x="0" y="0"/>
                </a:moveTo>
                <a:lnTo>
                  <a:pt x="52832" y="0"/>
                </a:lnTo>
              </a:path>
            </a:pathLst>
          </a:custGeom>
          <a:ln w="19812">
            <a:solidFill>
              <a:srgbClr val="000000"/>
            </a:solidFill>
          </a:ln>
        </p:spPr>
        <p:txBody>
          <a:bodyPr wrap="square" lIns="0" tIns="0" rIns="0" bIns="0" rtlCol="0"/>
          <a:lstStyle/>
          <a:p>
            <a:endParaRPr/>
          </a:p>
        </p:txBody>
      </p:sp>
      <p:sp>
        <p:nvSpPr>
          <p:cNvPr id="106" name="object 106"/>
          <p:cNvSpPr/>
          <p:nvPr/>
        </p:nvSpPr>
        <p:spPr>
          <a:xfrm>
            <a:off x="3179826" y="3277361"/>
            <a:ext cx="125730" cy="0"/>
          </a:xfrm>
          <a:custGeom>
            <a:avLst/>
            <a:gdLst/>
            <a:ahLst/>
            <a:cxnLst/>
            <a:rect l="l" t="t" r="r" b="b"/>
            <a:pathLst>
              <a:path w="125729">
                <a:moveTo>
                  <a:pt x="0" y="0"/>
                </a:moveTo>
                <a:lnTo>
                  <a:pt x="125222" y="0"/>
                </a:lnTo>
              </a:path>
            </a:pathLst>
          </a:custGeom>
          <a:ln w="19812">
            <a:solidFill>
              <a:srgbClr val="000000"/>
            </a:solidFill>
          </a:ln>
        </p:spPr>
        <p:txBody>
          <a:bodyPr wrap="square" lIns="0" tIns="0" rIns="0" bIns="0" rtlCol="0"/>
          <a:lstStyle/>
          <a:p>
            <a:endParaRPr/>
          </a:p>
        </p:txBody>
      </p:sp>
      <p:sp>
        <p:nvSpPr>
          <p:cNvPr id="107" name="object 107"/>
          <p:cNvSpPr/>
          <p:nvPr/>
        </p:nvSpPr>
        <p:spPr>
          <a:xfrm>
            <a:off x="3120389" y="3374897"/>
            <a:ext cx="87630" cy="0"/>
          </a:xfrm>
          <a:custGeom>
            <a:avLst/>
            <a:gdLst/>
            <a:ahLst/>
            <a:cxnLst/>
            <a:rect l="l" t="t" r="r" b="b"/>
            <a:pathLst>
              <a:path w="87630">
                <a:moveTo>
                  <a:pt x="0" y="0"/>
                </a:moveTo>
                <a:lnTo>
                  <a:pt x="87249" y="0"/>
                </a:lnTo>
              </a:path>
            </a:pathLst>
          </a:custGeom>
          <a:ln w="19812">
            <a:solidFill>
              <a:srgbClr val="000000"/>
            </a:solidFill>
          </a:ln>
        </p:spPr>
        <p:txBody>
          <a:bodyPr wrap="square" lIns="0" tIns="0" rIns="0" bIns="0" rtlCol="0"/>
          <a:lstStyle/>
          <a:p>
            <a:endParaRPr/>
          </a:p>
        </p:txBody>
      </p:sp>
      <p:sp>
        <p:nvSpPr>
          <p:cNvPr id="108" name="object 108"/>
          <p:cNvSpPr/>
          <p:nvPr/>
        </p:nvSpPr>
        <p:spPr>
          <a:xfrm>
            <a:off x="3214877" y="3374897"/>
            <a:ext cx="52705" cy="0"/>
          </a:xfrm>
          <a:custGeom>
            <a:avLst/>
            <a:gdLst/>
            <a:ahLst/>
            <a:cxnLst/>
            <a:rect l="l" t="t" r="r" b="b"/>
            <a:pathLst>
              <a:path w="52704">
                <a:moveTo>
                  <a:pt x="0" y="0"/>
                </a:moveTo>
                <a:lnTo>
                  <a:pt x="52197" y="0"/>
                </a:lnTo>
              </a:path>
            </a:pathLst>
          </a:custGeom>
          <a:ln w="19812">
            <a:solidFill>
              <a:srgbClr val="000000"/>
            </a:solidFill>
          </a:ln>
        </p:spPr>
        <p:txBody>
          <a:bodyPr wrap="square" lIns="0" tIns="0" rIns="0" bIns="0" rtlCol="0"/>
          <a:lstStyle/>
          <a:p>
            <a:endParaRPr/>
          </a:p>
        </p:txBody>
      </p:sp>
      <p:sp>
        <p:nvSpPr>
          <p:cNvPr id="109" name="object 109"/>
          <p:cNvSpPr/>
          <p:nvPr/>
        </p:nvSpPr>
        <p:spPr>
          <a:xfrm>
            <a:off x="3120389" y="3348990"/>
            <a:ext cx="128270" cy="0"/>
          </a:xfrm>
          <a:custGeom>
            <a:avLst/>
            <a:gdLst/>
            <a:ahLst/>
            <a:cxnLst/>
            <a:rect l="l" t="t" r="r" b="b"/>
            <a:pathLst>
              <a:path w="128269">
                <a:moveTo>
                  <a:pt x="0" y="0"/>
                </a:moveTo>
                <a:lnTo>
                  <a:pt x="128143" y="0"/>
                </a:lnTo>
              </a:path>
            </a:pathLst>
          </a:custGeom>
          <a:ln w="19812">
            <a:solidFill>
              <a:srgbClr val="000000"/>
            </a:solidFill>
          </a:ln>
        </p:spPr>
        <p:txBody>
          <a:bodyPr wrap="square" lIns="0" tIns="0" rIns="0" bIns="0" rtlCol="0"/>
          <a:lstStyle/>
          <a:p>
            <a:endParaRPr/>
          </a:p>
        </p:txBody>
      </p:sp>
      <p:sp>
        <p:nvSpPr>
          <p:cNvPr id="110" name="object 110"/>
          <p:cNvSpPr/>
          <p:nvPr/>
        </p:nvSpPr>
        <p:spPr>
          <a:xfrm>
            <a:off x="3268217" y="3348990"/>
            <a:ext cx="52705" cy="0"/>
          </a:xfrm>
          <a:custGeom>
            <a:avLst/>
            <a:gdLst/>
            <a:ahLst/>
            <a:cxnLst/>
            <a:rect l="l" t="t" r="r" b="b"/>
            <a:pathLst>
              <a:path w="52704">
                <a:moveTo>
                  <a:pt x="0" y="0"/>
                </a:moveTo>
                <a:lnTo>
                  <a:pt x="52197" y="0"/>
                </a:lnTo>
              </a:path>
            </a:pathLst>
          </a:custGeom>
          <a:ln w="19812">
            <a:solidFill>
              <a:srgbClr val="000000"/>
            </a:solidFill>
          </a:ln>
        </p:spPr>
        <p:txBody>
          <a:bodyPr wrap="square" lIns="0" tIns="0" rIns="0" bIns="0" rtlCol="0"/>
          <a:lstStyle/>
          <a:p>
            <a:endParaRPr/>
          </a:p>
        </p:txBody>
      </p:sp>
      <p:sp>
        <p:nvSpPr>
          <p:cNvPr id="111" name="object 111"/>
          <p:cNvSpPr/>
          <p:nvPr/>
        </p:nvSpPr>
        <p:spPr>
          <a:xfrm>
            <a:off x="3155442" y="3312414"/>
            <a:ext cx="53340" cy="0"/>
          </a:xfrm>
          <a:custGeom>
            <a:avLst/>
            <a:gdLst/>
            <a:ahLst/>
            <a:cxnLst/>
            <a:rect l="l" t="t" r="r" b="b"/>
            <a:pathLst>
              <a:path w="53339">
                <a:moveTo>
                  <a:pt x="0" y="0"/>
                </a:moveTo>
                <a:lnTo>
                  <a:pt x="52831" y="0"/>
                </a:lnTo>
              </a:path>
            </a:pathLst>
          </a:custGeom>
          <a:ln w="19812">
            <a:solidFill>
              <a:srgbClr val="000000"/>
            </a:solidFill>
          </a:ln>
        </p:spPr>
        <p:txBody>
          <a:bodyPr wrap="square" lIns="0" tIns="0" rIns="0" bIns="0" rtlCol="0"/>
          <a:lstStyle/>
          <a:p>
            <a:endParaRPr/>
          </a:p>
        </p:txBody>
      </p:sp>
      <p:sp>
        <p:nvSpPr>
          <p:cNvPr id="112" name="object 112"/>
          <p:cNvSpPr/>
          <p:nvPr/>
        </p:nvSpPr>
        <p:spPr>
          <a:xfrm>
            <a:off x="3222498" y="3312414"/>
            <a:ext cx="125730" cy="0"/>
          </a:xfrm>
          <a:custGeom>
            <a:avLst/>
            <a:gdLst/>
            <a:ahLst/>
            <a:cxnLst/>
            <a:rect l="l" t="t" r="r" b="b"/>
            <a:pathLst>
              <a:path w="125729">
                <a:moveTo>
                  <a:pt x="0" y="0"/>
                </a:moveTo>
                <a:lnTo>
                  <a:pt x="125222" y="0"/>
                </a:lnTo>
              </a:path>
            </a:pathLst>
          </a:custGeom>
          <a:ln w="19812">
            <a:solidFill>
              <a:srgbClr val="000000"/>
            </a:solidFill>
          </a:ln>
        </p:spPr>
        <p:txBody>
          <a:bodyPr wrap="square" lIns="0" tIns="0" rIns="0" bIns="0" rtlCol="0"/>
          <a:lstStyle/>
          <a:p>
            <a:endParaRPr/>
          </a:p>
        </p:txBody>
      </p:sp>
      <p:sp>
        <p:nvSpPr>
          <p:cNvPr id="113" name="object 113"/>
          <p:cNvSpPr/>
          <p:nvPr/>
        </p:nvSpPr>
        <p:spPr>
          <a:xfrm>
            <a:off x="3324605" y="3277361"/>
            <a:ext cx="125730" cy="0"/>
          </a:xfrm>
          <a:custGeom>
            <a:avLst/>
            <a:gdLst/>
            <a:ahLst/>
            <a:cxnLst/>
            <a:rect l="l" t="t" r="r" b="b"/>
            <a:pathLst>
              <a:path w="125729">
                <a:moveTo>
                  <a:pt x="0" y="0"/>
                </a:moveTo>
                <a:lnTo>
                  <a:pt x="125222" y="0"/>
                </a:lnTo>
              </a:path>
            </a:pathLst>
          </a:custGeom>
          <a:ln w="19812">
            <a:solidFill>
              <a:srgbClr val="000000"/>
            </a:solidFill>
          </a:ln>
        </p:spPr>
        <p:txBody>
          <a:bodyPr wrap="square" lIns="0" tIns="0" rIns="0" bIns="0" rtlCol="0"/>
          <a:lstStyle/>
          <a:p>
            <a:endParaRPr/>
          </a:p>
        </p:txBody>
      </p:sp>
      <p:sp>
        <p:nvSpPr>
          <p:cNvPr id="114" name="object 114"/>
          <p:cNvSpPr/>
          <p:nvPr/>
        </p:nvSpPr>
        <p:spPr>
          <a:xfrm>
            <a:off x="3336797" y="3348990"/>
            <a:ext cx="52705" cy="0"/>
          </a:xfrm>
          <a:custGeom>
            <a:avLst/>
            <a:gdLst/>
            <a:ahLst/>
            <a:cxnLst/>
            <a:rect l="l" t="t" r="r" b="b"/>
            <a:pathLst>
              <a:path w="52704">
                <a:moveTo>
                  <a:pt x="0" y="0"/>
                </a:moveTo>
                <a:lnTo>
                  <a:pt x="52197" y="0"/>
                </a:lnTo>
              </a:path>
            </a:pathLst>
          </a:custGeom>
          <a:ln w="19812">
            <a:solidFill>
              <a:srgbClr val="000000"/>
            </a:solidFill>
          </a:ln>
        </p:spPr>
        <p:txBody>
          <a:bodyPr wrap="square" lIns="0" tIns="0" rIns="0" bIns="0" rtlCol="0"/>
          <a:lstStyle/>
          <a:p>
            <a:endParaRPr/>
          </a:p>
        </p:txBody>
      </p:sp>
      <p:sp>
        <p:nvSpPr>
          <p:cNvPr id="115" name="object 115"/>
          <p:cNvSpPr/>
          <p:nvPr/>
        </p:nvSpPr>
        <p:spPr>
          <a:xfrm>
            <a:off x="3403853" y="3348990"/>
            <a:ext cx="52705" cy="0"/>
          </a:xfrm>
          <a:custGeom>
            <a:avLst/>
            <a:gdLst/>
            <a:ahLst/>
            <a:cxnLst/>
            <a:rect l="l" t="t" r="r" b="b"/>
            <a:pathLst>
              <a:path w="52704">
                <a:moveTo>
                  <a:pt x="0" y="0"/>
                </a:moveTo>
                <a:lnTo>
                  <a:pt x="52197" y="0"/>
                </a:lnTo>
              </a:path>
            </a:pathLst>
          </a:custGeom>
          <a:ln w="19812">
            <a:solidFill>
              <a:srgbClr val="000000"/>
            </a:solidFill>
          </a:ln>
        </p:spPr>
        <p:txBody>
          <a:bodyPr wrap="square" lIns="0" tIns="0" rIns="0" bIns="0" rtlCol="0"/>
          <a:lstStyle/>
          <a:p>
            <a:endParaRPr/>
          </a:p>
        </p:txBody>
      </p:sp>
      <p:sp>
        <p:nvSpPr>
          <p:cNvPr id="116" name="object 116"/>
          <p:cNvSpPr/>
          <p:nvPr/>
        </p:nvSpPr>
        <p:spPr>
          <a:xfrm>
            <a:off x="3353561" y="3214877"/>
            <a:ext cx="52705" cy="0"/>
          </a:xfrm>
          <a:custGeom>
            <a:avLst/>
            <a:gdLst/>
            <a:ahLst/>
            <a:cxnLst/>
            <a:rect l="l" t="t" r="r" b="b"/>
            <a:pathLst>
              <a:path w="52704">
                <a:moveTo>
                  <a:pt x="0" y="0"/>
                </a:moveTo>
                <a:lnTo>
                  <a:pt x="52197" y="0"/>
                </a:lnTo>
              </a:path>
            </a:pathLst>
          </a:custGeom>
          <a:ln w="19812">
            <a:solidFill>
              <a:srgbClr val="000000"/>
            </a:solidFill>
          </a:ln>
        </p:spPr>
        <p:txBody>
          <a:bodyPr wrap="square" lIns="0" tIns="0" rIns="0" bIns="0" rtlCol="0"/>
          <a:lstStyle/>
          <a:p>
            <a:endParaRPr/>
          </a:p>
        </p:txBody>
      </p:sp>
      <p:sp>
        <p:nvSpPr>
          <p:cNvPr id="117" name="object 117"/>
          <p:cNvSpPr/>
          <p:nvPr/>
        </p:nvSpPr>
        <p:spPr>
          <a:xfrm>
            <a:off x="3359658" y="3242310"/>
            <a:ext cx="95885" cy="0"/>
          </a:xfrm>
          <a:custGeom>
            <a:avLst/>
            <a:gdLst/>
            <a:ahLst/>
            <a:cxnLst/>
            <a:rect l="l" t="t" r="r" b="b"/>
            <a:pathLst>
              <a:path w="95885">
                <a:moveTo>
                  <a:pt x="0" y="0"/>
                </a:moveTo>
                <a:lnTo>
                  <a:pt x="95630" y="0"/>
                </a:lnTo>
              </a:path>
            </a:pathLst>
          </a:custGeom>
          <a:ln w="19812">
            <a:solidFill>
              <a:srgbClr val="000000"/>
            </a:solidFill>
          </a:ln>
        </p:spPr>
        <p:txBody>
          <a:bodyPr wrap="square" lIns="0" tIns="0" rIns="0" bIns="0" rtlCol="0"/>
          <a:lstStyle/>
          <a:p>
            <a:endParaRPr/>
          </a:p>
        </p:txBody>
      </p:sp>
      <p:sp>
        <p:nvSpPr>
          <p:cNvPr id="118" name="object 118"/>
          <p:cNvSpPr/>
          <p:nvPr/>
        </p:nvSpPr>
        <p:spPr>
          <a:xfrm>
            <a:off x="5199888" y="4835652"/>
            <a:ext cx="269748" cy="271272"/>
          </a:xfrm>
          <a:prstGeom prst="rect">
            <a:avLst/>
          </a:prstGeom>
          <a:blipFill>
            <a:blip r:embed="rId11" cstate="print"/>
            <a:stretch>
              <a:fillRect/>
            </a:stretch>
          </a:blipFill>
        </p:spPr>
        <p:txBody>
          <a:bodyPr wrap="square" lIns="0" tIns="0" rIns="0" bIns="0" rtlCol="0"/>
          <a:lstStyle/>
          <a:p>
            <a:endParaRPr/>
          </a:p>
        </p:txBody>
      </p:sp>
      <p:sp>
        <p:nvSpPr>
          <p:cNvPr id="119" name="object 119"/>
          <p:cNvSpPr/>
          <p:nvPr/>
        </p:nvSpPr>
        <p:spPr>
          <a:xfrm>
            <a:off x="5204459" y="2444369"/>
            <a:ext cx="276860" cy="294258"/>
          </a:xfrm>
          <a:prstGeom prst="rect">
            <a:avLst/>
          </a:prstGeom>
          <a:blipFill>
            <a:blip r:embed="rId12" cstate="print"/>
            <a:stretch>
              <a:fillRect/>
            </a:stretch>
          </a:blipFill>
        </p:spPr>
        <p:txBody>
          <a:bodyPr wrap="square" lIns="0" tIns="0" rIns="0" bIns="0" rtlCol="0"/>
          <a:lstStyle/>
          <a:p>
            <a:endParaRPr/>
          </a:p>
        </p:txBody>
      </p:sp>
      <p:sp>
        <p:nvSpPr>
          <p:cNvPr id="120" name="object 120"/>
          <p:cNvSpPr/>
          <p:nvPr/>
        </p:nvSpPr>
        <p:spPr>
          <a:xfrm>
            <a:off x="1328166" y="3050285"/>
            <a:ext cx="498475" cy="290195"/>
          </a:xfrm>
          <a:custGeom>
            <a:avLst/>
            <a:gdLst/>
            <a:ahLst/>
            <a:cxnLst/>
            <a:rect l="l" t="t" r="r" b="b"/>
            <a:pathLst>
              <a:path w="498475" h="290195">
                <a:moveTo>
                  <a:pt x="459359" y="289687"/>
                </a:moveTo>
                <a:lnTo>
                  <a:pt x="38989" y="289687"/>
                </a:lnTo>
                <a:lnTo>
                  <a:pt x="23895" y="286192"/>
                </a:lnTo>
                <a:lnTo>
                  <a:pt x="11493" y="276685"/>
                </a:lnTo>
                <a:lnTo>
                  <a:pt x="3091" y="262630"/>
                </a:lnTo>
                <a:lnTo>
                  <a:pt x="0" y="245490"/>
                </a:lnTo>
                <a:lnTo>
                  <a:pt x="0" y="44323"/>
                </a:lnTo>
                <a:lnTo>
                  <a:pt x="3091" y="27110"/>
                </a:lnTo>
                <a:lnTo>
                  <a:pt x="11493" y="13017"/>
                </a:lnTo>
                <a:lnTo>
                  <a:pt x="23895" y="3496"/>
                </a:lnTo>
                <a:lnTo>
                  <a:pt x="38989" y="0"/>
                </a:lnTo>
                <a:lnTo>
                  <a:pt x="459359" y="0"/>
                </a:lnTo>
                <a:lnTo>
                  <a:pt x="474505" y="3496"/>
                </a:lnTo>
                <a:lnTo>
                  <a:pt x="486902" y="13017"/>
                </a:lnTo>
                <a:lnTo>
                  <a:pt x="495274" y="27110"/>
                </a:lnTo>
                <a:lnTo>
                  <a:pt x="498347" y="44323"/>
                </a:lnTo>
                <a:lnTo>
                  <a:pt x="498347" y="245490"/>
                </a:lnTo>
                <a:lnTo>
                  <a:pt x="495274" y="262630"/>
                </a:lnTo>
                <a:lnTo>
                  <a:pt x="486902" y="276685"/>
                </a:lnTo>
                <a:lnTo>
                  <a:pt x="474505" y="286192"/>
                </a:lnTo>
                <a:lnTo>
                  <a:pt x="459359" y="289687"/>
                </a:lnTo>
                <a:close/>
              </a:path>
            </a:pathLst>
          </a:custGeom>
          <a:ln w="19811">
            <a:solidFill>
              <a:srgbClr val="000000"/>
            </a:solidFill>
          </a:ln>
        </p:spPr>
        <p:txBody>
          <a:bodyPr wrap="square" lIns="0" tIns="0" rIns="0" bIns="0" rtlCol="0"/>
          <a:lstStyle/>
          <a:p>
            <a:endParaRPr/>
          </a:p>
        </p:txBody>
      </p:sp>
      <p:sp>
        <p:nvSpPr>
          <p:cNvPr id="121" name="object 121"/>
          <p:cNvSpPr/>
          <p:nvPr/>
        </p:nvSpPr>
        <p:spPr>
          <a:xfrm>
            <a:off x="1385569" y="3118230"/>
            <a:ext cx="388620" cy="0"/>
          </a:xfrm>
          <a:custGeom>
            <a:avLst/>
            <a:gdLst/>
            <a:ahLst/>
            <a:cxnLst/>
            <a:rect l="l" t="t" r="r" b="b"/>
            <a:pathLst>
              <a:path w="388619">
                <a:moveTo>
                  <a:pt x="0" y="0"/>
                </a:moveTo>
                <a:lnTo>
                  <a:pt x="388366" y="0"/>
                </a:lnTo>
              </a:path>
            </a:pathLst>
          </a:custGeom>
          <a:ln w="19812">
            <a:solidFill>
              <a:srgbClr val="000000"/>
            </a:solidFill>
          </a:ln>
        </p:spPr>
        <p:txBody>
          <a:bodyPr wrap="square" lIns="0" tIns="0" rIns="0" bIns="0" rtlCol="0"/>
          <a:lstStyle/>
          <a:p>
            <a:endParaRPr/>
          </a:p>
        </p:txBody>
      </p:sp>
      <p:sp>
        <p:nvSpPr>
          <p:cNvPr id="122" name="object 122"/>
          <p:cNvSpPr/>
          <p:nvPr/>
        </p:nvSpPr>
        <p:spPr>
          <a:xfrm>
            <a:off x="1385569" y="3195320"/>
            <a:ext cx="388620" cy="0"/>
          </a:xfrm>
          <a:custGeom>
            <a:avLst/>
            <a:gdLst/>
            <a:ahLst/>
            <a:cxnLst/>
            <a:rect l="l" t="t" r="r" b="b"/>
            <a:pathLst>
              <a:path w="388619">
                <a:moveTo>
                  <a:pt x="0" y="0"/>
                </a:moveTo>
                <a:lnTo>
                  <a:pt x="388366" y="0"/>
                </a:lnTo>
              </a:path>
            </a:pathLst>
          </a:custGeom>
          <a:ln w="19812">
            <a:solidFill>
              <a:srgbClr val="000000"/>
            </a:solidFill>
          </a:ln>
        </p:spPr>
        <p:txBody>
          <a:bodyPr wrap="square" lIns="0" tIns="0" rIns="0" bIns="0" rtlCol="0"/>
          <a:lstStyle/>
          <a:p>
            <a:endParaRPr/>
          </a:p>
        </p:txBody>
      </p:sp>
      <p:sp>
        <p:nvSpPr>
          <p:cNvPr id="123" name="object 123"/>
          <p:cNvSpPr/>
          <p:nvPr/>
        </p:nvSpPr>
        <p:spPr>
          <a:xfrm>
            <a:off x="1385569" y="3272154"/>
            <a:ext cx="388620" cy="0"/>
          </a:xfrm>
          <a:custGeom>
            <a:avLst/>
            <a:gdLst/>
            <a:ahLst/>
            <a:cxnLst/>
            <a:rect l="l" t="t" r="r" b="b"/>
            <a:pathLst>
              <a:path w="388619">
                <a:moveTo>
                  <a:pt x="0" y="0"/>
                </a:moveTo>
                <a:lnTo>
                  <a:pt x="388366" y="0"/>
                </a:lnTo>
              </a:path>
            </a:pathLst>
          </a:custGeom>
          <a:ln w="19812">
            <a:solidFill>
              <a:srgbClr val="000000"/>
            </a:solidFill>
          </a:ln>
        </p:spPr>
        <p:txBody>
          <a:bodyPr wrap="square" lIns="0" tIns="0" rIns="0" bIns="0" rtlCol="0"/>
          <a:lstStyle/>
          <a:p>
            <a:endParaRPr/>
          </a:p>
        </p:txBody>
      </p:sp>
      <p:sp>
        <p:nvSpPr>
          <p:cNvPr id="124" name="object 124"/>
          <p:cNvSpPr/>
          <p:nvPr/>
        </p:nvSpPr>
        <p:spPr>
          <a:xfrm>
            <a:off x="1366266" y="3339846"/>
            <a:ext cx="440055" cy="377825"/>
          </a:xfrm>
          <a:custGeom>
            <a:avLst/>
            <a:gdLst/>
            <a:ahLst/>
            <a:cxnLst/>
            <a:rect l="l" t="t" r="r" b="b"/>
            <a:pathLst>
              <a:path w="440055" h="377825">
                <a:moveTo>
                  <a:pt x="440054" y="377824"/>
                </a:moveTo>
                <a:lnTo>
                  <a:pt x="440054" y="338073"/>
                </a:lnTo>
                <a:lnTo>
                  <a:pt x="170561" y="338073"/>
                </a:lnTo>
                <a:lnTo>
                  <a:pt x="170561" y="0"/>
                </a:lnTo>
                <a:lnTo>
                  <a:pt x="0" y="0"/>
                </a:lnTo>
              </a:path>
            </a:pathLst>
          </a:custGeom>
          <a:ln w="19812">
            <a:solidFill>
              <a:srgbClr val="000000"/>
            </a:solidFill>
          </a:ln>
        </p:spPr>
        <p:txBody>
          <a:bodyPr wrap="square" lIns="0" tIns="0" rIns="0" bIns="0" rtlCol="0"/>
          <a:lstStyle/>
          <a:p>
            <a:endParaRPr/>
          </a:p>
        </p:txBody>
      </p:sp>
      <p:sp>
        <p:nvSpPr>
          <p:cNvPr id="125" name="object 125"/>
          <p:cNvSpPr/>
          <p:nvPr/>
        </p:nvSpPr>
        <p:spPr>
          <a:xfrm>
            <a:off x="1886076" y="3524377"/>
            <a:ext cx="232410" cy="201295"/>
          </a:xfrm>
          <a:custGeom>
            <a:avLst/>
            <a:gdLst/>
            <a:ahLst/>
            <a:cxnLst/>
            <a:rect l="l" t="t" r="r" b="b"/>
            <a:pathLst>
              <a:path w="232410" h="201295">
                <a:moveTo>
                  <a:pt x="174117" y="0"/>
                </a:moveTo>
                <a:lnTo>
                  <a:pt x="58039" y="0"/>
                </a:lnTo>
                <a:lnTo>
                  <a:pt x="0" y="100456"/>
                </a:lnTo>
                <a:lnTo>
                  <a:pt x="58039" y="201041"/>
                </a:lnTo>
                <a:lnTo>
                  <a:pt x="174117" y="201041"/>
                </a:lnTo>
                <a:lnTo>
                  <a:pt x="232029" y="100456"/>
                </a:lnTo>
                <a:lnTo>
                  <a:pt x="174117" y="0"/>
                </a:lnTo>
                <a:close/>
              </a:path>
            </a:pathLst>
          </a:custGeom>
          <a:ln w="19812">
            <a:solidFill>
              <a:srgbClr val="000000"/>
            </a:solidFill>
          </a:ln>
        </p:spPr>
        <p:txBody>
          <a:bodyPr wrap="square" lIns="0" tIns="0" rIns="0" bIns="0" rtlCol="0"/>
          <a:lstStyle/>
          <a:p>
            <a:endParaRPr/>
          </a:p>
        </p:txBody>
      </p:sp>
      <p:sp>
        <p:nvSpPr>
          <p:cNvPr id="126" name="object 126"/>
          <p:cNvSpPr/>
          <p:nvPr/>
        </p:nvSpPr>
        <p:spPr>
          <a:xfrm>
            <a:off x="2082673" y="3416172"/>
            <a:ext cx="230504" cy="199390"/>
          </a:xfrm>
          <a:custGeom>
            <a:avLst/>
            <a:gdLst/>
            <a:ahLst/>
            <a:cxnLst/>
            <a:rect l="l" t="t" r="r" b="b"/>
            <a:pathLst>
              <a:path w="230505" h="199389">
                <a:moveTo>
                  <a:pt x="172974" y="0"/>
                </a:moveTo>
                <a:lnTo>
                  <a:pt x="57657" y="0"/>
                </a:lnTo>
                <a:lnTo>
                  <a:pt x="0" y="99694"/>
                </a:lnTo>
                <a:lnTo>
                  <a:pt x="57657" y="199389"/>
                </a:lnTo>
                <a:lnTo>
                  <a:pt x="172974" y="199389"/>
                </a:lnTo>
                <a:lnTo>
                  <a:pt x="230504" y="99694"/>
                </a:lnTo>
                <a:lnTo>
                  <a:pt x="172974" y="0"/>
                </a:lnTo>
                <a:close/>
              </a:path>
            </a:pathLst>
          </a:custGeom>
          <a:ln w="19812">
            <a:solidFill>
              <a:srgbClr val="000000"/>
            </a:solidFill>
          </a:ln>
        </p:spPr>
        <p:txBody>
          <a:bodyPr wrap="square" lIns="0" tIns="0" rIns="0" bIns="0" rtlCol="0"/>
          <a:lstStyle/>
          <a:p>
            <a:endParaRPr/>
          </a:p>
        </p:txBody>
      </p:sp>
      <p:sp>
        <p:nvSpPr>
          <p:cNvPr id="127" name="object 127"/>
          <p:cNvSpPr/>
          <p:nvPr/>
        </p:nvSpPr>
        <p:spPr>
          <a:xfrm>
            <a:off x="1691004" y="3416172"/>
            <a:ext cx="232410" cy="199390"/>
          </a:xfrm>
          <a:custGeom>
            <a:avLst/>
            <a:gdLst/>
            <a:ahLst/>
            <a:cxnLst/>
            <a:rect l="l" t="t" r="r" b="b"/>
            <a:pathLst>
              <a:path w="232410" h="199389">
                <a:moveTo>
                  <a:pt x="173989" y="0"/>
                </a:moveTo>
                <a:lnTo>
                  <a:pt x="58038" y="0"/>
                </a:lnTo>
                <a:lnTo>
                  <a:pt x="0" y="99694"/>
                </a:lnTo>
                <a:lnTo>
                  <a:pt x="58038" y="199389"/>
                </a:lnTo>
                <a:lnTo>
                  <a:pt x="173989" y="199389"/>
                </a:lnTo>
                <a:lnTo>
                  <a:pt x="232028" y="99694"/>
                </a:lnTo>
                <a:lnTo>
                  <a:pt x="173989" y="0"/>
                </a:lnTo>
                <a:close/>
              </a:path>
            </a:pathLst>
          </a:custGeom>
          <a:ln w="19812">
            <a:solidFill>
              <a:srgbClr val="000000"/>
            </a:solidFill>
          </a:ln>
        </p:spPr>
        <p:txBody>
          <a:bodyPr wrap="square" lIns="0" tIns="0" rIns="0" bIns="0" rtlCol="0"/>
          <a:lstStyle/>
          <a:p>
            <a:endParaRPr/>
          </a:p>
        </p:txBody>
      </p:sp>
      <p:sp>
        <p:nvSpPr>
          <p:cNvPr id="128" name="object 128"/>
          <p:cNvSpPr/>
          <p:nvPr/>
        </p:nvSpPr>
        <p:spPr>
          <a:xfrm>
            <a:off x="2082673" y="3638677"/>
            <a:ext cx="230504" cy="201295"/>
          </a:xfrm>
          <a:custGeom>
            <a:avLst/>
            <a:gdLst/>
            <a:ahLst/>
            <a:cxnLst/>
            <a:rect l="l" t="t" r="r" b="b"/>
            <a:pathLst>
              <a:path w="230505" h="201295">
                <a:moveTo>
                  <a:pt x="172974" y="0"/>
                </a:moveTo>
                <a:lnTo>
                  <a:pt x="57657" y="0"/>
                </a:lnTo>
                <a:lnTo>
                  <a:pt x="0" y="100456"/>
                </a:lnTo>
                <a:lnTo>
                  <a:pt x="57657" y="201041"/>
                </a:lnTo>
                <a:lnTo>
                  <a:pt x="172974" y="201041"/>
                </a:lnTo>
                <a:lnTo>
                  <a:pt x="230504" y="100456"/>
                </a:lnTo>
                <a:lnTo>
                  <a:pt x="172974" y="0"/>
                </a:lnTo>
                <a:close/>
              </a:path>
            </a:pathLst>
          </a:custGeom>
          <a:ln w="19812">
            <a:solidFill>
              <a:srgbClr val="000000"/>
            </a:solidFill>
          </a:ln>
        </p:spPr>
        <p:txBody>
          <a:bodyPr wrap="square" lIns="0" tIns="0" rIns="0" bIns="0" rtlCol="0"/>
          <a:lstStyle/>
          <a:p>
            <a:endParaRPr/>
          </a:p>
        </p:txBody>
      </p:sp>
      <p:sp>
        <p:nvSpPr>
          <p:cNvPr id="129" name="object 129"/>
          <p:cNvSpPr/>
          <p:nvPr/>
        </p:nvSpPr>
        <p:spPr>
          <a:xfrm>
            <a:off x="1692529" y="3638677"/>
            <a:ext cx="232410" cy="201295"/>
          </a:xfrm>
          <a:custGeom>
            <a:avLst/>
            <a:gdLst/>
            <a:ahLst/>
            <a:cxnLst/>
            <a:rect l="l" t="t" r="r" b="b"/>
            <a:pathLst>
              <a:path w="232410" h="201295">
                <a:moveTo>
                  <a:pt x="174116" y="0"/>
                </a:moveTo>
                <a:lnTo>
                  <a:pt x="58038" y="0"/>
                </a:lnTo>
                <a:lnTo>
                  <a:pt x="0" y="100456"/>
                </a:lnTo>
                <a:lnTo>
                  <a:pt x="58038" y="201041"/>
                </a:lnTo>
                <a:lnTo>
                  <a:pt x="174116" y="201041"/>
                </a:lnTo>
                <a:lnTo>
                  <a:pt x="232028" y="100456"/>
                </a:lnTo>
                <a:lnTo>
                  <a:pt x="174116" y="0"/>
                </a:lnTo>
                <a:close/>
              </a:path>
            </a:pathLst>
          </a:custGeom>
          <a:ln w="19812">
            <a:solidFill>
              <a:srgbClr val="000000"/>
            </a:solidFill>
          </a:ln>
        </p:spPr>
        <p:txBody>
          <a:bodyPr wrap="square" lIns="0" tIns="0" rIns="0" bIns="0" rtlCol="0"/>
          <a:lstStyle/>
          <a:p>
            <a:endParaRPr/>
          </a:p>
        </p:txBody>
      </p:sp>
      <p:sp>
        <p:nvSpPr>
          <p:cNvPr id="130" name="object 130"/>
          <p:cNvSpPr/>
          <p:nvPr/>
        </p:nvSpPr>
        <p:spPr>
          <a:xfrm>
            <a:off x="1887601" y="3749928"/>
            <a:ext cx="232410" cy="201295"/>
          </a:xfrm>
          <a:custGeom>
            <a:avLst/>
            <a:gdLst/>
            <a:ahLst/>
            <a:cxnLst/>
            <a:rect l="l" t="t" r="r" b="b"/>
            <a:pathLst>
              <a:path w="232410" h="201295">
                <a:moveTo>
                  <a:pt x="174117" y="0"/>
                </a:moveTo>
                <a:lnTo>
                  <a:pt x="58038" y="0"/>
                </a:lnTo>
                <a:lnTo>
                  <a:pt x="0" y="100457"/>
                </a:lnTo>
                <a:lnTo>
                  <a:pt x="58038" y="200914"/>
                </a:lnTo>
                <a:lnTo>
                  <a:pt x="174117" y="200914"/>
                </a:lnTo>
                <a:lnTo>
                  <a:pt x="232029" y="100457"/>
                </a:lnTo>
                <a:lnTo>
                  <a:pt x="174117" y="0"/>
                </a:lnTo>
                <a:close/>
              </a:path>
            </a:pathLst>
          </a:custGeom>
          <a:ln w="19812">
            <a:solidFill>
              <a:srgbClr val="000000"/>
            </a:solidFill>
          </a:ln>
        </p:spPr>
        <p:txBody>
          <a:bodyPr wrap="square" lIns="0" tIns="0" rIns="0" bIns="0" rtlCol="0"/>
          <a:lstStyle/>
          <a:p>
            <a:endParaRPr/>
          </a:p>
        </p:txBody>
      </p:sp>
      <p:sp>
        <p:nvSpPr>
          <p:cNvPr id="131" name="object 131"/>
          <p:cNvSpPr/>
          <p:nvPr/>
        </p:nvSpPr>
        <p:spPr>
          <a:xfrm>
            <a:off x="1887601" y="3301872"/>
            <a:ext cx="232410" cy="201295"/>
          </a:xfrm>
          <a:custGeom>
            <a:avLst/>
            <a:gdLst/>
            <a:ahLst/>
            <a:cxnLst/>
            <a:rect l="l" t="t" r="r" b="b"/>
            <a:pathLst>
              <a:path w="232410" h="201295">
                <a:moveTo>
                  <a:pt x="174117" y="0"/>
                </a:moveTo>
                <a:lnTo>
                  <a:pt x="58038" y="0"/>
                </a:lnTo>
                <a:lnTo>
                  <a:pt x="0" y="100456"/>
                </a:lnTo>
                <a:lnTo>
                  <a:pt x="58038" y="200913"/>
                </a:lnTo>
                <a:lnTo>
                  <a:pt x="174117" y="200913"/>
                </a:lnTo>
                <a:lnTo>
                  <a:pt x="232029" y="100456"/>
                </a:lnTo>
                <a:lnTo>
                  <a:pt x="174117" y="0"/>
                </a:lnTo>
                <a:close/>
              </a:path>
            </a:pathLst>
          </a:custGeom>
          <a:ln w="19812">
            <a:solidFill>
              <a:srgbClr val="000000"/>
            </a:solidFill>
          </a:ln>
        </p:spPr>
        <p:txBody>
          <a:bodyPr wrap="square" lIns="0" tIns="0" rIns="0" bIns="0" rtlCol="0"/>
          <a:lstStyle/>
          <a:p>
            <a:endParaRPr/>
          </a:p>
        </p:txBody>
      </p:sp>
      <p:sp>
        <p:nvSpPr>
          <p:cNvPr id="132" name="object 132"/>
          <p:cNvSpPr/>
          <p:nvPr/>
        </p:nvSpPr>
        <p:spPr>
          <a:xfrm>
            <a:off x="1985010" y="3609594"/>
            <a:ext cx="40005" cy="40005"/>
          </a:xfrm>
          <a:custGeom>
            <a:avLst/>
            <a:gdLst/>
            <a:ahLst/>
            <a:cxnLst/>
            <a:rect l="l" t="t" r="r" b="b"/>
            <a:pathLst>
              <a:path w="40005" h="40004">
                <a:moveTo>
                  <a:pt x="0" y="19811"/>
                </a:moveTo>
                <a:lnTo>
                  <a:pt x="1559" y="12108"/>
                </a:lnTo>
                <a:lnTo>
                  <a:pt x="5810" y="5810"/>
                </a:lnTo>
                <a:lnTo>
                  <a:pt x="12108" y="1559"/>
                </a:lnTo>
                <a:lnTo>
                  <a:pt x="19812" y="0"/>
                </a:lnTo>
                <a:lnTo>
                  <a:pt x="27515" y="1559"/>
                </a:lnTo>
                <a:lnTo>
                  <a:pt x="33813" y="5810"/>
                </a:lnTo>
                <a:lnTo>
                  <a:pt x="38064" y="12108"/>
                </a:lnTo>
                <a:lnTo>
                  <a:pt x="39623" y="19811"/>
                </a:lnTo>
                <a:lnTo>
                  <a:pt x="38064" y="27515"/>
                </a:lnTo>
                <a:lnTo>
                  <a:pt x="33813" y="33813"/>
                </a:lnTo>
                <a:lnTo>
                  <a:pt x="27515" y="38064"/>
                </a:lnTo>
                <a:lnTo>
                  <a:pt x="19812" y="39623"/>
                </a:lnTo>
                <a:lnTo>
                  <a:pt x="12108" y="38064"/>
                </a:lnTo>
                <a:lnTo>
                  <a:pt x="5810" y="33813"/>
                </a:lnTo>
                <a:lnTo>
                  <a:pt x="1559" y="27515"/>
                </a:lnTo>
                <a:lnTo>
                  <a:pt x="0" y="19811"/>
                </a:lnTo>
                <a:close/>
              </a:path>
            </a:pathLst>
          </a:custGeom>
          <a:ln w="19812">
            <a:solidFill>
              <a:srgbClr val="000000"/>
            </a:solidFill>
          </a:ln>
        </p:spPr>
        <p:txBody>
          <a:bodyPr wrap="square" lIns="0" tIns="0" rIns="0" bIns="0" rtlCol="0"/>
          <a:lstStyle/>
          <a:p>
            <a:endParaRPr/>
          </a:p>
        </p:txBody>
      </p:sp>
      <p:sp>
        <p:nvSpPr>
          <p:cNvPr id="133" name="object 133"/>
          <p:cNvSpPr/>
          <p:nvPr/>
        </p:nvSpPr>
        <p:spPr>
          <a:xfrm>
            <a:off x="2177033" y="3499865"/>
            <a:ext cx="41275" cy="41275"/>
          </a:xfrm>
          <a:custGeom>
            <a:avLst/>
            <a:gdLst/>
            <a:ahLst/>
            <a:cxnLst/>
            <a:rect l="l" t="t" r="r" b="b"/>
            <a:pathLst>
              <a:path w="41275" h="41275">
                <a:moveTo>
                  <a:pt x="0" y="20574"/>
                </a:moveTo>
                <a:lnTo>
                  <a:pt x="1625" y="12590"/>
                </a:lnTo>
                <a:lnTo>
                  <a:pt x="6048" y="6048"/>
                </a:lnTo>
                <a:lnTo>
                  <a:pt x="12590" y="1625"/>
                </a:lnTo>
                <a:lnTo>
                  <a:pt x="20574" y="0"/>
                </a:lnTo>
                <a:lnTo>
                  <a:pt x="28557" y="1625"/>
                </a:lnTo>
                <a:lnTo>
                  <a:pt x="35099" y="6048"/>
                </a:lnTo>
                <a:lnTo>
                  <a:pt x="39522" y="12590"/>
                </a:lnTo>
                <a:lnTo>
                  <a:pt x="41148" y="20574"/>
                </a:lnTo>
                <a:lnTo>
                  <a:pt x="39522" y="28557"/>
                </a:lnTo>
                <a:lnTo>
                  <a:pt x="35099" y="35099"/>
                </a:lnTo>
                <a:lnTo>
                  <a:pt x="28557" y="39522"/>
                </a:lnTo>
                <a:lnTo>
                  <a:pt x="20574" y="41148"/>
                </a:lnTo>
                <a:lnTo>
                  <a:pt x="12590" y="39522"/>
                </a:lnTo>
                <a:lnTo>
                  <a:pt x="6048" y="35099"/>
                </a:lnTo>
                <a:lnTo>
                  <a:pt x="1625" y="28557"/>
                </a:lnTo>
                <a:lnTo>
                  <a:pt x="0" y="20574"/>
                </a:lnTo>
                <a:close/>
              </a:path>
            </a:pathLst>
          </a:custGeom>
          <a:ln w="19812">
            <a:solidFill>
              <a:srgbClr val="000000"/>
            </a:solidFill>
          </a:ln>
        </p:spPr>
        <p:txBody>
          <a:bodyPr wrap="square" lIns="0" tIns="0" rIns="0" bIns="0" rtlCol="0"/>
          <a:lstStyle/>
          <a:p>
            <a:endParaRPr/>
          </a:p>
        </p:txBody>
      </p:sp>
      <p:sp>
        <p:nvSpPr>
          <p:cNvPr id="134" name="object 134"/>
          <p:cNvSpPr/>
          <p:nvPr/>
        </p:nvSpPr>
        <p:spPr>
          <a:xfrm>
            <a:off x="1985010" y="3382517"/>
            <a:ext cx="40005" cy="41275"/>
          </a:xfrm>
          <a:custGeom>
            <a:avLst/>
            <a:gdLst/>
            <a:ahLst/>
            <a:cxnLst/>
            <a:rect l="l" t="t" r="r" b="b"/>
            <a:pathLst>
              <a:path w="40005" h="41275">
                <a:moveTo>
                  <a:pt x="0" y="20574"/>
                </a:moveTo>
                <a:lnTo>
                  <a:pt x="1559" y="12590"/>
                </a:lnTo>
                <a:lnTo>
                  <a:pt x="5810" y="6048"/>
                </a:lnTo>
                <a:lnTo>
                  <a:pt x="12108" y="1625"/>
                </a:lnTo>
                <a:lnTo>
                  <a:pt x="19812" y="0"/>
                </a:lnTo>
                <a:lnTo>
                  <a:pt x="27515" y="1625"/>
                </a:lnTo>
                <a:lnTo>
                  <a:pt x="33813" y="6048"/>
                </a:lnTo>
                <a:lnTo>
                  <a:pt x="38064" y="12590"/>
                </a:lnTo>
                <a:lnTo>
                  <a:pt x="39623" y="20574"/>
                </a:lnTo>
                <a:lnTo>
                  <a:pt x="38064" y="28557"/>
                </a:lnTo>
                <a:lnTo>
                  <a:pt x="33813" y="35099"/>
                </a:lnTo>
                <a:lnTo>
                  <a:pt x="27515" y="39522"/>
                </a:lnTo>
                <a:lnTo>
                  <a:pt x="19812" y="41148"/>
                </a:lnTo>
                <a:lnTo>
                  <a:pt x="12108" y="39522"/>
                </a:lnTo>
                <a:lnTo>
                  <a:pt x="5810" y="35099"/>
                </a:lnTo>
                <a:lnTo>
                  <a:pt x="1559" y="28557"/>
                </a:lnTo>
                <a:lnTo>
                  <a:pt x="0" y="20574"/>
                </a:lnTo>
                <a:close/>
              </a:path>
            </a:pathLst>
          </a:custGeom>
          <a:ln w="19812">
            <a:solidFill>
              <a:srgbClr val="000000"/>
            </a:solidFill>
          </a:ln>
        </p:spPr>
        <p:txBody>
          <a:bodyPr wrap="square" lIns="0" tIns="0" rIns="0" bIns="0" rtlCol="0"/>
          <a:lstStyle/>
          <a:p>
            <a:endParaRPr/>
          </a:p>
        </p:txBody>
      </p:sp>
      <p:sp>
        <p:nvSpPr>
          <p:cNvPr id="135" name="object 135"/>
          <p:cNvSpPr/>
          <p:nvPr/>
        </p:nvSpPr>
        <p:spPr>
          <a:xfrm>
            <a:off x="1985010" y="3830573"/>
            <a:ext cx="41275" cy="40005"/>
          </a:xfrm>
          <a:custGeom>
            <a:avLst/>
            <a:gdLst/>
            <a:ahLst/>
            <a:cxnLst/>
            <a:rect l="l" t="t" r="r" b="b"/>
            <a:pathLst>
              <a:path w="41275" h="40004">
                <a:moveTo>
                  <a:pt x="0" y="19812"/>
                </a:moveTo>
                <a:lnTo>
                  <a:pt x="1625" y="12108"/>
                </a:lnTo>
                <a:lnTo>
                  <a:pt x="6048" y="5810"/>
                </a:lnTo>
                <a:lnTo>
                  <a:pt x="12590" y="1559"/>
                </a:lnTo>
                <a:lnTo>
                  <a:pt x="20573" y="0"/>
                </a:lnTo>
                <a:lnTo>
                  <a:pt x="28557" y="1559"/>
                </a:lnTo>
                <a:lnTo>
                  <a:pt x="35099" y="5810"/>
                </a:lnTo>
                <a:lnTo>
                  <a:pt x="39522" y="12108"/>
                </a:lnTo>
                <a:lnTo>
                  <a:pt x="41147" y="19812"/>
                </a:lnTo>
                <a:lnTo>
                  <a:pt x="39522" y="27515"/>
                </a:lnTo>
                <a:lnTo>
                  <a:pt x="35099" y="33813"/>
                </a:lnTo>
                <a:lnTo>
                  <a:pt x="28557" y="38064"/>
                </a:lnTo>
                <a:lnTo>
                  <a:pt x="20573" y="39624"/>
                </a:lnTo>
                <a:lnTo>
                  <a:pt x="12590" y="38064"/>
                </a:lnTo>
                <a:lnTo>
                  <a:pt x="6048" y="33813"/>
                </a:lnTo>
                <a:lnTo>
                  <a:pt x="1625" y="27515"/>
                </a:lnTo>
                <a:lnTo>
                  <a:pt x="0" y="19812"/>
                </a:lnTo>
                <a:close/>
              </a:path>
            </a:pathLst>
          </a:custGeom>
          <a:ln w="19812">
            <a:solidFill>
              <a:srgbClr val="000000"/>
            </a:solidFill>
          </a:ln>
        </p:spPr>
        <p:txBody>
          <a:bodyPr wrap="square" lIns="0" tIns="0" rIns="0" bIns="0" rtlCol="0"/>
          <a:lstStyle/>
          <a:p>
            <a:endParaRPr/>
          </a:p>
        </p:txBody>
      </p:sp>
      <p:sp>
        <p:nvSpPr>
          <p:cNvPr id="136" name="object 136"/>
          <p:cNvSpPr/>
          <p:nvPr/>
        </p:nvSpPr>
        <p:spPr>
          <a:xfrm>
            <a:off x="1786889" y="3717797"/>
            <a:ext cx="40005" cy="41275"/>
          </a:xfrm>
          <a:custGeom>
            <a:avLst/>
            <a:gdLst/>
            <a:ahLst/>
            <a:cxnLst/>
            <a:rect l="l" t="t" r="r" b="b"/>
            <a:pathLst>
              <a:path w="40005" h="41275">
                <a:moveTo>
                  <a:pt x="19812" y="0"/>
                </a:moveTo>
                <a:lnTo>
                  <a:pt x="12108" y="1625"/>
                </a:lnTo>
                <a:lnTo>
                  <a:pt x="5810" y="6048"/>
                </a:lnTo>
                <a:lnTo>
                  <a:pt x="1559" y="12590"/>
                </a:lnTo>
                <a:lnTo>
                  <a:pt x="0" y="20574"/>
                </a:lnTo>
                <a:lnTo>
                  <a:pt x="1559" y="28557"/>
                </a:lnTo>
                <a:lnTo>
                  <a:pt x="5810" y="35099"/>
                </a:lnTo>
                <a:lnTo>
                  <a:pt x="12108" y="39522"/>
                </a:lnTo>
                <a:lnTo>
                  <a:pt x="19812" y="41147"/>
                </a:lnTo>
                <a:lnTo>
                  <a:pt x="27515" y="39522"/>
                </a:lnTo>
                <a:lnTo>
                  <a:pt x="33813" y="35099"/>
                </a:lnTo>
                <a:lnTo>
                  <a:pt x="38064" y="28557"/>
                </a:lnTo>
                <a:lnTo>
                  <a:pt x="39624" y="20574"/>
                </a:lnTo>
                <a:lnTo>
                  <a:pt x="38064" y="12590"/>
                </a:lnTo>
                <a:lnTo>
                  <a:pt x="33813" y="6048"/>
                </a:lnTo>
                <a:lnTo>
                  <a:pt x="27515" y="1625"/>
                </a:lnTo>
                <a:lnTo>
                  <a:pt x="19812" y="0"/>
                </a:lnTo>
                <a:close/>
              </a:path>
            </a:pathLst>
          </a:custGeom>
          <a:solidFill>
            <a:srgbClr val="FFFFFF"/>
          </a:solidFill>
        </p:spPr>
        <p:txBody>
          <a:bodyPr wrap="square" lIns="0" tIns="0" rIns="0" bIns="0" rtlCol="0"/>
          <a:lstStyle/>
          <a:p>
            <a:endParaRPr/>
          </a:p>
        </p:txBody>
      </p:sp>
      <p:sp>
        <p:nvSpPr>
          <p:cNvPr id="137" name="object 137"/>
          <p:cNvSpPr/>
          <p:nvPr/>
        </p:nvSpPr>
        <p:spPr>
          <a:xfrm>
            <a:off x="1786889" y="3717797"/>
            <a:ext cx="40005" cy="41275"/>
          </a:xfrm>
          <a:custGeom>
            <a:avLst/>
            <a:gdLst/>
            <a:ahLst/>
            <a:cxnLst/>
            <a:rect l="l" t="t" r="r" b="b"/>
            <a:pathLst>
              <a:path w="40005" h="41275">
                <a:moveTo>
                  <a:pt x="0" y="20574"/>
                </a:moveTo>
                <a:lnTo>
                  <a:pt x="1559" y="12590"/>
                </a:lnTo>
                <a:lnTo>
                  <a:pt x="5810" y="6048"/>
                </a:lnTo>
                <a:lnTo>
                  <a:pt x="12108" y="1625"/>
                </a:lnTo>
                <a:lnTo>
                  <a:pt x="19812" y="0"/>
                </a:lnTo>
                <a:lnTo>
                  <a:pt x="27515" y="1625"/>
                </a:lnTo>
                <a:lnTo>
                  <a:pt x="33813" y="6048"/>
                </a:lnTo>
                <a:lnTo>
                  <a:pt x="38064" y="12590"/>
                </a:lnTo>
                <a:lnTo>
                  <a:pt x="39624" y="20574"/>
                </a:lnTo>
                <a:lnTo>
                  <a:pt x="38064" y="28557"/>
                </a:lnTo>
                <a:lnTo>
                  <a:pt x="33813" y="35099"/>
                </a:lnTo>
                <a:lnTo>
                  <a:pt x="27515" y="39522"/>
                </a:lnTo>
                <a:lnTo>
                  <a:pt x="19812" y="41147"/>
                </a:lnTo>
                <a:lnTo>
                  <a:pt x="12108" y="39522"/>
                </a:lnTo>
                <a:lnTo>
                  <a:pt x="5810" y="35099"/>
                </a:lnTo>
                <a:lnTo>
                  <a:pt x="1559" y="28557"/>
                </a:lnTo>
                <a:lnTo>
                  <a:pt x="0" y="20574"/>
                </a:lnTo>
                <a:close/>
              </a:path>
            </a:pathLst>
          </a:custGeom>
          <a:ln w="19812">
            <a:solidFill>
              <a:srgbClr val="000000"/>
            </a:solidFill>
          </a:ln>
        </p:spPr>
        <p:txBody>
          <a:bodyPr wrap="square" lIns="0" tIns="0" rIns="0" bIns="0" rtlCol="0"/>
          <a:lstStyle/>
          <a:p>
            <a:endParaRPr/>
          </a:p>
        </p:txBody>
      </p:sp>
      <p:sp>
        <p:nvSpPr>
          <p:cNvPr id="138" name="object 138"/>
          <p:cNvSpPr/>
          <p:nvPr/>
        </p:nvSpPr>
        <p:spPr>
          <a:xfrm>
            <a:off x="1786889" y="3499865"/>
            <a:ext cx="40005" cy="41275"/>
          </a:xfrm>
          <a:custGeom>
            <a:avLst/>
            <a:gdLst/>
            <a:ahLst/>
            <a:cxnLst/>
            <a:rect l="l" t="t" r="r" b="b"/>
            <a:pathLst>
              <a:path w="40005" h="41275">
                <a:moveTo>
                  <a:pt x="19812" y="0"/>
                </a:moveTo>
                <a:lnTo>
                  <a:pt x="12108" y="1625"/>
                </a:lnTo>
                <a:lnTo>
                  <a:pt x="5810" y="6048"/>
                </a:lnTo>
                <a:lnTo>
                  <a:pt x="1559" y="12590"/>
                </a:lnTo>
                <a:lnTo>
                  <a:pt x="0" y="20574"/>
                </a:lnTo>
                <a:lnTo>
                  <a:pt x="1559" y="28557"/>
                </a:lnTo>
                <a:lnTo>
                  <a:pt x="5810" y="35099"/>
                </a:lnTo>
                <a:lnTo>
                  <a:pt x="12108" y="39522"/>
                </a:lnTo>
                <a:lnTo>
                  <a:pt x="19812" y="41148"/>
                </a:lnTo>
                <a:lnTo>
                  <a:pt x="27515" y="39522"/>
                </a:lnTo>
                <a:lnTo>
                  <a:pt x="33813" y="35099"/>
                </a:lnTo>
                <a:lnTo>
                  <a:pt x="38064" y="28557"/>
                </a:lnTo>
                <a:lnTo>
                  <a:pt x="39624" y="20574"/>
                </a:lnTo>
                <a:lnTo>
                  <a:pt x="38064" y="12590"/>
                </a:lnTo>
                <a:lnTo>
                  <a:pt x="33813" y="6048"/>
                </a:lnTo>
                <a:lnTo>
                  <a:pt x="27515" y="1625"/>
                </a:lnTo>
                <a:lnTo>
                  <a:pt x="19812" y="0"/>
                </a:lnTo>
                <a:close/>
              </a:path>
            </a:pathLst>
          </a:custGeom>
          <a:solidFill>
            <a:srgbClr val="FFFFFF"/>
          </a:solidFill>
        </p:spPr>
        <p:txBody>
          <a:bodyPr wrap="square" lIns="0" tIns="0" rIns="0" bIns="0" rtlCol="0"/>
          <a:lstStyle/>
          <a:p>
            <a:endParaRPr/>
          </a:p>
        </p:txBody>
      </p:sp>
      <p:sp>
        <p:nvSpPr>
          <p:cNvPr id="139" name="object 139"/>
          <p:cNvSpPr/>
          <p:nvPr/>
        </p:nvSpPr>
        <p:spPr>
          <a:xfrm>
            <a:off x="1786889" y="3499865"/>
            <a:ext cx="40005" cy="41275"/>
          </a:xfrm>
          <a:custGeom>
            <a:avLst/>
            <a:gdLst/>
            <a:ahLst/>
            <a:cxnLst/>
            <a:rect l="l" t="t" r="r" b="b"/>
            <a:pathLst>
              <a:path w="40005" h="41275">
                <a:moveTo>
                  <a:pt x="0" y="20574"/>
                </a:moveTo>
                <a:lnTo>
                  <a:pt x="1559" y="12590"/>
                </a:lnTo>
                <a:lnTo>
                  <a:pt x="5810" y="6048"/>
                </a:lnTo>
                <a:lnTo>
                  <a:pt x="12108" y="1625"/>
                </a:lnTo>
                <a:lnTo>
                  <a:pt x="19812" y="0"/>
                </a:lnTo>
                <a:lnTo>
                  <a:pt x="27515" y="1625"/>
                </a:lnTo>
                <a:lnTo>
                  <a:pt x="33813" y="6048"/>
                </a:lnTo>
                <a:lnTo>
                  <a:pt x="38064" y="12590"/>
                </a:lnTo>
                <a:lnTo>
                  <a:pt x="39624" y="20574"/>
                </a:lnTo>
                <a:lnTo>
                  <a:pt x="38064" y="28557"/>
                </a:lnTo>
                <a:lnTo>
                  <a:pt x="33813" y="35099"/>
                </a:lnTo>
                <a:lnTo>
                  <a:pt x="27515" y="39522"/>
                </a:lnTo>
                <a:lnTo>
                  <a:pt x="19812" y="41148"/>
                </a:lnTo>
                <a:lnTo>
                  <a:pt x="12108" y="39522"/>
                </a:lnTo>
                <a:lnTo>
                  <a:pt x="5810" y="35099"/>
                </a:lnTo>
                <a:lnTo>
                  <a:pt x="1559" y="28557"/>
                </a:lnTo>
                <a:lnTo>
                  <a:pt x="0" y="20574"/>
                </a:lnTo>
                <a:close/>
              </a:path>
            </a:pathLst>
          </a:custGeom>
          <a:ln w="19812">
            <a:solidFill>
              <a:srgbClr val="000000"/>
            </a:solidFill>
          </a:ln>
        </p:spPr>
        <p:txBody>
          <a:bodyPr wrap="square" lIns="0" tIns="0" rIns="0" bIns="0" rtlCol="0"/>
          <a:lstStyle/>
          <a:p>
            <a:endParaRPr/>
          </a:p>
        </p:txBody>
      </p:sp>
      <p:sp>
        <p:nvSpPr>
          <p:cNvPr id="140" name="object 140"/>
          <p:cNvSpPr/>
          <p:nvPr/>
        </p:nvSpPr>
        <p:spPr>
          <a:xfrm>
            <a:off x="2177033" y="3719321"/>
            <a:ext cx="41275" cy="40005"/>
          </a:xfrm>
          <a:custGeom>
            <a:avLst/>
            <a:gdLst/>
            <a:ahLst/>
            <a:cxnLst/>
            <a:rect l="l" t="t" r="r" b="b"/>
            <a:pathLst>
              <a:path w="41275" h="40004">
                <a:moveTo>
                  <a:pt x="0" y="19811"/>
                </a:moveTo>
                <a:lnTo>
                  <a:pt x="1625" y="12108"/>
                </a:lnTo>
                <a:lnTo>
                  <a:pt x="6048" y="5810"/>
                </a:lnTo>
                <a:lnTo>
                  <a:pt x="12590" y="1559"/>
                </a:lnTo>
                <a:lnTo>
                  <a:pt x="20574" y="0"/>
                </a:lnTo>
                <a:lnTo>
                  <a:pt x="28557" y="1559"/>
                </a:lnTo>
                <a:lnTo>
                  <a:pt x="35099" y="5810"/>
                </a:lnTo>
                <a:lnTo>
                  <a:pt x="39522" y="12108"/>
                </a:lnTo>
                <a:lnTo>
                  <a:pt x="41148" y="19811"/>
                </a:lnTo>
                <a:lnTo>
                  <a:pt x="39522" y="27515"/>
                </a:lnTo>
                <a:lnTo>
                  <a:pt x="35099" y="33813"/>
                </a:lnTo>
                <a:lnTo>
                  <a:pt x="28557" y="38064"/>
                </a:lnTo>
                <a:lnTo>
                  <a:pt x="20574" y="39623"/>
                </a:lnTo>
                <a:lnTo>
                  <a:pt x="12590" y="38064"/>
                </a:lnTo>
                <a:lnTo>
                  <a:pt x="6048" y="33813"/>
                </a:lnTo>
                <a:lnTo>
                  <a:pt x="1625" y="27515"/>
                </a:lnTo>
                <a:lnTo>
                  <a:pt x="0" y="19811"/>
                </a:lnTo>
                <a:close/>
              </a:path>
            </a:pathLst>
          </a:custGeom>
          <a:ln w="19812">
            <a:solidFill>
              <a:srgbClr val="000000"/>
            </a:solidFill>
          </a:ln>
        </p:spPr>
        <p:txBody>
          <a:bodyPr wrap="square" lIns="0" tIns="0" rIns="0" bIns="0" rtlCol="0"/>
          <a:lstStyle/>
          <a:p>
            <a:endParaRPr/>
          </a:p>
        </p:txBody>
      </p:sp>
      <p:sp>
        <p:nvSpPr>
          <p:cNvPr id="141" name="object 141"/>
          <p:cNvSpPr/>
          <p:nvPr/>
        </p:nvSpPr>
        <p:spPr>
          <a:xfrm>
            <a:off x="1806701" y="3541014"/>
            <a:ext cx="0" cy="177800"/>
          </a:xfrm>
          <a:custGeom>
            <a:avLst/>
            <a:gdLst/>
            <a:ahLst/>
            <a:cxnLst/>
            <a:rect l="l" t="t" r="r" b="b"/>
            <a:pathLst>
              <a:path h="177800">
                <a:moveTo>
                  <a:pt x="0" y="0"/>
                </a:moveTo>
                <a:lnTo>
                  <a:pt x="0" y="177419"/>
                </a:lnTo>
              </a:path>
            </a:pathLst>
          </a:custGeom>
          <a:ln w="19812">
            <a:solidFill>
              <a:srgbClr val="000000"/>
            </a:solidFill>
          </a:ln>
        </p:spPr>
        <p:txBody>
          <a:bodyPr wrap="square" lIns="0" tIns="0" rIns="0" bIns="0" rtlCol="0"/>
          <a:lstStyle/>
          <a:p>
            <a:endParaRPr/>
          </a:p>
        </p:txBody>
      </p:sp>
      <p:sp>
        <p:nvSpPr>
          <p:cNvPr id="142" name="object 142"/>
          <p:cNvSpPr/>
          <p:nvPr/>
        </p:nvSpPr>
        <p:spPr>
          <a:xfrm>
            <a:off x="1820417" y="3752850"/>
            <a:ext cx="164465" cy="97790"/>
          </a:xfrm>
          <a:custGeom>
            <a:avLst/>
            <a:gdLst/>
            <a:ahLst/>
            <a:cxnLst/>
            <a:rect l="l" t="t" r="r" b="b"/>
            <a:pathLst>
              <a:path w="164464" h="97789">
                <a:moveTo>
                  <a:pt x="0" y="0"/>
                </a:moveTo>
                <a:lnTo>
                  <a:pt x="164083" y="97536"/>
                </a:lnTo>
              </a:path>
            </a:pathLst>
          </a:custGeom>
          <a:ln w="19812">
            <a:solidFill>
              <a:srgbClr val="000000"/>
            </a:solidFill>
          </a:ln>
        </p:spPr>
        <p:txBody>
          <a:bodyPr wrap="square" lIns="0" tIns="0" rIns="0" bIns="0" rtlCol="0"/>
          <a:lstStyle/>
          <a:p>
            <a:endParaRPr/>
          </a:p>
        </p:txBody>
      </p:sp>
      <p:sp>
        <p:nvSpPr>
          <p:cNvPr id="143" name="object 143"/>
          <p:cNvSpPr/>
          <p:nvPr/>
        </p:nvSpPr>
        <p:spPr>
          <a:xfrm>
            <a:off x="2026157" y="3754373"/>
            <a:ext cx="158115" cy="96520"/>
          </a:xfrm>
          <a:custGeom>
            <a:avLst/>
            <a:gdLst/>
            <a:ahLst/>
            <a:cxnLst/>
            <a:rect l="l" t="t" r="r" b="b"/>
            <a:pathLst>
              <a:path w="158114" h="96520">
                <a:moveTo>
                  <a:pt x="0" y="96393"/>
                </a:moveTo>
                <a:lnTo>
                  <a:pt x="157861" y="0"/>
                </a:lnTo>
              </a:path>
            </a:pathLst>
          </a:custGeom>
          <a:ln w="19812">
            <a:solidFill>
              <a:srgbClr val="000000"/>
            </a:solidFill>
          </a:ln>
        </p:spPr>
        <p:txBody>
          <a:bodyPr wrap="square" lIns="0" tIns="0" rIns="0" bIns="0" rtlCol="0"/>
          <a:lstStyle/>
          <a:p>
            <a:endParaRPr/>
          </a:p>
        </p:txBody>
      </p:sp>
      <p:sp>
        <p:nvSpPr>
          <p:cNvPr id="144" name="object 144"/>
          <p:cNvSpPr/>
          <p:nvPr/>
        </p:nvSpPr>
        <p:spPr>
          <a:xfrm>
            <a:off x="2196845" y="3541014"/>
            <a:ext cx="0" cy="178435"/>
          </a:xfrm>
          <a:custGeom>
            <a:avLst/>
            <a:gdLst/>
            <a:ahLst/>
            <a:cxnLst/>
            <a:rect l="l" t="t" r="r" b="b"/>
            <a:pathLst>
              <a:path h="178435">
                <a:moveTo>
                  <a:pt x="0" y="178435"/>
                </a:moveTo>
                <a:lnTo>
                  <a:pt x="0" y="0"/>
                </a:lnTo>
              </a:path>
            </a:pathLst>
          </a:custGeom>
          <a:ln w="19812">
            <a:solidFill>
              <a:srgbClr val="000000"/>
            </a:solidFill>
          </a:ln>
        </p:spPr>
        <p:txBody>
          <a:bodyPr wrap="square" lIns="0" tIns="0" rIns="0" bIns="0" rtlCol="0"/>
          <a:lstStyle/>
          <a:p>
            <a:endParaRPr/>
          </a:p>
        </p:txBody>
      </p:sp>
      <p:sp>
        <p:nvSpPr>
          <p:cNvPr id="145" name="object 145"/>
          <p:cNvSpPr/>
          <p:nvPr/>
        </p:nvSpPr>
        <p:spPr>
          <a:xfrm>
            <a:off x="2018538" y="3417570"/>
            <a:ext cx="164465" cy="89535"/>
          </a:xfrm>
          <a:custGeom>
            <a:avLst/>
            <a:gdLst/>
            <a:ahLst/>
            <a:cxnLst/>
            <a:rect l="l" t="t" r="r" b="b"/>
            <a:pathLst>
              <a:path w="164464" h="89535">
                <a:moveTo>
                  <a:pt x="164464" y="89407"/>
                </a:moveTo>
                <a:lnTo>
                  <a:pt x="0" y="0"/>
                </a:lnTo>
              </a:path>
            </a:pathLst>
          </a:custGeom>
          <a:ln w="19812">
            <a:solidFill>
              <a:srgbClr val="000000"/>
            </a:solidFill>
          </a:ln>
        </p:spPr>
        <p:txBody>
          <a:bodyPr wrap="square" lIns="0" tIns="0" rIns="0" bIns="0" rtlCol="0"/>
          <a:lstStyle/>
          <a:p>
            <a:endParaRPr/>
          </a:p>
        </p:txBody>
      </p:sp>
      <p:sp>
        <p:nvSpPr>
          <p:cNvPr id="146" name="object 146"/>
          <p:cNvSpPr/>
          <p:nvPr/>
        </p:nvSpPr>
        <p:spPr>
          <a:xfrm>
            <a:off x="1820417" y="3417570"/>
            <a:ext cx="169545" cy="89535"/>
          </a:xfrm>
          <a:custGeom>
            <a:avLst/>
            <a:gdLst/>
            <a:ahLst/>
            <a:cxnLst/>
            <a:rect l="l" t="t" r="r" b="b"/>
            <a:pathLst>
              <a:path w="169544" h="89535">
                <a:moveTo>
                  <a:pt x="169290" y="0"/>
                </a:moveTo>
                <a:lnTo>
                  <a:pt x="0" y="89407"/>
                </a:lnTo>
              </a:path>
            </a:pathLst>
          </a:custGeom>
          <a:ln w="19812">
            <a:solidFill>
              <a:srgbClr val="000000"/>
            </a:solidFill>
          </a:ln>
        </p:spPr>
        <p:txBody>
          <a:bodyPr wrap="square" lIns="0" tIns="0" rIns="0" bIns="0" rtlCol="0"/>
          <a:lstStyle/>
          <a:p>
            <a:endParaRPr/>
          </a:p>
        </p:txBody>
      </p:sp>
      <p:sp>
        <p:nvSpPr>
          <p:cNvPr id="147" name="object 147"/>
          <p:cNvSpPr/>
          <p:nvPr/>
        </p:nvSpPr>
        <p:spPr>
          <a:xfrm>
            <a:off x="2018538" y="3644646"/>
            <a:ext cx="164465" cy="81280"/>
          </a:xfrm>
          <a:custGeom>
            <a:avLst/>
            <a:gdLst/>
            <a:ahLst/>
            <a:cxnLst/>
            <a:rect l="l" t="t" r="r" b="b"/>
            <a:pathLst>
              <a:path w="164464" h="81279">
                <a:moveTo>
                  <a:pt x="0" y="0"/>
                </a:moveTo>
                <a:lnTo>
                  <a:pt x="164464" y="81279"/>
                </a:lnTo>
              </a:path>
            </a:pathLst>
          </a:custGeom>
          <a:ln w="19812">
            <a:solidFill>
              <a:srgbClr val="000000"/>
            </a:solidFill>
          </a:ln>
        </p:spPr>
        <p:txBody>
          <a:bodyPr wrap="square" lIns="0" tIns="0" rIns="0" bIns="0" rtlCol="0"/>
          <a:lstStyle/>
          <a:p>
            <a:endParaRPr/>
          </a:p>
        </p:txBody>
      </p:sp>
      <p:sp>
        <p:nvSpPr>
          <p:cNvPr id="148" name="object 148"/>
          <p:cNvSpPr/>
          <p:nvPr/>
        </p:nvSpPr>
        <p:spPr>
          <a:xfrm>
            <a:off x="1826514" y="3644646"/>
            <a:ext cx="163830" cy="94615"/>
          </a:xfrm>
          <a:custGeom>
            <a:avLst/>
            <a:gdLst/>
            <a:ahLst/>
            <a:cxnLst/>
            <a:rect l="l" t="t" r="r" b="b"/>
            <a:pathLst>
              <a:path w="163830" h="94614">
                <a:moveTo>
                  <a:pt x="163322" y="0"/>
                </a:moveTo>
                <a:lnTo>
                  <a:pt x="0" y="94487"/>
                </a:lnTo>
              </a:path>
            </a:pathLst>
          </a:custGeom>
          <a:ln w="19812">
            <a:solidFill>
              <a:srgbClr val="000000"/>
            </a:solidFill>
          </a:ln>
        </p:spPr>
        <p:txBody>
          <a:bodyPr wrap="square" lIns="0" tIns="0" rIns="0" bIns="0" rtlCol="0"/>
          <a:lstStyle/>
          <a:p>
            <a:endParaRPr/>
          </a:p>
        </p:txBody>
      </p:sp>
      <p:sp>
        <p:nvSpPr>
          <p:cNvPr id="149" name="object 149"/>
          <p:cNvSpPr/>
          <p:nvPr/>
        </p:nvSpPr>
        <p:spPr>
          <a:xfrm>
            <a:off x="2018538" y="3534917"/>
            <a:ext cx="164465" cy="80645"/>
          </a:xfrm>
          <a:custGeom>
            <a:avLst/>
            <a:gdLst/>
            <a:ahLst/>
            <a:cxnLst/>
            <a:rect l="l" t="t" r="r" b="b"/>
            <a:pathLst>
              <a:path w="164464" h="80645">
                <a:moveTo>
                  <a:pt x="0" y="80518"/>
                </a:moveTo>
                <a:lnTo>
                  <a:pt x="164464" y="0"/>
                </a:lnTo>
              </a:path>
            </a:pathLst>
          </a:custGeom>
          <a:ln w="19812">
            <a:solidFill>
              <a:srgbClr val="000000"/>
            </a:solidFill>
          </a:ln>
        </p:spPr>
        <p:txBody>
          <a:bodyPr wrap="square" lIns="0" tIns="0" rIns="0" bIns="0" rtlCol="0"/>
          <a:lstStyle/>
          <a:p>
            <a:endParaRPr/>
          </a:p>
        </p:txBody>
      </p:sp>
      <p:sp>
        <p:nvSpPr>
          <p:cNvPr id="150" name="object 150"/>
          <p:cNvSpPr/>
          <p:nvPr/>
        </p:nvSpPr>
        <p:spPr>
          <a:xfrm>
            <a:off x="1820417" y="3534917"/>
            <a:ext cx="169545" cy="80645"/>
          </a:xfrm>
          <a:custGeom>
            <a:avLst/>
            <a:gdLst/>
            <a:ahLst/>
            <a:cxnLst/>
            <a:rect l="l" t="t" r="r" b="b"/>
            <a:pathLst>
              <a:path w="169544" h="80645">
                <a:moveTo>
                  <a:pt x="169290" y="80518"/>
                </a:moveTo>
                <a:lnTo>
                  <a:pt x="0" y="0"/>
                </a:lnTo>
              </a:path>
            </a:pathLst>
          </a:custGeom>
          <a:ln w="19811">
            <a:solidFill>
              <a:srgbClr val="000000"/>
            </a:solidFill>
          </a:ln>
        </p:spPr>
        <p:txBody>
          <a:bodyPr wrap="square" lIns="0" tIns="0" rIns="0" bIns="0" rtlCol="0"/>
          <a:lstStyle/>
          <a:p>
            <a:endParaRPr/>
          </a:p>
        </p:txBody>
      </p:sp>
      <p:sp>
        <p:nvSpPr>
          <p:cNvPr id="151" name="object 151"/>
          <p:cNvSpPr/>
          <p:nvPr/>
        </p:nvSpPr>
        <p:spPr>
          <a:xfrm>
            <a:off x="2403348" y="2642616"/>
            <a:ext cx="340360" cy="154305"/>
          </a:xfrm>
          <a:custGeom>
            <a:avLst/>
            <a:gdLst/>
            <a:ahLst/>
            <a:cxnLst/>
            <a:rect l="l" t="t" r="r" b="b"/>
            <a:pathLst>
              <a:path w="340360" h="154305">
                <a:moveTo>
                  <a:pt x="339851" y="0"/>
                </a:moveTo>
                <a:lnTo>
                  <a:pt x="0" y="0"/>
                </a:lnTo>
                <a:lnTo>
                  <a:pt x="0" y="60198"/>
                </a:lnTo>
                <a:lnTo>
                  <a:pt x="170560" y="153924"/>
                </a:lnTo>
                <a:lnTo>
                  <a:pt x="339851" y="60198"/>
                </a:lnTo>
                <a:lnTo>
                  <a:pt x="339851" y="0"/>
                </a:lnTo>
                <a:close/>
              </a:path>
            </a:pathLst>
          </a:custGeom>
          <a:solidFill>
            <a:srgbClr val="CC271F"/>
          </a:solidFill>
        </p:spPr>
        <p:txBody>
          <a:bodyPr wrap="square" lIns="0" tIns="0" rIns="0" bIns="0" rtlCol="0"/>
          <a:lstStyle/>
          <a:p>
            <a:endParaRPr/>
          </a:p>
        </p:txBody>
      </p:sp>
      <p:sp>
        <p:nvSpPr>
          <p:cNvPr id="152" name="object 152"/>
          <p:cNvSpPr/>
          <p:nvPr/>
        </p:nvSpPr>
        <p:spPr>
          <a:xfrm>
            <a:off x="2574035" y="2642616"/>
            <a:ext cx="169545" cy="154305"/>
          </a:xfrm>
          <a:custGeom>
            <a:avLst/>
            <a:gdLst/>
            <a:ahLst/>
            <a:cxnLst/>
            <a:rect l="l" t="t" r="r" b="b"/>
            <a:pathLst>
              <a:path w="169544" h="154305">
                <a:moveTo>
                  <a:pt x="169163" y="0"/>
                </a:moveTo>
                <a:lnTo>
                  <a:pt x="0" y="0"/>
                </a:lnTo>
                <a:lnTo>
                  <a:pt x="0" y="153924"/>
                </a:lnTo>
                <a:lnTo>
                  <a:pt x="169163" y="60198"/>
                </a:lnTo>
                <a:lnTo>
                  <a:pt x="169163" y="0"/>
                </a:lnTo>
                <a:close/>
              </a:path>
            </a:pathLst>
          </a:custGeom>
          <a:solidFill>
            <a:srgbClr val="E63017"/>
          </a:solidFill>
        </p:spPr>
        <p:txBody>
          <a:bodyPr wrap="square" lIns="0" tIns="0" rIns="0" bIns="0" rtlCol="0"/>
          <a:lstStyle/>
          <a:p>
            <a:endParaRPr/>
          </a:p>
        </p:txBody>
      </p:sp>
      <p:sp>
        <p:nvSpPr>
          <p:cNvPr id="153" name="object 153"/>
          <p:cNvSpPr/>
          <p:nvPr/>
        </p:nvSpPr>
        <p:spPr>
          <a:xfrm>
            <a:off x="2403348" y="2546604"/>
            <a:ext cx="340360" cy="190500"/>
          </a:xfrm>
          <a:custGeom>
            <a:avLst/>
            <a:gdLst/>
            <a:ahLst/>
            <a:cxnLst/>
            <a:rect l="l" t="t" r="r" b="b"/>
            <a:pathLst>
              <a:path w="340360" h="190500">
                <a:moveTo>
                  <a:pt x="170560" y="0"/>
                </a:moveTo>
                <a:lnTo>
                  <a:pt x="0" y="95885"/>
                </a:lnTo>
                <a:lnTo>
                  <a:pt x="170560" y="190500"/>
                </a:lnTo>
                <a:lnTo>
                  <a:pt x="339851" y="95885"/>
                </a:lnTo>
                <a:lnTo>
                  <a:pt x="170560" y="0"/>
                </a:lnTo>
                <a:close/>
              </a:path>
            </a:pathLst>
          </a:custGeom>
          <a:solidFill>
            <a:srgbClr val="F65B22"/>
          </a:solidFill>
        </p:spPr>
        <p:txBody>
          <a:bodyPr wrap="square" lIns="0" tIns="0" rIns="0" bIns="0" rtlCol="0"/>
          <a:lstStyle/>
          <a:p>
            <a:endParaRPr/>
          </a:p>
        </p:txBody>
      </p:sp>
      <p:sp>
        <p:nvSpPr>
          <p:cNvPr id="154" name="object 154"/>
          <p:cNvSpPr/>
          <p:nvPr/>
        </p:nvSpPr>
        <p:spPr>
          <a:xfrm>
            <a:off x="2403348" y="2516123"/>
            <a:ext cx="340360" cy="157480"/>
          </a:xfrm>
          <a:custGeom>
            <a:avLst/>
            <a:gdLst/>
            <a:ahLst/>
            <a:cxnLst/>
            <a:rect l="l" t="t" r="r" b="b"/>
            <a:pathLst>
              <a:path w="340360" h="157480">
                <a:moveTo>
                  <a:pt x="339851" y="0"/>
                </a:moveTo>
                <a:lnTo>
                  <a:pt x="0" y="0"/>
                </a:lnTo>
                <a:lnTo>
                  <a:pt x="0" y="60325"/>
                </a:lnTo>
                <a:lnTo>
                  <a:pt x="170560" y="156972"/>
                </a:lnTo>
                <a:lnTo>
                  <a:pt x="339851" y="60325"/>
                </a:lnTo>
                <a:lnTo>
                  <a:pt x="339851" y="0"/>
                </a:lnTo>
                <a:close/>
              </a:path>
            </a:pathLst>
          </a:custGeom>
          <a:solidFill>
            <a:srgbClr val="CC271F"/>
          </a:solidFill>
        </p:spPr>
        <p:txBody>
          <a:bodyPr wrap="square" lIns="0" tIns="0" rIns="0" bIns="0" rtlCol="0"/>
          <a:lstStyle/>
          <a:p>
            <a:endParaRPr/>
          </a:p>
        </p:txBody>
      </p:sp>
      <p:sp>
        <p:nvSpPr>
          <p:cNvPr id="155" name="object 155"/>
          <p:cNvSpPr/>
          <p:nvPr/>
        </p:nvSpPr>
        <p:spPr>
          <a:xfrm>
            <a:off x="2574035" y="2516123"/>
            <a:ext cx="169545" cy="157480"/>
          </a:xfrm>
          <a:custGeom>
            <a:avLst/>
            <a:gdLst/>
            <a:ahLst/>
            <a:cxnLst/>
            <a:rect l="l" t="t" r="r" b="b"/>
            <a:pathLst>
              <a:path w="169544" h="157480">
                <a:moveTo>
                  <a:pt x="169163" y="0"/>
                </a:moveTo>
                <a:lnTo>
                  <a:pt x="0" y="0"/>
                </a:lnTo>
                <a:lnTo>
                  <a:pt x="0" y="156972"/>
                </a:lnTo>
                <a:lnTo>
                  <a:pt x="169163" y="60325"/>
                </a:lnTo>
                <a:lnTo>
                  <a:pt x="169163" y="0"/>
                </a:lnTo>
                <a:close/>
              </a:path>
            </a:pathLst>
          </a:custGeom>
          <a:solidFill>
            <a:srgbClr val="E63017"/>
          </a:solidFill>
        </p:spPr>
        <p:txBody>
          <a:bodyPr wrap="square" lIns="0" tIns="0" rIns="0" bIns="0" rtlCol="0"/>
          <a:lstStyle/>
          <a:p>
            <a:endParaRPr/>
          </a:p>
        </p:txBody>
      </p:sp>
      <p:sp>
        <p:nvSpPr>
          <p:cNvPr id="156" name="object 156"/>
          <p:cNvSpPr/>
          <p:nvPr/>
        </p:nvSpPr>
        <p:spPr>
          <a:xfrm>
            <a:off x="2403348" y="2421635"/>
            <a:ext cx="340360" cy="190500"/>
          </a:xfrm>
          <a:custGeom>
            <a:avLst/>
            <a:gdLst/>
            <a:ahLst/>
            <a:cxnLst/>
            <a:rect l="l" t="t" r="r" b="b"/>
            <a:pathLst>
              <a:path w="340360" h="190500">
                <a:moveTo>
                  <a:pt x="170560" y="0"/>
                </a:moveTo>
                <a:lnTo>
                  <a:pt x="0" y="94614"/>
                </a:lnTo>
                <a:lnTo>
                  <a:pt x="170560" y="190500"/>
                </a:lnTo>
                <a:lnTo>
                  <a:pt x="339851" y="94614"/>
                </a:lnTo>
                <a:lnTo>
                  <a:pt x="170560" y="0"/>
                </a:lnTo>
                <a:close/>
              </a:path>
            </a:pathLst>
          </a:custGeom>
          <a:solidFill>
            <a:srgbClr val="F65B22"/>
          </a:solidFill>
        </p:spPr>
        <p:txBody>
          <a:bodyPr wrap="square" lIns="0" tIns="0" rIns="0" bIns="0" rtlCol="0"/>
          <a:lstStyle/>
          <a:p>
            <a:endParaRPr/>
          </a:p>
        </p:txBody>
      </p:sp>
      <p:sp>
        <p:nvSpPr>
          <p:cNvPr id="157" name="object 157"/>
          <p:cNvSpPr/>
          <p:nvPr/>
        </p:nvSpPr>
        <p:spPr>
          <a:xfrm>
            <a:off x="9486138" y="5071109"/>
            <a:ext cx="348615" cy="260985"/>
          </a:xfrm>
          <a:custGeom>
            <a:avLst/>
            <a:gdLst/>
            <a:ahLst/>
            <a:cxnLst/>
            <a:rect l="l" t="t" r="r" b="b"/>
            <a:pathLst>
              <a:path w="348615" h="260985">
                <a:moveTo>
                  <a:pt x="84835" y="177799"/>
                </a:moveTo>
                <a:lnTo>
                  <a:pt x="77339" y="179316"/>
                </a:lnTo>
                <a:lnTo>
                  <a:pt x="71247" y="183451"/>
                </a:lnTo>
                <a:lnTo>
                  <a:pt x="67155" y="189587"/>
                </a:lnTo>
                <a:lnTo>
                  <a:pt x="65658" y="197103"/>
                </a:lnTo>
                <a:lnTo>
                  <a:pt x="65658" y="241553"/>
                </a:lnTo>
                <a:lnTo>
                  <a:pt x="67155" y="249124"/>
                </a:lnTo>
                <a:lnTo>
                  <a:pt x="71247" y="255254"/>
                </a:lnTo>
                <a:lnTo>
                  <a:pt x="77339" y="259359"/>
                </a:lnTo>
                <a:lnTo>
                  <a:pt x="84835" y="260857"/>
                </a:lnTo>
                <a:lnTo>
                  <a:pt x="92406" y="259359"/>
                </a:lnTo>
                <a:lnTo>
                  <a:pt x="98536" y="255254"/>
                </a:lnTo>
                <a:lnTo>
                  <a:pt x="102641" y="249124"/>
                </a:lnTo>
                <a:lnTo>
                  <a:pt x="104139" y="241553"/>
                </a:lnTo>
                <a:lnTo>
                  <a:pt x="104139" y="197103"/>
                </a:lnTo>
                <a:lnTo>
                  <a:pt x="102641" y="189587"/>
                </a:lnTo>
                <a:lnTo>
                  <a:pt x="98536" y="183451"/>
                </a:lnTo>
                <a:lnTo>
                  <a:pt x="92406" y="179316"/>
                </a:lnTo>
                <a:lnTo>
                  <a:pt x="84835" y="177799"/>
                </a:lnTo>
                <a:close/>
              </a:path>
              <a:path w="348615" h="260985">
                <a:moveTo>
                  <a:pt x="144779" y="108965"/>
                </a:moveTo>
                <a:lnTo>
                  <a:pt x="137283" y="110482"/>
                </a:lnTo>
                <a:lnTo>
                  <a:pt x="131191" y="114617"/>
                </a:lnTo>
                <a:lnTo>
                  <a:pt x="127099" y="120753"/>
                </a:lnTo>
                <a:lnTo>
                  <a:pt x="125602" y="128269"/>
                </a:lnTo>
                <a:lnTo>
                  <a:pt x="125602" y="241553"/>
                </a:lnTo>
                <a:lnTo>
                  <a:pt x="127099" y="249124"/>
                </a:lnTo>
                <a:lnTo>
                  <a:pt x="131191" y="255254"/>
                </a:lnTo>
                <a:lnTo>
                  <a:pt x="137283" y="259359"/>
                </a:lnTo>
                <a:lnTo>
                  <a:pt x="144779" y="260857"/>
                </a:lnTo>
                <a:lnTo>
                  <a:pt x="152296" y="259359"/>
                </a:lnTo>
                <a:lnTo>
                  <a:pt x="158432" y="255254"/>
                </a:lnTo>
                <a:lnTo>
                  <a:pt x="162567" y="249124"/>
                </a:lnTo>
                <a:lnTo>
                  <a:pt x="164083" y="241553"/>
                </a:lnTo>
                <a:lnTo>
                  <a:pt x="164083" y="128269"/>
                </a:lnTo>
                <a:lnTo>
                  <a:pt x="162567" y="120753"/>
                </a:lnTo>
                <a:lnTo>
                  <a:pt x="158432" y="114617"/>
                </a:lnTo>
                <a:lnTo>
                  <a:pt x="152296" y="110482"/>
                </a:lnTo>
                <a:lnTo>
                  <a:pt x="144779" y="108965"/>
                </a:lnTo>
                <a:close/>
              </a:path>
              <a:path w="348615" h="260985">
                <a:moveTo>
                  <a:pt x="204723" y="138302"/>
                </a:moveTo>
                <a:lnTo>
                  <a:pt x="197207" y="139821"/>
                </a:lnTo>
                <a:lnTo>
                  <a:pt x="191071" y="143970"/>
                </a:lnTo>
                <a:lnTo>
                  <a:pt x="186936" y="150143"/>
                </a:lnTo>
                <a:lnTo>
                  <a:pt x="185419" y="157733"/>
                </a:lnTo>
                <a:lnTo>
                  <a:pt x="185419" y="241553"/>
                </a:lnTo>
                <a:lnTo>
                  <a:pt x="186936" y="249124"/>
                </a:lnTo>
                <a:lnTo>
                  <a:pt x="191071" y="255254"/>
                </a:lnTo>
                <a:lnTo>
                  <a:pt x="197207" y="259359"/>
                </a:lnTo>
                <a:lnTo>
                  <a:pt x="204723" y="260857"/>
                </a:lnTo>
                <a:lnTo>
                  <a:pt x="212240" y="259359"/>
                </a:lnTo>
                <a:lnTo>
                  <a:pt x="218376" y="255254"/>
                </a:lnTo>
                <a:lnTo>
                  <a:pt x="222511" y="249124"/>
                </a:lnTo>
                <a:lnTo>
                  <a:pt x="224027" y="241553"/>
                </a:lnTo>
                <a:lnTo>
                  <a:pt x="224027" y="157733"/>
                </a:lnTo>
                <a:lnTo>
                  <a:pt x="222511" y="150143"/>
                </a:lnTo>
                <a:lnTo>
                  <a:pt x="218376" y="143970"/>
                </a:lnTo>
                <a:lnTo>
                  <a:pt x="212240" y="139821"/>
                </a:lnTo>
                <a:lnTo>
                  <a:pt x="204723" y="138302"/>
                </a:lnTo>
                <a:close/>
              </a:path>
              <a:path w="348615" h="260985">
                <a:moveTo>
                  <a:pt x="264667" y="60959"/>
                </a:moveTo>
                <a:lnTo>
                  <a:pt x="257097" y="62476"/>
                </a:lnTo>
                <a:lnTo>
                  <a:pt x="250967" y="66611"/>
                </a:lnTo>
                <a:lnTo>
                  <a:pt x="246862" y="72747"/>
                </a:lnTo>
                <a:lnTo>
                  <a:pt x="245363" y="80263"/>
                </a:lnTo>
                <a:lnTo>
                  <a:pt x="245363" y="240791"/>
                </a:lnTo>
                <a:lnTo>
                  <a:pt x="246862" y="248382"/>
                </a:lnTo>
                <a:lnTo>
                  <a:pt x="250967" y="254555"/>
                </a:lnTo>
                <a:lnTo>
                  <a:pt x="257097" y="258704"/>
                </a:lnTo>
                <a:lnTo>
                  <a:pt x="264667" y="260222"/>
                </a:lnTo>
                <a:lnTo>
                  <a:pt x="272164" y="258704"/>
                </a:lnTo>
                <a:lnTo>
                  <a:pt x="278256" y="254555"/>
                </a:lnTo>
                <a:lnTo>
                  <a:pt x="282348" y="248382"/>
                </a:lnTo>
                <a:lnTo>
                  <a:pt x="283844" y="240791"/>
                </a:lnTo>
                <a:lnTo>
                  <a:pt x="283844" y="80263"/>
                </a:lnTo>
                <a:lnTo>
                  <a:pt x="282348" y="72747"/>
                </a:lnTo>
                <a:lnTo>
                  <a:pt x="278256" y="66611"/>
                </a:lnTo>
                <a:lnTo>
                  <a:pt x="272164" y="62476"/>
                </a:lnTo>
                <a:lnTo>
                  <a:pt x="264667" y="60959"/>
                </a:lnTo>
                <a:close/>
              </a:path>
              <a:path w="348615" h="260985">
                <a:moveTo>
                  <a:pt x="307466" y="0"/>
                </a:moveTo>
                <a:lnTo>
                  <a:pt x="41401" y="0"/>
                </a:lnTo>
                <a:lnTo>
                  <a:pt x="25288" y="3157"/>
                </a:lnTo>
                <a:lnTo>
                  <a:pt x="12128" y="11826"/>
                </a:lnTo>
                <a:lnTo>
                  <a:pt x="3254" y="24806"/>
                </a:lnTo>
                <a:lnTo>
                  <a:pt x="0" y="40893"/>
                </a:lnTo>
                <a:lnTo>
                  <a:pt x="0" y="184911"/>
                </a:lnTo>
                <a:lnTo>
                  <a:pt x="3254" y="200677"/>
                </a:lnTo>
                <a:lnTo>
                  <a:pt x="12128" y="213693"/>
                </a:lnTo>
                <a:lnTo>
                  <a:pt x="25288" y="222541"/>
                </a:lnTo>
                <a:lnTo>
                  <a:pt x="41401" y="225805"/>
                </a:lnTo>
                <a:lnTo>
                  <a:pt x="48513" y="225805"/>
                </a:lnTo>
                <a:lnTo>
                  <a:pt x="48513" y="211454"/>
                </a:lnTo>
                <a:lnTo>
                  <a:pt x="41401" y="211454"/>
                </a:lnTo>
                <a:lnTo>
                  <a:pt x="30833" y="209315"/>
                </a:lnTo>
                <a:lnTo>
                  <a:pt x="22193" y="203485"/>
                </a:lnTo>
                <a:lnTo>
                  <a:pt x="16363" y="194845"/>
                </a:lnTo>
                <a:lnTo>
                  <a:pt x="14223" y="184276"/>
                </a:lnTo>
                <a:lnTo>
                  <a:pt x="14223" y="40131"/>
                </a:lnTo>
                <a:lnTo>
                  <a:pt x="16363" y="29563"/>
                </a:lnTo>
                <a:lnTo>
                  <a:pt x="22193" y="20923"/>
                </a:lnTo>
                <a:lnTo>
                  <a:pt x="30833" y="15093"/>
                </a:lnTo>
                <a:lnTo>
                  <a:pt x="41401" y="12953"/>
                </a:lnTo>
                <a:lnTo>
                  <a:pt x="336870" y="12953"/>
                </a:lnTo>
                <a:lnTo>
                  <a:pt x="336311" y="12112"/>
                </a:lnTo>
                <a:lnTo>
                  <a:pt x="323407" y="3264"/>
                </a:lnTo>
                <a:lnTo>
                  <a:pt x="307466" y="0"/>
                </a:lnTo>
                <a:close/>
              </a:path>
              <a:path w="348615" h="260985">
                <a:moveTo>
                  <a:pt x="336870" y="12953"/>
                </a:moveTo>
                <a:lnTo>
                  <a:pt x="307466" y="12953"/>
                </a:lnTo>
                <a:lnTo>
                  <a:pt x="318015" y="15093"/>
                </a:lnTo>
                <a:lnTo>
                  <a:pt x="326612" y="20923"/>
                </a:lnTo>
                <a:lnTo>
                  <a:pt x="332398" y="29563"/>
                </a:lnTo>
                <a:lnTo>
                  <a:pt x="334517" y="40131"/>
                </a:lnTo>
                <a:lnTo>
                  <a:pt x="334517" y="184276"/>
                </a:lnTo>
                <a:lnTo>
                  <a:pt x="332398" y="194845"/>
                </a:lnTo>
                <a:lnTo>
                  <a:pt x="326612" y="203485"/>
                </a:lnTo>
                <a:lnTo>
                  <a:pt x="318015" y="209315"/>
                </a:lnTo>
                <a:lnTo>
                  <a:pt x="307466" y="211454"/>
                </a:lnTo>
                <a:lnTo>
                  <a:pt x="300227" y="211454"/>
                </a:lnTo>
                <a:lnTo>
                  <a:pt x="300227" y="225805"/>
                </a:lnTo>
                <a:lnTo>
                  <a:pt x="307466" y="225805"/>
                </a:lnTo>
                <a:lnTo>
                  <a:pt x="323496" y="222541"/>
                </a:lnTo>
                <a:lnTo>
                  <a:pt x="336550" y="213693"/>
                </a:lnTo>
                <a:lnTo>
                  <a:pt x="345221" y="200677"/>
                </a:lnTo>
                <a:lnTo>
                  <a:pt x="348106" y="184911"/>
                </a:lnTo>
                <a:lnTo>
                  <a:pt x="348106" y="40893"/>
                </a:lnTo>
                <a:lnTo>
                  <a:pt x="344953" y="25128"/>
                </a:lnTo>
                <a:lnTo>
                  <a:pt x="336870" y="12953"/>
                </a:lnTo>
                <a:close/>
              </a:path>
            </a:pathLst>
          </a:custGeom>
          <a:solidFill>
            <a:srgbClr val="3999C5"/>
          </a:solidFill>
        </p:spPr>
        <p:txBody>
          <a:bodyPr wrap="square" lIns="0" tIns="0" rIns="0" bIns="0" rtlCol="0"/>
          <a:lstStyle/>
          <a:p>
            <a:endParaRPr/>
          </a:p>
        </p:txBody>
      </p:sp>
      <p:sp>
        <p:nvSpPr>
          <p:cNvPr id="158" name="object 158"/>
          <p:cNvSpPr/>
          <p:nvPr/>
        </p:nvSpPr>
        <p:spPr>
          <a:xfrm>
            <a:off x="9466871" y="3210023"/>
            <a:ext cx="252095" cy="77470"/>
          </a:xfrm>
          <a:custGeom>
            <a:avLst/>
            <a:gdLst/>
            <a:ahLst/>
            <a:cxnLst/>
            <a:rect l="l" t="t" r="r" b="b"/>
            <a:pathLst>
              <a:path w="252095" h="77470">
                <a:moveTo>
                  <a:pt x="223690" y="48991"/>
                </a:moveTo>
                <a:lnTo>
                  <a:pt x="219495" y="71382"/>
                </a:lnTo>
                <a:lnTo>
                  <a:pt x="246055" y="76984"/>
                </a:lnTo>
                <a:lnTo>
                  <a:pt x="251651" y="55987"/>
                </a:lnTo>
                <a:lnTo>
                  <a:pt x="223690" y="48991"/>
                </a:lnTo>
                <a:close/>
              </a:path>
              <a:path w="252095" h="77470">
                <a:moveTo>
                  <a:pt x="180346" y="39193"/>
                </a:moveTo>
                <a:lnTo>
                  <a:pt x="174755" y="61584"/>
                </a:lnTo>
                <a:lnTo>
                  <a:pt x="202716" y="67182"/>
                </a:lnTo>
                <a:lnTo>
                  <a:pt x="206911" y="46189"/>
                </a:lnTo>
                <a:lnTo>
                  <a:pt x="180346" y="39193"/>
                </a:lnTo>
                <a:close/>
              </a:path>
              <a:path w="252095" h="77470">
                <a:moveTo>
                  <a:pt x="137008" y="29391"/>
                </a:moveTo>
                <a:lnTo>
                  <a:pt x="131417" y="51787"/>
                </a:lnTo>
                <a:lnTo>
                  <a:pt x="159378" y="57385"/>
                </a:lnTo>
                <a:lnTo>
                  <a:pt x="163573" y="36392"/>
                </a:lnTo>
                <a:lnTo>
                  <a:pt x="137008" y="29391"/>
                </a:lnTo>
                <a:close/>
              </a:path>
              <a:path w="252095" h="77470">
                <a:moveTo>
                  <a:pt x="92273" y="19594"/>
                </a:moveTo>
                <a:lnTo>
                  <a:pt x="88078" y="41990"/>
                </a:lnTo>
                <a:lnTo>
                  <a:pt x="114643" y="47588"/>
                </a:lnTo>
                <a:lnTo>
                  <a:pt x="120234" y="26595"/>
                </a:lnTo>
                <a:lnTo>
                  <a:pt x="92273" y="19594"/>
                </a:lnTo>
                <a:close/>
              </a:path>
              <a:path w="252095" h="77470">
                <a:moveTo>
                  <a:pt x="48934" y="9797"/>
                </a:moveTo>
                <a:lnTo>
                  <a:pt x="44739" y="32193"/>
                </a:lnTo>
                <a:lnTo>
                  <a:pt x="71299" y="37790"/>
                </a:lnTo>
                <a:lnTo>
                  <a:pt x="76895" y="16798"/>
                </a:lnTo>
                <a:lnTo>
                  <a:pt x="48934" y="9797"/>
                </a:lnTo>
                <a:close/>
              </a:path>
              <a:path w="252095" h="77470">
                <a:moveTo>
                  <a:pt x="5591" y="0"/>
                </a:moveTo>
                <a:lnTo>
                  <a:pt x="0" y="22395"/>
                </a:lnTo>
                <a:lnTo>
                  <a:pt x="27961" y="27993"/>
                </a:lnTo>
                <a:lnTo>
                  <a:pt x="32155" y="7000"/>
                </a:lnTo>
                <a:lnTo>
                  <a:pt x="5591" y="0"/>
                </a:lnTo>
                <a:close/>
              </a:path>
            </a:pathLst>
          </a:custGeom>
          <a:solidFill>
            <a:srgbClr val="006CD5"/>
          </a:solidFill>
        </p:spPr>
        <p:txBody>
          <a:bodyPr wrap="square" lIns="0" tIns="0" rIns="0" bIns="0" rtlCol="0"/>
          <a:lstStyle/>
          <a:p>
            <a:endParaRPr/>
          </a:p>
        </p:txBody>
      </p:sp>
      <p:sp>
        <p:nvSpPr>
          <p:cNvPr id="159" name="object 159"/>
          <p:cNvSpPr/>
          <p:nvPr/>
        </p:nvSpPr>
        <p:spPr>
          <a:xfrm>
            <a:off x="9670990" y="3061638"/>
            <a:ext cx="92710" cy="215900"/>
          </a:xfrm>
          <a:custGeom>
            <a:avLst/>
            <a:gdLst/>
            <a:ahLst/>
            <a:cxnLst/>
            <a:rect l="l" t="t" r="r" b="b"/>
            <a:pathLst>
              <a:path w="92709" h="215900">
                <a:moveTo>
                  <a:pt x="20968" y="0"/>
                </a:moveTo>
                <a:lnTo>
                  <a:pt x="0" y="7038"/>
                </a:lnTo>
                <a:lnTo>
                  <a:pt x="71300" y="215568"/>
                </a:lnTo>
                <a:lnTo>
                  <a:pt x="92268" y="208572"/>
                </a:lnTo>
                <a:lnTo>
                  <a:pt x="20968" y="0"/>
                </a:lnTo>
                <a:close/>
              </a:path>
            </a:pathLst>
          </a:custGeom>
          <a:solidFill>
            <a:srgbClr val="006CD5"/>
          </a:solidFill>
        </p:spPr>
        <p:txBody>
          <a:bodyPr wrap="square" lIns="0" tIns="0" rIns="0" bIns="0" rtlCol="0"/>
          <a:lstStyle/>
          <a:p>
            <a:endParaRPr/>
          </a:p>
        </p:txBody>
      </p:sp>
      <p:sp>
        <p:nvSpPr>
          <p:cNvPr id="160" name="object 160"/>
          <p:cNvSpPr/>
          <p:nvPr/>
        </p:nvSpPr>
        <p:spPr>
          <a:xfrm>
            <a:off x="9748254" y="3295775"/>
            <a:ext cx="92075" cy="154305"/>
          </a:xfrm>
          <a:custGeom>
            <a:avLst/>
            <a:gdLst/>
            <a:ahLst/>
            <a:cxnLst/>
            <a:rect l="l" t="t" r="r" b="b"/>
            <a:pathLst>
              <a:path w="92075" h="154304">
                <a:moveTo>
                  <a:pt x="20006" y="0"/>
                </a:moveTo>
                <a:lnTo>
                  <a:pt x="0" y="10014"/>
                </a:lnTo>
                <a:lnTo>
                  <a:pt x="12503" y="35055"/>
                </a:lnTo>
                <a:lnTo>
                  <a:pt x="32509" y="25041"/>
                </a:lnTo>
                <a:lnTo>
                  <a:pt x="20006" y="0"/>
                </a:lnTo>
                <a:close/>
              </a:path>
              <a:path w="92075" h="154304">
                <a:moveTo>
                  <a:pt x="43050" y="41451"/>
                </a:moveTo>
                <a:lnTo>
                  <a:pt x="21827" y="48532"/>
                </a:lnTo>
                <a:lnTo>
                  <a:pt x="30301" y="73975"/>
                </a:lnTo>
                <a:lnTo>
                  <a:pt x="51520" y="66894"/>
                </a:lnTo>
                <a:lnTo>
                  <a:pt x="43050" y="41451"/>
                </a:lnTo>
                <a:close/>
              </a:path>
              <a:path w="92075" h="154304">
                <a:moveTo>
                  <a:pt x="60551" y="79781"/>
                </a:moveTo>
                <a:lnTo>
                  <a:pt x="40540" y="89795"/>
                </a:lnTo>
                <a:lnTo>
                  <a:pt x="53049" y="114836"/>
                </a:lnTo>
                <a:lnTo>
                  <a:pt x="73055" y="104822"/>
                </a:lnTo>
                <a:lnTo>
                  <a:pt x="60551" y="79781"/>
                </a:lnTo>
                <a:close/>
              </a:path>
              <a:path w="92075" h="154304">
                <a:moveTo>
                  <a:pt x="83591" y="121232"/>
                </a:moveTo>
                <a:lnTo>
                  <a:pt x="62372" y="128313"/>
                </a:lnTo>
                <a:lnTo>
                  <a:pt x="70842" y="153756"/>
                </a:lnTo>
                <a:lnTo>
                  <a:pt x="92065" y="146675"/>
                </a:lnTo>
                <a:lnTo>
                  <a:pt x="83591" y="121232"/>
                </a:lnTo>
                <a:close/>
              </a:path>
            </a:pathLst>
          </a:custGeom>
          <a:solidFill>
            <a:srgbClr val="006CD5"/>
          </a:solidFill>
        </p:spPr>
        <p:txBody>
          <a:bodyPr wrap="square" lIns="0" tIns="0" rIns="0" bIns="0" rtlCol="0"/>
          <a:lstStyle/>
          <a:p>
            <a:endParaRPr/>
          </a:p>
        </p:txBody>
      </p:sp>
      <p:sp>
        <p:nvSpPr>
          <p:cNvPr id="161" name="object 161"/>
          <p:cNvSpPr/>
          <p:nvPr/>
        </p:nvSpPr>
        <p:spPr>
          <a:xfrm>
            <a:off x="9647219" y="3277206"/>
            <a:ext cx="103505" cy="175260"/>
          </a:xfrm>
          <a:custGeom>
            <a:avLst/>
            <a:gdLst/>
            <a:ahLst/>
            <a:cxnLst/>
            <a:rect l="l" t="t" r="r" b="b"/>
            <a:pathLst>
              <a:path w="103504" h="175260">
                <a:moveTo>
                  <a:pt x="93669" y="0"/>
                </a:moveTo>
                <a:lnTo>
                  <a:pt x="0" y="155362"/>
                </a:lnTo>
                <a:lnTo>
                  <a:pt x="9790" y="174957"/>
                </a:lnTo>
                <a:lnTo>
                  <a:pt x="103455" y="19599"/>
                </a:lnTo>
                <a:lnTo>
                  <a:pt x="93669" y="0"/>
                </a:lnTo>
                <a:close/>
              </a:path>
            </a:pathLst>
          </a:custGeom>
          <a:solidFill>
            <a:srgbClr val="006CD5"/>
          </a:solidFill>
        </p:spPr>
        <p:txBody>
          <a:bodyPr wrap="square" lIns="0" tIns="0" rIns="0" bIns="0" rtlCol="0"/>
          <a:lstStyle/>
          <a:p>
            <a:endParaRPr/>
          </a:p>
        </p:txBody>
      </p:sp>
      <p:sp>
        <p:nvSpPr>
          <p:cNvPr id="162" name="object 162"/>
          <p:cNvSpPr/>
          <p:nvPr/>
        </p:nvSpPr>
        <p:spPr>
          <a:xfrm>
            <a:off x="9619262" y="2990261"/>
            <a:ext cx="110489" cy="109220"/>
          </a:xfrm>
          <a:custGeom>
            <a:avLst/>
            <a:gdLst/>
            <a:ahLst/>
            <a:cxnLst/>
            <a:rect l="l" t="t" r="r" b="b"/>
            <a:pathLst>
              <a:path w="110490" h="109219">
                <a:moveTo>
                  <a:pt x="82482" y="0"/>
                </a:moveTo>
                <a:lnTo>
                  <a:pt x="79684" y="0"/>
                </a:lnTo>
                <a:lnTo>
                  <a:pt x="4189" y="23808"/>
                </a:lnTo>
                <a:lnTo>
                  <a:pt x="1396" y="23808"/>
                </a:lnTo>
                <a:lnTo>
                  <a:pt x="0" y="26595"/>
                </a:lnTo>
                <a:lnTo>
                  <a:pt x="1396" y="30799"/>
                </a:lnTo>
                <a:lnTo>
                  <a:pt x="23766" y="104992"/>
                </a:lnTo>
                <a:lnTo>
                  <a:pt x="25163" y="107793"/>
                </a:lnTo>
                <a:lnTo>
                  <a:pt x="27956" y="109191"/>
                </a:lnTo>
                <a:lnTo>
                  <a:pt x="30754" y="109191"/>
                </a:lnTo>
                <a:lnTo>
                  <a:pt x="104852" y="85407"/>
                </a:lnTo>
                <a:lnTo>
                  <a:pt x="109047" y="85407"/>
                </a:lnTo>
                <a:lnTo>
                  <a:pt x="110443" y="81202"/>
                </a:lnTo>
                <a:lnTo>
                  <a:pt x="109047" y="78415"/>
                </a:lnTo>
                <a:lnTo>
                  <a:pt x="86677" y="4204"/>
                </a:lnTo>
                <a:lnTo>
                  <a:pt x="85280" y="1417"/>
                </a:lnTo>
                <a:lnTo>
                  <a:pt x="82482" y="0"/>
                </a:lnTo>
                <a:close/>
              </a:path>
            </a:pathLst>
          </a:custGeom>
          <a:solidFill>
            <a:srgbClr val="88C401"/>
          </a:solidFill>
        </p:spPr>
        <p:txBody>
          <a:bodyPr wrap="square" lIns="0" tIns="0" rIns="0" bIns="0" rtlCol="0"/>
          <a:lstStyle/>
          <a:p>
            <a:endParaRPr/>
          </a:p>
        </p:txBody>
      </p:sp>
      <p:sp>
        <p:nvSpPr>
          <p:cNvPr id="163" name="object 163"/>
          <p:cNvSpPr/>
          <p:nvPr/>
        </p:nvSpPr>
        <p:spPr>
          <a:xfrm>
            <a:off x="9619262" y="2990261"/>
            <a:ext cx="85725" cy="111125"/>
          </a:xfrm>
          <a:custGeom>
            <a:avLst/>
            <a:gdLst/>
            <a:ahLst/>
            <a:cxnLst/>
            <a:rect l="l" t="t" r="r" b="b"/>
            <a:pathLst>
              <a:path w="85725" h="111125">
                <a:moveTo>
                  <a:pt x="23766" y="107793"/>
                </a:moveTo>
                <a:lnTo>
                  <a:pt x="25163" y="109191"/>
                </a:lnTo>
                <a:lnTo>
                  <a:pt x="25163" y="110589"/>
                </a:lnTo>
                <a:lnTo>
                  <a:pt x="27956" y="110589"/>
                </a:lnTo>
                <a:lnTo>
                  <a:pt x="27956" y="109191"/>
                </a:lnTo>
                <a:lnTo>
                  <a:pt x="26560" y="109191"/>
                </a:lnTo>
                <a:lnTo>
                  <a:pt x="23766" y="107793"/>
                </a:lnTo>
                <a:close/>
              </a:path>
              <a:path w="85725" h="111125">
                <a:moveTo>
                  <a:pt x="0" y="28012"/>
                </a:moveTo>
                <a:lnTo>
                  <a:pt x="0" y="30799"/>
                </a:lnTo>
                <a:lnTo>
                  <a:pt x="23766" y="107793"/>
                </a:lnTo>
                <a:lnTo>
                  <a:pt x="23766" y="104992"/>
                </a:lnTo>
                <a:lnTo>
                  <a:pt x="1396" y="30799"/>
                </a:lnTo>
                <a:lnTo>
                  <a:pt x="0" y="28012"/>
                </a:lnTo>
                <a:close/>
              </a:path>
              <a:path w="85725" h="111125">
                <a:moveTo>
                  <a:pt x="85280" y="0"/>
                </a:moveTo>
                <a:lnTo>
                  <a:pt x="83879" y="0"/>
                </a:lnTo>
                <a:lnTo>
                  <a:pt x="85280" y="1417"/>
                </a:lnTo>
                <a:lnTo>
                  <a:pt x="85280" y="0"/>
                </a:lnTo>
                <a:close/>
              </a:path>
            </a:pathLst>
          </a:custGeom>
          <a:solidFill>
            <a:srgbClr val="FFFFFF"/>
          </a:solidFill>
        </p:spPr>
        <p:txBody>
          <a:bodyPr wrap="square" lIns="0" tIns="0" rIns="0" bIns="0" rtlCol="0"/>
          <a:lstStyle/>
          <a:p>
            <a:endParaRPr/>
          </a:p>
        </p:txBody>
      </p:sp>
      <p:sp>
        <p:nvSpPr>
          <p:cNvPr id="164" name="object 164"/>
          <p:cNvSpPr/>
          <p:nvPr/>
        </p:nvSpPr>
        <p:spPr>
          <a:xfrm>
            <a:off x="9619262" y="2990261"/>
            <a:ext cx="85725" cy="109220"/>
          </a:xfrm>
          <a:custGeom>
            <a:avLst/>
            <a:gdLst/>
            <a:ahLst/>
            <a:cxnLst/>
            <a:rect l="l" t="t" r="r" b="b"/>
            <a:pathLst>
              <a:path w="85725" h="109219">
                <a:moveTo>
                  <a:pt x="83879" y="0"/>
                </a:moveTo>
                <a:lnTo>
                  <a:pt x="81085" y="0"/>
                </a:lnTo>
                <a:lnTo>
                  <a:pt x="4189" y="23808"/>
                </a:lnTo>
                <a:lnTo>
                  <a:pt x="2793" y="23808"/>
                </a:lnTo>
                <a:lnTo>
                  <a:pt x="1396" y="25225"/>
                </a:lnTo>
                <a:lnTo>
                  <a:pt x="0" y="26595"/>
                </a:lnTo>
                <a:lnTo>
                  <a:pt x="0" y="28012"/>
                </a:lnTo>
                <a:lnTo>
                  <a:pt x="1396" y="30799"/>
                </a:lnTo>
                <a:lnTo>
                  <a:pt x="23766" y="104992"/>
                </a:lnTo>
                <a:lnTo>
                  <a:pt x="23766" y="107793"/>
                </a:lnTo>
                <a:lnTo>
                  <a:pt x="26560" y="109191"/>
                </a:lnTo>
                <a:lnTo>
                  <a:pt x="27956" y="109191"/>
                </a:lnTo>
                <a:lnTo>
                  <a:pt x="83879" y="2834"/>
                </a:lnTo>
                <a:lnTo>
                  <a:pt x="85280" y="2834"/>
                </a:lnTo>
                <a:lnTo>
                  <a:pt x="85280" y="1417"/>
                </a:lnTo>
                <a:lnTo>
                  <a:pt x="83879" y="0"/>
                </a:lnTo>
                <a:close/>
              </a:path>
            </a:pathLst>
          </a:custGeom>
          <a:solidFill>
            <a:srgbClr val="ACD54E"/>
          </a:solidFill>
        </p:spPr>
        <p:txBody>
          <a:bodyPr wrap="square" lIns="0" tIns="0" rIns="0" bIns="0" rtlCol="0"/>
          <a:lstStyle/>
          <a:p>
            <a:endParaRPr/>
          </a:p>
        </p:txBody>
      </p:sp>
      <p:sp>
        <p:nvSpPr>
          <p:cNvPr id="165" name="object 165"/>
          <p:cNvSpPr/>
          <p:nvPr/>
        </p:nvSpPr>
        <p:spPr>
          <a:xfrm>
            <a:off x="9684966" y="3218423"/>
            <a:ext cx="112395" cy="112395"/>
          </a:xfrm>
          <a:custGeom>
            <a:avLst/>
            <a:gdLst/>
            <a:ahLst/>
            <a:cxnLst/>
            <a:rect l="l" t="t" r="r" b="b"/>
            <a:pathLst>
              <a:path w="112395" h="112395">
                <a:moveTo>
                  <a:pt x="109051" y="0"/>
                </a:moveTo>
                <a:lnTo>
                  <a:pt x="2798" y="0"/>
                </a:lnTo>
                <a:lnTo>
                  <a:pt x="0" y="1398"/>
                </a:lnTo>
                <a:lnTo>
                  <a:pt x="0" y="109172"/>
                </a:lnTo>
                <a:lnTo>
                  <a:pt x="2798" y="111974"/>
                </a:lnTo>
                <a:lnTo>
                  <a:pt x="109051" y="111974"/>
                </a:lnTo>
                <a:lnTo>
                  <a:pt x="111845" y="109172"/>
                </a:lnTo>
                <a:lnTo>
                  <a:pt x="111845" y="1398"/>
                </a:lnTo>
                <a:lnTo>
                  <a:pt x="109051" y="0"/>
                </a:lnTo>
                <a:close/>
              </a:path>
            </a:pathLst>
          </a:custGeom>
          <a:solidFill>
            <a:srgbClr val="88C401"/>
          </a:solidFill>
        </p:spPr>
        <p:txBody>
          <a:bodyPr wrap="square" lIns="0" tIns="0" rIns="0" bIns="0" rtlCol="0"/>
          <a:lstStyle/>
          <a:p>
            <a:endParaRPr/>
          </a:p>
        </p:txBody>
      </p:sp>
      <p:sp>
        <p:nvSpPr>
          <p:cNvPr id="166" name="object 166"/>
          <p:cNvSpPr/>
          <p:nvPr/>
        </p:nvSpPr>
        <p:spPr>
          <a:xfrm>
            <a:off x="9684966" y="3218423"/>
            <a:ext cx="113664" cy="112395"/>
          </a:xfrm>
          <a:custGeom>
            <a:avLst/>
            <a:gdLst/>
            <a:ahLst/>
            <a:cxnLst/>
            <a:rect l="l" t="t" r="r" b="b"/>
            <a:pathLst>
              <a:path w="113665" h="112395">
                <a:moveTo>
                  <a:pt x="0" y="107774"/>
                </a:moveTo>
                <a:lnTo>
                  <a:pt x="0" y="110571"/>
                </a:lnTo>
                <a:lnTo>
                  <a:pt x="1401" y="111974"/>
                </a:lnTo>
                <a:lnTo>
                  <a:pt x="2798" y="111974"/>
                </a:lnTo>
                <a:lnTo>
                  <a:pt x="4194" y="110571"/>
                </a:lnTo>
                <a:lnTo>
                  <a:pt x="1401" y="110571"/>
                </a:lnTo>
                <a:lnTo>
                  <a:pt x="0" y="107774"/>
                </a:lnTo>
                <a:close/>
              </a:path>
              <a:path w="113665" h="112395">
                <a:moveTo>
                  <a:pt x="111844" y="0"/>
                </a:moveTo>
                <a:lnTo>
                  <a:pt x="109051" y="0"/>
                </a:lnTo>
                <a:lnTo>
                  <a:pt x="111844" y="2801"/>
                </a:lnTo>
                <a:lnTo>
                  <a:pt x="113241" y="1398"/>
                </a:lnTo>
                <a:lnTo>
                  <a:pt x="111844" y="0"/>
                </a:lnTo>
                <a:close/>
              </a:path>
            </a:pathLst>
          </a:custGeom>
          <a:solidFill>
            <a:srgbClr val="FFFFFF"/>
          </a:solidFill>
        </p:spPr>
        <p:txBody>
          <a:bodyPr wrap="square" lIns="0" tIns="0" rIns="0" bIns="0" rtlCol="0"/>
          <a:lstStyle/>
          <a:p>
            <a:endParaRPr/>
          </a:p>
        </p:txBody>
      </p:sp>
      <p:sp>
        <p:nvSpPr>
          <p:cNvPr id="167" name="object 167"/>
          <p:cNvSpPr/>
          <p:nvPr/>
        </p:nvSpPr>
        <p:spPr>
          <a:xfrm>
            <a:off x="9684966" y="3218423"/>
            <a:ext cx="112395" cy="111125"/>
          </a:xfrm>
          <a:custGeom>
            <a:avLst/>
            <a:gdLst/>
            <a:ahLst/>
            <a:cxnLst/>
            <a:rect l="l" t="t" r="r" b="b"/>
            <a:pathLst>
              <a:path w="112395" h="111125">
                <a:moveTo>
                  <a:pt x="109051" y="0"/>
                </a:moveTo>
                <a:lnTo>
                  <a:pt x="2798" y="0"/>
                </a:lnTo>
                <a:lnTo>
                  <a:pt x="0" y="2801"/>
                </a:lnTo>
                <a:lnTo>
                  <a:pt x="0" y="107774"/>
                </a:lnTo>
                <a:lnTo>
                  <a:pt x="1401" y="110571"/>
                </a:lnTo>
                <a:lnTo>
                  <a:pt x="4194" y="110571"/>
                </a:lnTo>
                <a:lnTo>
                  <a:pt x="111845" y="2801"/>
                </a:lnTo>
                <a:lnTo>
                  <a:pt x="109051" y="0"/>
                </a:lnTo>
                <a:close/>
              </a:path>
            </a:pathLst>
          </a:custGeom>
          <a:solidFill>
            <a:srgbClr val="ACD54E"/>
          </a:solidFill>
        </p:spPr>
        <p:txBody>
          <a:bodyPr wrap="square" lIns="0" tIns="0" rIns="0" bIns="0" rtlCol="0"/>
          <a:lstStyle/>
          <a:p>
            <a:endParaRPr/>
          </a:p>
        </p:txBody>
      </p:sp>
      <p:sp>
        <p:nvSpPr>
          <p:cNvPr id="168" name="object 168"/>
          <p:cNvSpPr/>
          <p:nvPr/>
        </p:nvSpPr>
        <p:spPr>
          <a:xfrm>
            <a:off x="9602484" y="3421373"/>
            <a:ext cx="75565" cy="74295"/>
          </a:xfrm>
          <a:custGeom>
            <a:avLst/>
            <a:gdLst/>
            <a:ahLst/>
            <a:cxnLst/>
            <a:rect l="l" t="t" r="r" b="b"/>
            <a:pathLst>
              <a:path w="75565" h="74295">
                <a:moveTo>
                  <a:pt x="32155" y="0"/>
                </a:moveTo>
                <a:lnTo>
                  <a:pt x="27961" y="0"/>
                </a:lnTo>
                <a:lnTo>
                  <a:pt x="26564" y="2801"/>
                </a:lnTo>
                <a:lnTo>
                  <a:pt x="1396" y="39189"/>
                </a:lnTo>
                <a:lnTo>
                  <a:pt x="0" y="41990"/>
                </a:lnTo>
                <a:lnTo>
                  <a:pt x="0" y="46189"/>
                </a:lnTo>
                <a:lnTo>
                  <a:pt x="2798" y="47588"/>
                </a:lnTo>
                <a:lnTo>
                  <a:pt x="40545" y="72780"/>
                </a:lnTo>
                <a:lnTo>
                  <a:pt x="43338" y="74183"/>
                </a:lnTo>
                <a:lnTo>
                  <a:pt x="46136" y="74183"/>
                </a:lnTo>
                <a:lnTo>
                  <a:pt x="47533" y="71382"/>
                </a:lnTo>
                <a:lnTo>
                  <a:pt x="72696" y="33591"/>
                </a:lnTo>
                <a:lnTo>
                  <a:pt x="75494" y="30790"/>
                </a:lnTo>
                <a:lnTo>
                  <a:pt x="74097" y="27993"/>
                </a:lnTo>
                <a:lnTo>
                  <a:pt x="71299" y="26595"/>
                </a:lnTo>
                <a:lnTo>
                  <a:pt x="34949" y="1398"/>
                </a:lnTo>
                <a:lnTo>
                  <a:pt x="32155" y="0"/>
                </a:lnTo>
                <a:close/>
              </a:path>
            </a:pathLst>
          </a:custGeom>
          <a:solidFill>
            <a:srgbClr val="88C401"/>
          </a:solidFill>
        </p:spPr>
        <p:txBody>
          <a:bodyPr wrap="square" lIns="0" tIns="0" rIns="0" bIns="0" rtlCol="0"/>
          <a:lstStyle/>
          <a:p>
            <a:endParaRPr/>
          </a:p>
        </p:txBody>
      </p:sp>
      <p:sp>
        <p:nvSpPr>
          <p:cNvPr id="169" name="object 169"/>
          <p:cNvSpPr/>
          <p:nvPr/>
        </p:nvSpPr>
        <p:spPr>
          <a:xfrm>
            <a:off x="9636036" y="3421373"/>
            <a:ext cx="43815" cy="32384"/>
          </a:xfrm>
          <a:custGeom>
            <a:avLst/>
            <a:gdLst/>
            <a:ahLst/>
            <a:cxnLst/>
            <a:rect l="l" t="t" r="r" b="b"/>
            <a:pathLst>
              <a:path w="43815" h="32385">
                <a:moveTo>
                  <a:pt x="27961" y="18196"/>
                </a:moveTo>
                <a:lnTo>
                  <a:pt x="27961" y="19594"/>
                </a:lnTo>
                <a:lnTo>
                  <a:pt x="37747" y="26595"/>
                </a:lnTo>
                <a:lnTo>
                  <a:pt x="40545" y="29391"/>
                </a:lnTo>
                <a:lnTo>
                  <a:pt x="40545" y="32193"/>
                </a:lnTo>
                <a:lnTo>
                  <a:pt x="43338" y="30790"/>
                </a:lnTo>
                <a:lnTo>
                  <a:pt x="43338" y="29391"/>
                </a:lnTo>
                <a:lnTo>
                  <a:pt x="41941" y="27993"/>
                </a:lnTo>
                <a:lnTo>
                  <a:pt x="27961" y="18196"/>
                </a:lnTo>
                <a:close/>
              </a:path>
              <a:path w="43815" h="32385">
                <a:moveTo>
                  <a:pt x="1396" y="1398"/>
                </a:moveTo>
                <a:lnTo>
                  <a:pt x="12584" y="9797"/>
                </a:lnTo>
                <a:lnTo>
                  <a:pt x="13980" y="8399"/>
                </a:lnTo>
                <a:lnTo>
                  <a:pt x="1396" y="1398"/>
                </a:lnTo>
                <a:close/>
              </a:path>
              <a:path w="43815" h="32385">
                <a:moveTo>
                  <a:pt x="1396" y="0"/>
                </a:moveTo>
                <a:lnTo>
                  <a:pt x="0" y="0"/>
                </a:lnTo>
                <a:lnTo>
                  <a:pt x="1396" y="1398"/>
                </a:lnTo>
                <a:lnTo>
                  <a:pt x="1396" y="0"/>
                </a:lnTo>
                <a:close/>
              </a:path>
            </a:pathLst>
          </a:custGeom>
          <a:solidFill>
            <a:srgbClr val="FFFFFF"/>
          </a:solidFill>
        </p:spPr>
        <p:txBody>
          <a:bodyPr wrap="square" lIns="0" tIns="0" rIns="0" bIns="0" rtlCol="0"/>
          <a:lstStyle/>
          <a:p>
            <a:endParaRPr/>
          </a:p>
        </p:txBody>
      </p:sp>
      <p:sp>
        <p:nvSpPr>
          <p:cNvPr id="170" name="object 170"/>
          <p:cNvSpPr/>
          <p:nvPr/>
        </p:nvSpPr>
        <p:spPr>
          <a:xfrm>
            <a:off x="9602484" y="3421373"/>
            <a:ext cx="74295" cy="45085"/>
          </a:xfrm>
          <a:custGeom>
            <a:avLst/>
            <a:gdLst/>
            <a:ahLst/>
            <a:cxnLst/>
            <a:rect l="l" t="t" r="r" b="b"/>
            <a:pathLst>
              <a:path w="74295" h="45085">
                <a:moveTo>
                  <a:pt x="33552" y="0"/>
                </a:moveTo>
                <a:lnTo>
                  <a:pt x="29357" y="0"/>
                </a:lnTo>
                <a:lnTo>
                  <a:pt x="27961" y="1398"/>
                </a:lnTo>
                <a:lnTo>
                  <a:pt x="27961" y="2801"/>
                </a:lnTo>
                <a:lnTo>
                  <a:pt x="1396" y="41990"/>
                </a:lnTo>
                <a:lnTo>
                  <a:pt x="0" y="43388"/>
                </a:lnTo>
                <a:lnTo>
                  <a:pt x="1396" y="44786"/>
                </a:lnTo>
                <a:lnTo>
                  <a:pt x="2798" y="44786"/>
                </a:lnTo>
                <a:lnTo>
                  <a:pt x="74097" y="32193"/>
                </a:lnTo>
                <a:lnTo>
                  <a:pt x="74097" y="29391"/>
                </a:lnTo>
                <a:lnTo>
                  <a:pt x="71299" y="26595"/>
                </a:lnTo>
                <a:lnTo>
                  <a:pt x="61513" y="19594"/>
                </a:lnTo>
                <a:lnTo>
                  <a:pt x="46136" y="9797"/>
                </a:lnTo>
                <a:lnTo>
                  <a:pt x="34949" y="1398"/>
                </a:lnTo>
                <a:lnTo>
                  <a:pt x="33552" y="0"/>
                </a:lnTo>
                <a:close/>
              </a:path>
            </a:pathLst>
          </a:custGeom>
          <a:solidFill>
            <a:srgbClr val="ACD54E"/>
          </a:solidFill>
        </p:spPr>
        <p:txBody>
          <a:bodyPr wrap="square" lIns="0" tIns="0" rIns="0" bIns="0" rtlCol="0"/>
          <a:lstStyle/>
          <a:p>
            <a:endParaRPr/>
          </a:p>
        </p:txBody>
      </p:sp>
      <p:sp>
        <p:nvSpPr>
          <p:cNvPr id="171" name="object 171"/>
          <p:cNvSpPr/>
          <p:nvPr/>
        </p:nvSpPr>
        <p:spPr>
          <a:xfrm>
            <a:off x="9799609" y="3433972"/>
            <a:ext cx="119380" cy="118110"/>
          </a:xfrm>
          <a:custGeom>
            <a:avLst/>
            <a:gdLst/>
            <a:ahLst/>
            <a:cxnLst/>
            <a:rect l="l" t="t" r="r" b="b"/>
            <a:pathLst>
              <a:path w="119379" h="118110">
                <a:moveTo>
                  <a:pt x="76891" y="0"/>
                </a:moveTo>
                <a:lnTo>
                  <a:pt x="1396" y="37790"/>
                </a:lnTo>
                <a:lnTo>
                  <a:pt x="0" y="41990"/>
                </a:lnTo>
                <a:lnTo>
                  <a:pt x="1396" y="44786"/>
                </a:lnTo>
                <a:lnTo>
                  <a:pt x="36345" y="113370"/>
                </a:lnTo>
                <a:lnTo>
                  <a:pt x="37747" y="116169"/>
                </a:lnTo>
                <a:lnTo>
                  <a:pt x="41942" y="117569"/>
                </a:lnTo>
                <a:lnTo>
                  <a:pt x="117450" y="79778"/>
                </a:lnTo>
                <a:lnTo>
                  <a:pt x="118818" y="75581"/>
                </a:lnTo>
                <a:lnTo>
                  <a:pt x="117450" y="72780"/>
                </a:lnTo>
                <a:lnTo>
                  <a:pt x="81085" y="2796"/>
                </a:lnTo>
                <a:lnTo>
                  <a:pt x="79689" y="1398"/>
                </a:lnTo>
                <a:lnTo>
                  <a:pt x="76891" y="0"/>
                </a:lnTo>
                <a:close/>
              </a:path>
            </a:pathLst>
          </a:custGeom>
          <a:solidFill>
            <a:srgbClr val="88C401"/>
          </a:solidFill>
        </p:spPr>
        <p:txBody>
          <a:bodyPr wrap="square" lIns="0" tIns="0" rIns="0" bIns="0" rtlCol="0"/>
          <a:lstStyle/>
          <a:p>
            <a:endParaRPr/>
          </a:p>
        </p:txBody>
      </p:sp>
      <p:sp>
        <p:nvSpPr>
          <p:cNvPr id="172" name="object 172"/>
          <p:cNvSpPr/>
          <p:nvPr/>
        </p:nvSpPr>
        <p:spPr>
          <a:xfrm>
            <a:off x="9799609" y="3433972"/>
            <a:ext cx="80010" cy="119380"/>
          </a:xfrm>
          <a:custGeom>
            <a:avLst/>
            <a:gdLst/>
            <a:ahLst/>
            <a:cxnLst/>
            <a:rect l="l" t="t" r="r" b="b"/>
            <a:pathLst>
              <a:path w="80009" h="119379">
                <a:moveTo>
                  <a:pt x="1396" y="44786"/>
                </a:moveTo>
                <a:lnTo>
                  <a:pt x="37747" y="117569"/>
                </a:lnTo>
                <a:lnTo>
                  <a:pt x="39143" y="118969"/>
                </a:lnTo>
                <a:lnTo>
                  <a:pt x="41942" y="118969"/>
                </a:lnTo>
                <a:lnTo>
                  <a:pt x="41942" y="117569"/>
                </a:lnTo>
                <a:lnTo>
                  <a:pt x="40540" y="117569"/>
                </a:lnTo>
                <a:lnTo>
                  <a:pt x="37747" y="116169"/>
                </a:lnTo>
                <a:lnTo>
                  <a:pt x="36345" y="113370"/>
                </a:lnTo>
                <a:lnTo>
                  <a:pt x="1396" y="44786"/>
                </a:lnTo>
                <a:close/>
              </a:path>
              <a:path w="80009" h="119379">
                <a:moveTo>
                  <a:pt x="0" y="41990"/>
                </a:moveTo>
                <a:lnTo>
                  <a:pt x="0" y="43388"/>
                </a:lnTo>
                <a:lnTo>
                  <a:pt x="1396" y="44786"/>
                </a:lnTo>
                <a:lnTo>
                  <a:pt x="0" y="41990"/>
                </a:lnTo>
                <a:close/>
              </a:path>
              <a:path w="80009" h="119379">
                <a:moveTo>
                  <a:pt x="1396" y="39188"/>
                </a:moveTo>
                <a:lnTo>
                  <a:pt x="0" y="40587"/>
                </a:lnTo>
                <a:lnTo>
                  <a:pt x="0" y="41990"/>
                </a:lnTo>
                <a:lnTo>
                  <a:pt x="1396" y="40587"/>
                </a:lnTo>
                <a:lnTo>
                  <a:pt x="1396" y="39188"/>
                </a:lnTo>
                <a:close/>
              </a:path>
              <a:path w="80009" h="119379">
                <a:moveTo>
                  <a:pt x="79689" y="0"/>
                </a:moveTo>
                <a:lnTo>
                  <a:pt x="76891" y="0"/>
                </a:lnTo>
                <a:lnTo>
                  <a:pt x="78287" y="1398"/>
                </a:lnTo>
                <a:lnTo>
                  <a:pt x="79689" y="1398"/>
                </a:lnTo>
                <a:lnTo>
                  <a:pt x="79689" y="0"/>
                </a:lnTo>
                <a:close/>
              </a:path>
            </a:pathLst>
          </a:custGeom>
          <a:solidFill>
            <a:srgbClr val="FFFFFF"/>
          </a:solidFill>
        </p:spPr>
        <p:txBody>
          <a:bodyPr wrap="square" lIns="0" tIns="0" rIns="0" bIns="0" rtlCol="0"/>
          <a:lstStyle/>
          <a:p>
            <a:endParaRPr/>
          </a:p>
        </p:txBody>
      </p:sp>
      <p:sp>
        <p:nvSpPr>
          <p:cNvPr id="173" name="object 173"/>
          <p:cNvSpPr/>
          <p:nvPr/>
        </p:nvSpPr>
        <p:spPr>
          <a:xfrm>
            <a:off x="9799609" y="3433972"/>
            <a:ext cx="80010" cy="118110"/>
          </a:xfrm>
          <a:custGeom>
            <a:avLst/>
            <a:gdLst/>
            <a:ahLst/>
            <a:cxnLst/>
            <a:rect l="l" t="t" r="r" b="b"/>
            <a:pathLst>
              <a:path w="80009" h="118110">
                <a:moveTo>
                  <a:pt x="76891" y="0"/>
                </a:moveTo>
                <a:lnTo>
                  <a:pt x="75494" y="0"/>
                </a:lnTo>
                <a:lnTo>
                  <a:pt x="2793" y="37790"/>
                </a:lnTo>
                <a:lnTo>
                  <a:pt x="1396" y="39188"/>
                </a:lnTo>
                <a:lnTo>
                  <a:pt x="1396" y="40587"/>
                </a:lnTo>
                <a:lnTo>
                  <a:pt x="0" y="41990"/>
                </a:lnTo>
                <a:lnTo>
                  <a:pt x="1396" y="44786"/>
                </a:lnTo>
                <a:lnTo>
                  <a:pt x="36345" y="113370"/>
                </a:lnTo>
                <a:lnTo>
                  <a:pt x="37747" y="116169"/>
                </a:lnTo>
                <a:lnTo>
                  <a:pt x="40540" y="117569"/>
                </a:lnTo>
                <a:lnTo>
                  <a:pt x="41942" y="117569"/>
                </a:lnTo>
                <a:lnTo>
                  <a:pt x="78287" y="2796"/>
                </a:lnTo>
                <a:lnTo>
                  <a:pt x="79689" y="2796"/>
                </a:lnTo>
                <a:lnTo>
                  <a:pt x="79689" y="1398"/>
                </a:lnTo>
                <a:lnTo>
                  <a:pt x="78287" y="1398"/>
                </a:lnTo>
                <a:lnTo>
                  <a:pt x="76891" y="0"/>
                </a:lnTo>
                <a:close/>
              </a:path>
            </a:pathLst>
          </a:custGeom>
          <a:solidFill>
            <a:srgbClr val="ACD54E"/>
          </a:solidFill>
        </p:spPr>
        <p:txBody>
          <a:bodyPr wrap="square" lIns="0" tIns="0" rIns="0" bIns="0" rtlCol="0"/>
          <a:lstStyle/>
          <a:p>
            <a:endParaRPr/>
          </a:p>
        </p:txBody>
      </p:sp>
      <p:sp>
        <p:nvSpPr>
          <p:cNvPr id="174" name="object 174"/>
          <p:cNvSpPr/>
          <p:nvPr/>
        </p:nvSpPr>
        <p:spPr>
          <a:xfrm>
            <a:off x="9413747" y="3170834"/>
            <a:ext cx="95250" cy="95250"/>
          </a:xfrm>
          <a:custGeom>
            <a:avLst/>
            <a:gdLst/>
            <a:ahLst/>
            <a:cxnLst/>
            <a:rect l="l" t="t" r="r" b="b"/>
            <a:pathLst>
              <a:path w="95250" h="95250">
                <a:moveTo>
                  <a:pt x="22368" y="0"/>
                </a:moveTo>
                <a:lnTo>
                  <a:pt x="19572" y="1398"/>
                </a:lnTo>
                <a:lnTo>
                  <a:pt x="18174" y="5597"/>
                </a:lnTo>
                <a:lnTo>
                  <a:pt x="1398" y="69983"/>
                </a:lnTo>
                <a:lnTo>
                  <a:pt x="0" y="72780"/>
                </a:lnTo>
                <a:lnTo>
                  <a:pt x="2796" y="75581"/>
                </a:lnTo>
                <a:lnTo>
                  <a:pt x="5592" y="76979"/>
                </a:lnTo>
                <a:lnTo>
                  <a:pt x="69903" y="93777"/>
                </a:lnTo>
                <a:lnTo>
                  <a:pt x="72696" y="95176"/>
                </a:lnTo>
                <a:lnTo>
                  <a:pt x="76891" y="93777"/>
                </a:lnTo>
                <a:lnTo>
                  <a:pt x="76891" y="89578"/>
                </a:lnTo>
                <a:lnTo>
                  <a:pt x="95066" y="25192"/>
                </a:lnTo>
                <a:lnTo>
                  <a:pt x="95066" y="22395"/>
                </a:lnTo>
                <a:lnTo>
                  <a:pt x="93669" y="19594"/>
                </a:lnTo>
                <a:lnTo>
                  <a:pt x="90871" y="18196"/>
                </a:lnTo>
                <a:lnTo>
                  <a:pt x="25164" y="1398"/>
                </a:lnTo>
                <a:lnTo>
                  <a:pt x="22368" y="0"/>
                </a:lnTo>
                <a:close/>
              </a:path>
            </a:pathLst>
          </a:custGeom>
          <a:solidFill>
            <a:srgbClr val="88C401"/>
          </a:solidFill>
        </p:spPr>
        <p:txBody>
          <a:bodyPr wrap="square" lIns="0" tIns="0" rIns="0" bIns="0" rtlCol="0"/>
          <a:lstStyle/>
          <a:p>
            <a:endParaRPr/>
          </a:p>
        </p:txBody>
      </p:sp>
      <p:sp>
        <p:nvSpPr>
          <p:cNvPr id="175" name="object 175"/>
          <p:cNvSpPr/>
          <p:nvPr/>
        </p:nvSpPr>
        <p:spPr>
          <a:xfrm>
            <a:off x="9413747" y="3170834"/>
            <a:ext cx="96520" cy="76200"/>
          </a:xfrm>
          <a:custGeom>
            <a:avLst/>
            <a:gdLst/>
            <a:ahLst/>
            <a:cxnLst/>
            <a:rect l="l" t="t" r="r" b="b"/>
            <a:pathLst>
              <a:path w="96520" h="76200">
                <a:moveTo>
                  <a:pt x="1398" y="72780"/>
                </a:moveTo>
                <a:lnTo>
                  <a:pt x="0" y="74183"/>
                </a:lnTo>
                <a:lnTo>
                  <a:pt x="1398" y="75581"/>
                </a:lnTo>
                <a:lnTo>
                  <a:pt x="2796" y="75581"/>
                </a:lnTo>
                <a:lnTo>
                  <a:pt x="1398" y="74183"/>
                </a:lnTo>
                <a:lnTo>
                  <a:pt x="1398" y="72780"/>
                </a:lnTo>
                <a:close/>
              </a:path>
              <a:path w="96520" h="76200">
                <a:moveTo>
                  <a:pt x="26562" y="0"/>
                </a:moveTo>
                <a:lnTo>
                  <a:pt x="23766" y="0"/>
                </a:lnTo>
                <a:lnTo>
                  <a:pt x="22368" y="1398"/>
                </a:lnTo>
                <a:lnTo>
                  <a:pt x="25164" y="1398"/>
                </a:lnTo>
                <a:lnTo>
                  <a:pt x="90871" y="18196"/>
                </a:lnTo>
                <a:lnTo>
                  <a:pt x="95066" y="22395"/>
                </a:lnTo>
                <a:lnTo>
                  <a:pt x="96463" y="20992"/>
                </a:lnTo>
                <a:lnTo>
                  <a:pt x="96463" y="19594"/>
                </a:lnTo>
                <a:lnTo>
                  <a:pt x="93669" y="18196"/>
                </a:lnTo>
                <a:lnTo>
                  <a:pt x="26562" y="0"/>
                </a:lnTo>
                <a:close/>
              </a:path>
            </a:pathLst>
          </a:custGeom>
          <a:solidFill>
            <a:srgbClr val="FFFFFF"/>
          </a:solidFill>
        </p:spPr>
        <p:txBody>
          <a:bodyPr wrap="square" lIns="0" tIns="0" rIns="0" bIns="0" rtlCol="0"/>
          <a:lstStyle/>
          <a:p>
            <a:endParaRPr/>
          </a:p>
        </p:txBody>
      </p:sp>
      <p:sp>
        <p:nvSpPr>
          <p:cNvPr id="176" name="object 176"/>
          <p:cNvSpPr/>
          <p:nvPr/>
        </p:nvSpPr>
        <p:spPr>
          <a:xfrm>
            <a:off x="9415145" y="3172233"/>
            <a:ext cx="93980" cy="74295"/>
          </a:xfrm>
          <a:custGeom>
            <a:avLst/>
            <a:gdLst/>
            <a:ahLst/>
            <a:cxnLst/>
            <a:rect l="l" t="t" r="r" b="b"/>
            <a:pathLst>
              <a:path w="93979" h="74294">
                <a:moveTo>
                  <a:pt x="23766" y="0"/>
                </a:moveTo>
                <a:lnTo>
                  <a:pt x="19572" y="0"/>
                </a:lnTo>
                <a:lnTo>
                  <a:pt x="18174" y="1402"/>
                </a:lnTo>
                <a:lnTo>
                  <a:pt x="18174" y="2801"/>
                </a:lnTo>
                <a:lnTo>
                  <a:pt x="0" y="69983"/>
                </a:lnTo>
                <a:lnTo>
                  <a:pt x="0" y="72785"/>
                </a:lnTo>
                <a:lnTo>
                  <a:pt x="1398" y="74183"/>
                </a:lnTo>
                <a:lnTo>
                  <a:pt x="2796" y="74183"/>
                </a:lnTo>
                <a:lnTo>
                  <a:pt x="2796" y="72785"/>
                </a:lnTo>
                <a:lnTo>
                  <a:pt x="92271" y="20997"/>
                </a:lnTo>
                <a:lnTo>
                  <a:pt x="93668" y="20997"/>
                </a:lnTo>
                <a:lnTo>
                  <a:pt x="89473" y="16798"/>
                </a:lnTo>
                <a:lnTo>
                  <a:pt x="23766" y="0"/>
                </a:lnTo>
                <a:close/>
              </a:path>
            </a:pathLst>
          </a:custGeom>
          <a:solidFill>
            <a:srgbClr val="ACD54E"/>
          </a:solidFill>
        </p:spPr>
        <p:txBody>
          <a:bodyPr wrap="square" lIns="0" tIns="0" rIns="0" bIns="0" rtlCol="0"/>
          <a:lstStyle/>
          <a:p>
            <a:endParaRPr/>
          </a:p>
        </p:txBody>
      </p:sp>
      <p:sp>
        <p:nvSpPr>
          <p:cNvPr id="177" name="object 177"/>
          <p:cNvSpPr/>
          <p:nvPr/>
        </p:nvSpPr>
        <p:spPr>
          <a:xfrm>
            <a:off x="8428355" y="1930019"/>
            <a:ext cx="342773" cy="254634"/>
          </a:xfrm>
          <a:prstGeom prst="rect">
            <a:avLst/>
          </a:prstGeom>
          <a:blipFill>
            <a:blip r:embed="rId13" cstate="print"/>
            <a:stretch>
              <a:fillRect/>
            </a:stretch>
          </a:blipFill>
        </p:spPr>
        <p:txBody>
          <a:bodyPr wrap="square" lIns="0" tIns="0" rIns="0" bIns="0" rtlCol="0"/>
          <a:lstStyle/>
          <a:p>
            <a:endParaRPr/>
          </a:p>
        </p:txBody>
      </p:sp>
      <p:sp>
        <p:nvSpPr>
          <p:cNvPr id="178" name="object 178"/>
          <p:cNvSpPr/>
          <p:nvPr/>
        </p:nvSpPr>
        <p:spPr>
          <a:xfrm>
            <a:off x="10563859" y="1881711"/>
            <a:ext cx="313055" cy="200025"/>
          </a:xfrm>
          <a:custGeom>
            <a:avLst/>
            <a:gdLst/>
            <a:ahLst/>
            <a:cxnLst/>
            <a:rect l="l" t="t" r="r" b="b"/>
            <a:pathLst>
              <a:path w="313054" h="200025">
                <a:moveTo>
                  <a:pt x="312920" y="136064"/>
                </a:moveTo>
                <a:lnTo>
                  <a:pt x="237109" y="136064"/>
                </a:lnTo>
                <a:lnTo>
                  <a:pt x="239014" y="137842"/>
                </a:lnTo>
                <a:lnTo>
                  <a:pt x="239141" y="199310"/>
                </a:lnTo>
                <a:lnTo>
                  <a:pt x="246253" y="199310"/>
                </a:lnTo>
                <a:lnTo>
                  <a:pt x="253365" y="199564"/>
                </a:lnTo>
                <a:lnTo>
                  <a:pt x="260350" y="198167"/>
                </a:lnTo>
                <a:lnTo>
                  <a:pt x="278941" y="191339"/>
                </a:lnTo>
                <a:lnTo>
                  <a:pt x="294592" y="179641"/>
                </a:lnTo>
                <a:lnTo>
                  <a:pt x="306266" y="163966"/>
                </a:lnTo>
                <a:lnTo>
                  <a:pt x="312882" y="145335"/>
                </a:lnTo>
                <a:lnTo>
                  <a:pt x="312920" y="136064"/>
                </a:lnTo>
                <a:close/>
              </a:path>
              <a:path w="313054" h="200025">
                <a:moveTo>
                  <a:pt x="89697" y="16194"/>
                </a:moveTo>
                <a:lnTo>
                  <a:pt x="58420" y="26606"/>
                </a:lnTo>
                <a:lnTo>
                  <a:pt x="36762" y="51520"/>
                </a:lnTo>
                <a:lnTo>
                  <a:pt x="32512" y="85899"/>
                </a:lnTo>
                <a:lnTo>
                  <a:pt x="33274" y="89709"/>
                </a:lnTo>
                <a:lnTo>
                  <a:pt x="31876" y="91233"/>
                </a:lnTo>
                <a:lnTo>
                  <a:pt x="809" y="131085"/>
                </a:lnTo>
                <a:lnTo>
                  <a:pt x="0" y="146732"/>
                </a:lnTo>
                <a:lnTo>
                  <a:pt x="4268" y="163851"/>
                </a:lnTo>
                <a:lnTo>
                  <a:pt x="40005" y="196516"/>
                </a:lnTo>
                <a:lnTo>
                  <a:pt x="57356" y="199120"/>
                </a:lnTo>
                <a:lnTo>
                  <a:pt x="74803" y="199052"/>
                </a:lnTo>
                <a:lnTo>
                  <a:pt x="74930" y="137715"/>
                </a:lnTo>
                <a:lnTo>
                  <a:pt x="76835" y="135937"/>
                </a:lnTo>
                <a:lnTo>
                  <a:pt x="312920" y="135810"/>
                </a:lnTo>
                <a:lnTo>
                  <a:pt x="312908" y="120755"/>
                </a:lnTo>
                <a:lnTo>
                  <a:pt x="304292" y="98647"/>
                </a:lnTo>
                <a:lnTo>
                  <a:pt x="288532" y="80897"/>
                </a:lnTo>
                <a:lnTo>
                  <a:pt x="267081" y="69516"/>
                </a:lnTo>
                <a:lnTo>
                  <a:pt x="264541" y="68627"/>
                </a:lnTo>
                <a:lnTo>
                  <a:pt x="263525" y="67484"/>
                </a:lnTo>
                <a:lnTo>
                  <a:pt x="263271" y="64563"/>
                </a:lnTo>
                <a:lnTo>
                  <a:pt x="262890" y="61134"/>
                </a:lnTo>
                <a:lnTo>
                  <a:pt x="261620" y="54403"/>
                </a:lnTo>
                <a:lnTo>
                  <a:pt x="246318" y="27733"/>
                </a:lnTo>
                <a:lnTo>
                  <a:pt x="126365" y="27733"/>
                </a:lnTo>
                <a:lnTo>
                  <a:pt x="122809" y="25320"/>
                </a:lnTo>
                <a:lnTo>
                  <a:pt x="89697" y="16194"/>
                </a:lnTo>
                <a:close/>
              </a:path>
              <a:path w="313054" h="200025">
                <a:moveTo>
                  <a:pt x="312920" y="135810"/>
                </a:moveTo>
                <a:lnTo>
                  <a:pt x="169545" y="135810"/>
                </a:lnTo>
                <a:lnTo>
                  <a:pt x="212471" y="136191"/>
                </a:lnTo>
                <a:lnTo>
                  <a:pt x="218186" y="136064"/>
                </a:lnTo>
                <a:lnTo>
                  <a:pt x="312920" y="136064"/>
                </a:lnTo>
                <a:lnTo>
                  <a:pt x="312920" y="135810"/>
                </a:lnTo>
                <a:close/>
              </a:path>
              <a:path w="313054" h="200025">
                <a:moveTo>
                  <a:pt x="169545" y="135810"/>
                </a:moveTo>
                <a:lnTo>
                  <a:pt x="144272" y="135810"/>
                </a:lnTo>
                <a:lnTo>
                  <a:pt x="152382" y="136007"/>
                </a:lnTo>
                <a:lnTo>
                  <a:pt x="156384" y="135953"/>
                </a:lnTo>
                <a:lnTo>
                  <a:pt x="160649" y="135828"/>
                </a:lnTo>
                <a:lnTo>
                  <a:pt x="169545" y="135810"/>
                </a:lnTo>
                <a:close/>
              </a:path>
              <a:path w="313054" h="200025">
                <a:moveTo>
                  <a:pt x="205565" y="0"/>
                </a:moveTo>
                <a:lnTo>
                  <a:pt x="165661" y="1486"/>
                </a:lnTo>
                <a:lnTo>
                  <a:pt x="130937" y="24177"/>
                </a:lnTo>
                <a:lnTo>
                  <a:pt x="128016" y="27479"/>
                </a:lnTo>
                <a:lnTo>
                  <a:pt x="126365" y="27733"/>
                </a:lnTo>
                <a:lnTo>
                  <a:pt x="246318" y="27733"/>
                </a:lnTo>
                <a:lnTo>
                  <a:pt x="240825" y="18159"/>
                </a:lnTo>
                <a:lnTo>
                  <a:pt x="205565" y="0"/>
                </a:lnTo>
                <a:close/>
              </a:path>
            </a:pathLst>
          </a:custGeom>
          <a:solidFill>
            <a:srgbClr val="D2E2F3"/>
          </a:solidFill>
        </p:spPr>
        <p:txBody>
          <a:bodyPr wrap="square" lIns="0" tIns="0" rIns="0" bIns="0" rtlCol="0"/>
          <a:lstStyle/>
          <a:p>
            <a:endParaRPr/>
          </a:p>
        </p:txBody>
      </p:sp>
      <p:sp>
        <p:nvSpPr>
          <p:cNvPr id="179" name="object 179"/>
          <p:cNvSpPr/>
          <p:nvPr/>
        </p:nvSpPr>
        <p:spPr>
          <a:xfrm>
            <a:off x="10638281" y="1928622"/>
            <a:ext cx="163829" cy="263905"/>
          </a:xfrm>
          <a:prstGeom prst="rect">
            <a:avLst/>
          </a:prstGeom>
          <a:blipFill>
            <a:blip r:embed="rId14" cstate="print"/>
            <a:stretch>
              <a:fillRect/>
            </a:stretch>
          </a:blipFill>
        </p:spPr>
        <p:txBody>
          <a:bodyPr wrap="square" lIns="0" tIns="0" rIns="0" bIns="0" rtlCol="0"/>
          <a:lstStyle/>
          <a:p>
            <a:endParaRPr/>
          </a:p>
        </p:txBody>
      </p:sp>
      <p:sp>
        <p:nvSpPr>
          <p:cNvPr id="180" name="object 180"/>
          <p:cNvSpPr/>
          <p:nvPr/>
        </p:nvSpPr>
        <p:spPr>
          <a:xfrm>
            <a:off x="11135868" y="164592"/>
            <a:ext cx="394970" cy="82550"/>
          </a:xfrm>
          <a:custGeom>
            <a:avLst/>
            <a:gdLst/>
            <a:ahLst/>
            <a:cxnLst/>
            <a:rect l="l" t="t" r="r" b="b"/>
            <a:pathLst>
              <a:path w="394970" h="82550">
                <a:moveTo>
                  <a:pt x="0" y="13715"/>
                </a:moveTo>
                <a:lnTo>
                  <a:pt x="0" y="6096"/>
                </a:lnTo>
                <a:lnTo>
                  <a:pt x="6096" y="0"/>
                </a:lnTo>
                <a:lnTo>
                  <a:pt x="13715" y="0"/>
                </a:lnTo>
                <a:lnTo>
                  <a:pt x="381000" y="0"/>
                </a:lnTo>
                <a:lnTo>
                  <a:pt x="388620" y="0"/>
                </a:lnTo>
                <a:lnTo>
                  <a:pt x="394715" y="6096"/>
                </a:lnTo>
                <a:lnTo>
                  <a:pt x="394715" y="13715"/>
                </a:lnTo>
                <a:lnTo>
                  <a:pt x="394715" y="68579"/>
                </a:lnTo>
                <a:lnTo>
                  <a:pt x="394715" y="76200"/>
                </a:lnTo>
                <a:lnTo>
                  <a:pt x="388620" y="82296"/>
                </a:lnTo>
                <a:lnTo>
                  <a:pt x="381000" y="82296"/>
                </a:lnTo>
                <a:lnTo>
                  <a:pt x="13715" y="82296"/>
                </a:lnTo>
                <a:lnTo>
                  <a:pt x="6096" y="82296"/>
                </a:lnTo>
                <a:lnTo>
                  <a:pt x="0" y="76200"/>
                </a:lnTo>
                <a:lnTo>
                  <a:pt x="0" y="68579"/>
                </a:lnTo>
                <a:lnTo>
                  <a:pt x="0" y="13715"/>
                </a:lnTo>
                <a:close/>
              </a:path>
            </a:pathLst>
          </a:custGeom>
          <a:ln w="9144">
            <a:solidFill>
              <a:srgbClr val="BEBEBE"/>
            </a:solidFill>
          </a:ln>
        </p:spPr>
        <p:txBody>
          <a:bodyPr wrap="square" lIns="0" tIns="0" rIns="0" bIns="0" rtlCol="0"/>
          <a:lstStyle/>
          <a:p>
            <a:endParaRPr/>
          </a:p>
        </p:txBody>
      </p:sp>
      <p:sp>
        <p:nvSpPr>
          <p:cNvPr id="181" name="object 181"/>
          <p:cNvSpPr/>
          <p:nvPr/>
        </p:nvSpPr>
        <p:spPr>
          <a:xfrm>
            <a:off x="11057255" y="383286"/>
            <a:ext cx="40640" cy="92075"/>
          </a:xfrm>
          <a:custGeom>
            <a:avLst/>
            <a:gdLst/>
            <a:ahLst/>
            <a:cxnLst/>
            <a:rect l="l" t="t" r="r" b="b"/>
            <a:pathLst>
              <a:path w="40640" h="92075">
                <a:moveTo>
                  <a:pt x="0" y="0"/>
                </a:moveTo>
                <a:lnTo>
                  <a:pt x="20827" y="22351"/>
                </a:lnTo>
                <a:lnTo>
                  <a:pt x="40513" y="45847"/>
                </a:lnTo>
                <a:lnTo>
                  <a:pt x="20827" y="69341"/>
                </a:lnTo>
                <a:lnTo>
                  <a:pt x="0" y="91693"/>
                </a:lnTo>
              </a:path>
            </a:pathLst>
          </a:custGeom>
          <a:ln w="15240">
            <a:solidFill>
              <a:srgbClr val="0078D6"/>
            </a:solidFill>
          </a:ln>
        </p:spPr>
        <p:txBody>
          <a:bodyPr wrap="square" lIns="0" tIns="0" rIns="0" bIns="0" rtlCol="0"/>
          <a:lstStyle/>
          <a:p>
            <a:endParaRPr/>
          </a:p>
        </p:txBody>
      </p:sp>
      <p:sp>
        <p:nvSpPr>
          <p:cNvPr id="182" name="object 182"/>
          <p:cNvSpPr/>
          <p:nvPr/>
        </p:nvSpPr>
        <p:spPr>
          <a:xfrm>
            <a:off x="11576939" y="383286"/>
            <a:ext cx="40640" cy="92075"/>
          </a:xfrm>
          <a:custGeom>
            <a:avLst/>
            <a:gdLst/>
            <a:ahLst/>
            <a:cxnLst/>
            <a:rect l="l" t="t" r="r" b="b"/>
            <a:pathLst>
              <a:path w="40640" h="92075">
                <a:moveTo>
                  <a:pt x="0" y="0"/>
                </a:moveTo>
                <a:lnTo>
                  <a:pt x="20827" y="22351"/>
                </a:lnTo>
                <a:lnTo>
                  <a:pt x="40512" y="45847"/>
                </a:lnTo>
                <a:lnTo>
                  <a:pt x="20827" y="69341"/>
                </a:lnTo>
                <a:lnTo>
                  <a:pt x="0" y="91693"/>
                </a:lnTo>
              </a:path>
            </a:pathLst>
          </a:custGeom>
          <a:ln w="15240">
            <a:solidFill>
              <a:srgbClr val="0078D6"/>
            </a:solidFill>
          </a:ln>
        </p:spPr>
        <p:txBody>
          <a:bodyPr wrap="square" lIns="0" tIns="0" rIns="0" bIns="0" rtlCol="0"/>
          <a:lstStyle/>
          <a:p>
            <a:endParaRPr/>
          </a:p>
        </p:txBody>
      </p:sp>
      <p:sp>
        <p:nvSpPr>
          <p:cNvPr id="183" name="object 183"/>
          <p:cNvSpPr/>
          <p:nvPr/>
        </p:nvSpPr>
        <p:spPr>
          <a:xfrm>
            <a:off x="10686288" y="318515"/>
            <a:ext cx="242316" cy="213360"/>
          </a:xfrm>
          <a:prstGeom prst="rect">
            <a:avLst/>
          </a:prstGeom>
          <a:blipFill>
            <a:blip r:embed="rId15" cstate="print"/>
            <a:stretch>
              <a:fillRect/>
            </a:stretch>
          </a:blipFill>
        </p:spPr>
        <p:txBody>
          <a:bodyPr wrap="square" lIns="0" tIns="0" rIns="0" bIns="0" rtlCol="0"/>
          <a:lstStyle/>
          <a:p>
            <a:endParaRPr/>
          </a:p>
        </p:txBody>
      </p:sp>
      <p:sp>
        <p:nvSpPr>
          <p:cNvPr id="184" name="object 184"/>
          <p:cNvSpPr/>
          <p:nvPr/>
        </p:nvSpPr>
        <p:spPr>
          <a:xfrm>
            <a:off x="11212068" y="318515"/>
            <a:ext cx="242316" cy="213360"/>
          </a:xfrm>
          <a:prstGeom prst="rect">
            <a:avLst/>
          </a:prstGeom>
          <a:blipFill>
            <a:blip r:embed="rId15" cstate="print"/>
            <a:stretch>
              <a:fillRect/>
            </a:stretch>
          </a:blipFill>
        </p:spPr>
        <p:txBody>
          <a:bodyPr wrap="square" lIns="0" tIns="0" rIns="0" bIns="0" rtlCol="0"/>
          <a:lstStyle/>
          <a:p>
            <a:endParaRPr/>
          </a:p>
        </p:txBody>
      </p:sp>
      <p:sp>
        <p:nvSpPr>
          <p:cNvPr id="185" name="object 185"/>
          <p:cNvSpPr/>
          <p:nvPr/>
        </p:nvSpPr>
        <p:spPr>
          <a:xfrm>
            <a:off x="11743943" y="324611"/>
            <a:ext cx="230124" cy="201168"/>
          </a:xfrm>
          <a:prstGeom prst="rect">
            <a:avLst/>
          </a:prstGeom>
          <a:blipFill>
            <a:blip r:embed="rId16" cstate="print"/>
            <a:stretch>
              <a:fillRect/>
            </a:stretch>
          </a:blipFill>
        </p:spPr>
        <p:txBody>
          <a:bodyPr wrap="square" lIns="0" tIns="0" rIns="0" bIns="0" rtlCol="0"/>
          <a:lstStyle/>
          <a:p>
            <a:endParaRPr/>
          </a:p>
        </p:txBody>
      </p:sp>
      <p:sp>
        <p:nvSpPr>
          <p:cNvPr id="186" name="object 186"/>
          <p:cNvSpPr/>
          <p:nvPr/>
        </p:nvSpPr>
        <p:spPr>
          <a:xfrm>
            <a:off x="10692383" y="266700"/>
            <a:ext cx="1282065" cy="40005"/>
          </a:xfrm>
          <a:custGeom>
            <a:avLst/>
            <a:gdLst/>
            <a:ahLst/>
            <a:cxnLst/>
            <a:rect l="l" t="t" r="r" b="b"/>
            <a:pathLst>
              <a:path w="1282065" h="40004">
                <a:moveTo>
                  <a:pt x="0" y="39624"/>
                </a:moveTo>
                <a:lnTo>
                  <a:pt x="0" y="28701"/>
                </a:lnTo>
                <a:lnTo>
                  <a:pt x="1524" y="19811"/>
                </a:lnTo>
                <a:lnTo>
                  <a:pt x="3301" y="19811"/>
                </a:lnTo>
                <a:lnTo>
                  <a:pt x="637540" y="19811"/>
                </a:lnTo>
                <a:lnTo>
                  <a:pt x="639318" y="19811"/>
                </a:lnTo>
                <a:lnTo>
                  <a:pt x="640842" y="10922"/>
                </a:lnTo>
                <a:lnTo>
                  <a:pt x="640842" y="0"/>
                </a:lnTo>
                <a:lnTo>
                  <a:pt x="640842" y="10922"/>
                </a:lnTo>
                <a:lnTo>
                  <a:pt x="642366" y="19811"/>
                </a:lnTo>
                <a:lnTo>
                  <a:pt x="644144" y="19811"/>
                </a:lnTo>
                <a:lnTo>
                  <a:pt x="1278382" y="19811"/>
                </a:lnTo>
                <a:lnTo>
                  <a:pt x="1280160" y="19811"/>
                </a:lnTo>
                <a:lnTo>
                  <a:pt x="1281684" y="28701"/>
                </a:lnTo>
                <a:lnTo>
                  <a:pt x="1281684" y="39624"/>
                </a:lnTo>
              </a:path>
            </a:pathLst>
          </a:custGeom>
          <a:ln w="9144">
            <a:solidFill>
              <a:srgbClr val="000000"/>
            </a:solidFill>
          </a:ln>
        </p:spPr>
        <p:txBody>
          <a:bodyPr wrap="square" lIns="0" tIns="0" rIns="0" bIns="0" rtlCol="0"/>
          <a:lstStyle/>
          <a:p>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1384752-5462-9D4C-9221-80ED3FF3A9DC}"/>
              </a:ext>
            </a:extLst>
          </p:cNvPr>
          <p:cNvPicPr>
            <a:picLocks noChangeAspect="1"/>
          </p:cNvPicPr>
          <p:nvPr/>
        </p:nvPicPr>
        <p:blipFill>
          <a:blip r:embed="rId2"/>
          <a:stretch>
            <a:fillRect/>
          </a:stretch>
        </p:blipFill>
        <p:spPr>
          <a:xfrm>
            <a:off x="0" y="174462"/>
            <a:ext cx="12192000" cy="6509076"/>
          </a:xfrm>
          <a:prstGeom prst="rect">
            <a:avLst/>
          </a:prstGeom>
        </p:spPr>
      </p:pic>
    </p:spTree>
    <p:extLst>
      <p:ext uri="{BB962C8B-B14F-4D97-AF65-F5344CB8AC3E}">
        <p14:creationId xmlns:p14="http://schemas.microsoft.com/office/powerpoint/2010/main" val="46483172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 shot of a smart phone&#10;&#10;Description automatically generated">
            <a:extLst>
              <a:ext uri="{FF2B5EF4-FFF2-40B4-BE49-F238E27FC236}">
                <a16:creationId xmlns:a16="http://schemas.microsoft.com/office/drawing/2014/main" id="{BCB2FB2A-D83F-8B4E-92F5-3022646C1011}"/>
              </a:ext>
            </a:extLst>
          </p:cNvPr>
          <p:cNvPicPr>
            <a:picLocks noChangeAspect="1"/>
          </p:cNvPicPr>
          <p:nvPr/>
        </p:nvPicPr>
        <p:blipFill>
          <a:blip r:embed="rId2"/>
          <a:stretch>
            <a:fillRect/>
          </a:stretch>
        </p:blipFill>
        <p:spPr>
          <a:xfrm>
            <a:off x="0" y="174462"/>
            <a:ext cx="12192000" cy="6509076"/>
          </a:xfrm>
          <a:prstGeom prst="rect">
            <a:avLst/>
          </a:prstGeom>
        </p:spPr>
      </p:pic>
    </p:spTree>
    <p:extLst>
      <p:ext uri="{BB962C8B-B14F-4D97-AF65-F5344CB8AC3E}">
        <p14:creationId xmlns:p14="http://schemas.microsoft.com/office/powerpoint/2010/main" val="349697973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96FE76B-4FA2-8147-B85B-F8AD7B4F4A17}"/>
              </a:ext>
            </a:extLst>
          </p:cNvPr>
          <p:cNvPicPr>
            <a:picLocks noChangeAspect="1"/>
          </p:cNvPicPr>
          <p:nvPr/>
        </p:nvPicPr>
        <p:blipFill>
          <a:blip r:embed="rId2"/>
          <a:stretch>
            <a:fillRect/>
          </a:stretch>
        </p:blipFill>
        <p:spPr>
          <a:xfrm>
            <a:off x="0" y="174462"/>
            <a:ext cx="12192000" cy="6509076"/>
          </a:xfrm>
          <a:prstGeom prst="rect">
            <a:avLst/>
          </a:prstGeom>
        </p:spPr>
      </p:pic>
    </p:spTree>
    <p:extLst>
      <p:ext uri="{BB962C8B-B14F-4D97-AF65-F5344CB8AC3E}">
        <p14:creationId xmlns:p14="http://schemas.microsoft.com/office/powerpoint/2010/main" val="109535322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8B91606B-DD9D-B441-930A-4C77DD5A264B}"/>
              </a:ext>
            </a:extLst>
          </p:cNvPr>
          <p:cNvPicPr>
            <a:picLocks noChangeAspect="1"/>
          </p:cNvPicPr>
          <p:nvPr/>
        </p:nvPicPr>
        <p:blipFill>
          <a:blip r:embed="rId2"/>
          <a:stretch>
            <a:fillRect/>
          </a:stretch>
        </p:blipFill>
        <p:spPr>
          <a:xfrm>
            <a:off x="0" y="174462"/>
            <a:ext cx="12192000" cy="6509076"/>
          </a:xfrm>
          <a:prstGeom prst="rect">
            <a:avLst/>
          </a:prstGeom>
        </p:spPr>
      </p:pic>
    </p:spTree>
    <p:extLst>
      <p:ext uri="{BB962C8B-B14F-4D97-AF65-F5344CB8AC3E}">
        <p14:creationId xmlns:p14="http://schemas.microsoft.com/office/powerpoint/2010/main" val="187886676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9586DE16-493D-FD43-8874-5B085F3224BB}"/>
              </a:ext>
            </a:extLst>
          </p:cNvPr>
          <p:cNvPicPr>
            <a:picLocks noChangeAspect="1"/>
          </p:cNvPicPr>
          <p:nvPr/>
        </p:nvPicPr>
        <p:blipFill>
          <a:blip r:embed="rId2"/>
          <a:stretch>
            <a:fillRect/>
          </a:stretch>
        </p:blipFill>
        <p:spPr>
          <a:xfrm>
            <a:off x="0" y="174462"/>
            <a:ext cx="12192000" cy="6509076"/>
          </a:xfrm>
          <a:prstGeom prst="rect">
            <a:avLst/>
          </a:prstGeom>
        </p:spPr>
      </p:pic>
    </p:spTree>
    <p:extLst>
      <p:ext uri="{BB962C8B-B14F-4D97-AF65-F5344CB8AC3E}">
        <p14:creationId xmlns:p14="http://schemas.microsoft.com/office/powerpoint/2010/main" val="68623411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E5445C6-DD42-4979-86FF-03730E8C6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734" y="321733"/>
            <a:ext cx="11573488" cy="6214534"/>
          </a:xfrm>
          <a:prstGeom prst="rect">
            <a:avLst/>
          </a:prstGeom>
          <a:solidFill>
            <a:schemeClr val="bg1">
              <a:lumMod val="75000"/>
              <a:lumOff val="25000"/>
            </a:schemeClr>
          </a:solidFill>
          <a:ln w="127000" cap="sq" cmpd="thinThick">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79AD29A-845D-4BCD-A800-9E5392E25127}"/>
              </a:ext>
            </a:extLst>
          </p:cNvPr>
          <p:cNvSpPr>
            <a:spLocks noGrp="1"/>
          </p:cNvSpPr>
          <p:nvPr>
            <p:ph type="ctrTitle"/>
          </p:nvPr>
        </p:nvSpPr>
        <p:spPr>
          <a:xfrm>
            <a:off x="1524000" y="1122362"/>
            <a:ext cx="9144000" cy="2840037"/>
          </a:xfrm>
        </p:spPr>
        <p:txBody>
          <a:bodyPr>
            <a:normAutofit/>
          </a:bodyPr>
          <a:lstStyle/>
          <a:p>
            <a:r>
              <a:rPr lang="en-IN" sz="5800"/>
              <a:t>What after Big Data ? </a:t>
            </a:r>
          </a:p>
        </p:txBody>
      </p:sp>
      <p:sp>
        <p:nvSpPr>
          <p:cNvPr id="3" name="Subtitle 2">
            <a:extLst>
              <a:ext uri="{FF2B5EF4-FFF2-40B4-BE49-F238E27FC236}">
                <a16:creationId xmlns:a16="http://schemas.microsoft.com/office/drawing/2014/main" id="{B36CE2C4-6975-4DD3-ACD7-64C4A79842DE}"/>
              </a:ext>
            </a:extLst>
          </p:cNvPr>
          <p:cNvSpPr>
            <a:spLocks noGrp="1"/>
          </p:cNvSpPr>
          <p:nvPr>
            <p:ph type="subTitle" idx="1"/>
          </p:nvPr>
        </p:nvSpPr>
        <p:spPr>
          <a:xfrm>
            <a:off x="1524000" y="4256436"/>
            <a:ext cx="9144000" cy="1600818"/>
          </a:xfrm>
        </p:spPr>
        <p:txBody>
          <a:bodyPr>
            <a:normAutofit/>
          </a:bodyPr>
          <a:lstStyle/>
          <a:p>
            <a:r>
              <a:rPr lang="en-IN">
                <a:solidFill>
                  <a:schemeClr val="accent1"/>
                </a:solidFill>
              </a:rPr>
              <a:t>Challenges after implementing Big Data</a:t>
            </a:r>
          </a:p>
        </p:txBody>
      </p:sp>
      <p:cxnSp>
        <p:nvCxnSpPr>
          <p:cNvPr id="12" name="Straight Connector 11">
            <a:extLst>
              <a:ext uri="{FF2B5EF4-FFF2-40B4-BE49-F238E27FC236}">
                <a16:creationId xmlns:a16="http://schemas.microsoft.com/office/drawing/2014/main" id="{45000665-DFC7-417E-8FD7-516A0F15C9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4109417"/>
            <a:ext cx="2743200" cy="0"/>
          </a:xfrm>
          <a:prstGeom prst="line">
            <a:avLst/>
          </a:prstGeom>
          <a:ln w="127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56624545"/>
      </p:ext>
    </p:extLst>
  </p:cSld>
  <p:clrMapOvr>
    <a:overrideClrMapping bg1="dk1" tx1="lt1" bg2="dk2" tx2="lt2" accent1="accent1" accent2="accent2" accent3="accent3" accent4="accent4" accent5="accent5" accent6="accent6" hlink="hlink" folHlink="folHlink"/>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0" y="6858000"/>
                </a:moveTo>
                <a:lnTo>
                  <a:pt x="12192000" y="6858000"/>
                </a:lnTo>
                <a:lnTo>
                  <a:pt x="12192000" y="0"/>
                </a:lnTo>
                <a:lnTo>
                  <a:pt x="0" y="0"/>
                </a:lnTo>
                <a:lnTo>
                  <a:pt x="0" y="6858000"/>
                </a:lnTo>
                <a:close/>
              </a:path>
            </a:pathLst>
          </a:custGeom>
          <a:solidFill>
            <a:srgbClr val="0078D6"/>
          </a:solidFill>
        </p:spPr>
        <p:txBody>
          <a:bodyPr wrap="square" lIns="0" tIns="0" rIns="0" bIns="0" rtlCol="0"/>
          <a:lstStyle/>
          <a:p>
            <a:endParaRPr/>
          </a:p>
        </p:txBody>
      </p:sp>
      <p:sp>
        <p:nvSpPr>
          <p:cNvPr id="3" name="object 3"/>
          <p:cNvSpPr txBox="1">
            <a:spLocks noGrp="1"/>
          </p:cNvSpPr>
          <p:nvPr>
            <p:ph type="title"/>
          </p:nvPr>
        </p:nvSpPr>
        <p:spPr>
          <a:xfrm>
            <a:off x="403047" y="2062988"/>
            <a:ext cx="8806815" cy="848360"/>
          </a:xfrm>
          <a:prstGeom prst="rect">
            <a:avLst/>
          </a:prstGeom>
        </p:spPr>
        <p:txBody>
          <a:bodyPr vert="horz" wrap="square" lIns="0" tIns="12700" rIns="0" bIns="0" rtlCol="0">
            <a:spAutoFit/>
          </a:bodyPr>
          <a:lstStyle/>
          <a:p>
            <a:pPr marL="12700">
              <a:lnSpc>
                <a:spcPct val="100000"/>
              </a:lnSpc>
              <a:spcBef>
                <a:spcPts val="100"/>
              </a:spcBef>
            </a:pPr>
            <a:r>
              <a:rPr sz="5400" b="0" spc="-100" dirty="0">
                <a:solidFill>
                  <a:srgbClr val="FFFFFF"/>
                </a:solidFill>
                <a:latin typeface="Segoe UI Light"/>
                <a:cs typeface="Segoe UI Light"/>
              </a:rPr>
              <a:t>Azure </a:t>
            </a:r>
            <a:r>
              <a:rPr sz="5400" b="0" spc="-85" dirty="0">
                <a:solidFill>
                  <a:srgbClr val="FFFFFF"/>
                </a:solidFill>
                <a:latin typeface="Segoe UI Light"/>
                <a:cs typeface="Segoe UI Light"/>
              </a:rPr>
              <a:t>Machine </a:t>
            </a:r>
            <a:r>
              <a:rPr sz="5400" b="0" spc="-90" dirty="0">
                <a:solidFill>
                  <a:srgbClr val="FFFFFF"/>
                </a:solidFill>
                <a:latin typeface="Segoe UI Light"/>
                <a:cs typeface="Segoe UI Light"/>
              </a:rPr>
              <a:t>Learning</a:t>
            </a:r>
            <a:r>
              <a:rPr sz="5400" b="0" spc="-509" dirty="0">
                <a:solidFill>
                  <a:srgbClr val="FFFFFF"/>
                </a:solidFill>
                <a:latin typeface="Segoe UI Light"/>
                <a:cs typeface="Segoe UI Light"/>
              </a:rPr>
              <a:t> </a:t>
            </a:r>
            <a:r>
              <a:rPr sz="5400" b="0" spc="-40" dirty="0">
                <a:solidFill>
                  <a:srgbClr val="FFFFFF"/>
                </a:solidFill>
                <a:latin typeface="Segoe UI Light"/>
                <a:cs typeface="Segoe UI Light"/>
              </a:rPr>
              <a:t>service</a:t>
            </a:r>
            <a:endParaRPr sz="5400">
              <a:latin typeface="Segoe UI Light"/>
              <a:cs typeface="Segoe UI Light"/>
            </a:endParaRPr>
          </a:p>
        </p:txBody>
      </p:sp>
    </p:spTree>
    <p:extLst>
      <p:ext uri="{BB962C8B-B14F-4D97-AF65-F5344CB8AC3E}">
        <p14:creationId xmlns:p14="http://schemas.microsoft.com/office/powerpoint/2010/main" val="221975120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05155" y="387477"/>
            <a:ext cx="10906125" cy="574040"/>
          </a:xfrm>
          <a:prstGeom prst="rect">
            <a:avLst/>
          </a:prstGeom>
        </p:spPr>
        <p:txBody>
          <a:bodyPr vert="horz" wrap="square" lIns="0" tIns="12700" rIns="0" bIns="0" rtlCol="0">
            <a:spAutoFit/>
          </a:bodyPr>
          <a:lstStyle/>
          <a:p>
            <a:pPr marL="12700">
              <a:lnSpc>
                <a:spcPct val="100000"/>
              </a:lnSpc>
              <a:spcBef>
                <a:spcPts val="100"/>
              </a:spcBef>
              <a:tabLst>
                <a:tab pos="1555750" algn="l"/>
                <a:tab pos="2141220" algn="l"/>
                <a:tab pos="3856354" algn="l"/>
                <a:tab pos="6241415" algn="l"/>
                <a:tab pos="8792845" algn="l"/>
              </a:tabLst>
            </a:pPr>
            <a:r>
              <a:rPr sz="3600" b="0" spc="155" dirty="0">
                <a:solidFill>
                  <a:srgbClr val="001F50"/>
                </a:solidFill>
                <a:latin typeface="Segoe UI Semilight"/>
                <a:cs typeface="Segoe UI Semilight"/>
              </a:rPr>
              <a:t>WHAT	</a:t>
            </a:r>
            <a:r>
              <a:rPr sz="3600" b="0" spc="145" dirty="0">
                <a:solidFill>
                  <a:srgbClr val="001F50"/>
                </a:solidFill>
                <a:latin typeface="Segoe UI Semilight"/>
                <a:cs typeface="Segoe UI Semilight"/>
              </a:rPr>
              <a:t>IS	</a:t>
            </a:r>
            <a:r>
              <a:rPr sz="3600" b="0" spc="254" dirty="0">
                <a:solidFill>
                  <a:srgbClr val="001F50"/>
                </a:solidFill>
                <a:latin typeface="Segoe UI Semilight"/>
                <a:cs typeface="Segoe UI Semilight"/>
              </a:rPr>
              <a:t>AZURE	</a:t>
            </a:r>
            <a:r>
              <a:rPr sz="3600" b="0" spc="245" dirty="0">
                <a:solidFill>
                  <a:srgbClr val="001F50"/>
                </a:solidFill>
                <a:latin typeface="Segoe UI Semilight"/>
                <a:cs typeface="Segoe UI Semilight"/>
              </a:rPr>
              <a:t>MACHINE	</a:t>
            </a:r>
            <a:r>
              <a:rPr sz="3600" b="0" spc="254" dirty="0">
                <a:solidFill>
                  <a:srgbClr val="001F50"/>
                </a:solidFill>
                <a:latin typeface="Segoe UI Semilight"/>
                <a:cs typeface="Segoe UI Semilight"/>
              </a:rPr>
              <a:t>LEARNING	SERVICE?</a:t>
            </a:r>
            <a:endParaRPr sz="3600">
              <a:latin typeface="Segoe UI Semilight"/>
              <a:cs typeface="Segoe UI Semilight"/>
            </a:endParaRPr>
          </a:p>
        </p:txBody>
      </p:sp>
      <p:sp>
        <p:nvSpPr>
          <p:cNvPr id="3" name="object 3"/>
          <p:cNvSpPr txBox="1"/>
          <p:nvPr/>
        </p:nvSpPr>
        <p:spPr>
          <a:xfrm>
            <a:off x="2614929" y="2228799"/>
            <a:ext cx="2421890" cy="757555"/>
          </a:xfrm>
          <a:prstGeom prst="rect">
            <a:avLst/>
          </a:prstGeom>
        </p:spPr>
        <p:txBody>
          <a:bodyPr vert="horz" wrap="square" lIns="0" tIns="12700" rIns="0" bIns="0" rtlCol="0">
            <a:spAutoFit/>
          </a:bodyPr>
          <a:lstStyle/>
          <a:p>
            <a:pPr algn="ctr">
              <a:lnSpc>
                <a:spcPct val="100000"/>
              </a:lnSpc>
              <a:spcBef>
                <a:spcPts val="100"/>
              </a:spcBef>
            </a:pPr>
            <a:r>
              <a:rPr sz="2400" b="0" spc="-5" dirty="0">
                <a:solidFill>
                  <a:srgbClr val="0078D6"/>
                </a:solidFill>
                <a:latin typeface="Segoe UI Light"/>
                <a:cs typeface="Segoe UI Light"/>
              </a:rPr>
              <a:t>Set </a:t>
            </a:r>
            <a:r>
              <a:rPr sz="2400" b="0" spc="-35" dirty="0">
                <a:solidFill>
                  <a:srgbClr val="0078D6"/>
                </a:solidFill>
                <a:latin typeface="Segoe UI Light"/>
                <a:cs typeface="Segoe UI Light"/>
              </a:rPr>
              <a:t>of </a:t>
            </a:r>
            <a:r>
              <a:rPr sz="2400" b="0" spc="-10" dirty="0">
                <a:solidFill>
                  <a:srgbClr val="0078D6"/>
                </a:solidFill>
                <a:latin typeface="Segoe UI Light"/>
                <a:cs typeface="Segoe UI Light"/>
              </a:rPr>
              <a:t>Azure</a:t>
            </a:r>
            <a:r>
              <a:rPr sz="2400" b="0" spc="-35" dirty="0">
                <a:solidFill>
                  <a:srgbClr val="0078D6"/>
                </a:solidFill>
                <a:latin typeface="Segoe UI Light"/>
                <a:cs typeface="Segoe UI Light"/>
              </a:rPr>
              <a:t> </a:t>
            </a:r>
            <a:r>
              <a:rPr sz="2400" b="0" spc="-5" dirty="0">
                <a:solidFill>
                  <a:srgbClr val="0078D6"/>
                </a:solidFill>
                <a:latin typeface="Segoe UI Light"/>
                <a:cs typeface="Segoe UI Light"/>
              </a:rPr>
              <a:t>Cloud</a:t>
            </a:r>
            <a:endParaRPr sz="2400">
              <a:latin typeface="Segoe UI Light"/>
              <a:cs typeface="Segoe UI Light"/>
            </a:endParaRPr>
          </a:p>
          <a:p>
            <a:pPr algn="ctr">
              <a:lnSpc>
                <a:spcPct val="100000"/>
              </a:lnSpc>
              <a:spcBef>
                <a:spcPts val="5"/>
              </a:spcBef>
            </a:pPr>
            <a:r>
              <a:rPr sz="2400" b="0" spc="10" dirty="0">
                <a:solidFill>
                  <a:srgbClr val="0078D6"/>
                </a:solidFill>
                <a:latin typeface="Segoe UI Light"/>
                <a:cs typeface="Segoe UI Light"/>
              </a:rPr>
              <a:t>Services</a:t>
            </a:r>
            <a:endParaRPr sz="2400">
              <a:latin typeface="Segoe UI Light"/>
              <a:cs typeface="Segoe UI Light"/>
            </a:endParaRPr>
          </a:p>
        </p:txBody>
      </p:sp>
      <p:sp>
        <p:nvSpPr>
          <p:cNvPr id="4" name="object 4"/>
          <p:cNvSpPr txBox="1"/>
          <p:nvPr/>
        </p:nvSpPr>
        <p:spPr>
          <a:xfrm>
            <a:off x="7701533" y="2253488"/>
            <a:ext cx="917575" cy="756920"/>
          </a:xfrm>
          <a:prstGeom prst="rect">
            <a:avLst/>
          </a:prstGeom>
        </p:spPr>
        <p:txBody>
          <a:bodyPr vert="horz" wrap="square" lIns="0" tIns="12700" rIns="0" bIns="0" rtlCol="0">
            <a:spAutoFit/>
          </a:bodyPr>
          <a:lstStyle/>
          <a:p>
            <a:pPr marL="200025" marR="5080" indent="-187960">
              <a:lnSpc>
                <a:spcPct val="100000"/>
              </a:lnSpc>
              <a:spcBef>
                <a:spcPts val="100"/>
              </a:spcBef>
            </a:pPr>
            <a:r>
              <a:rPr sz="2400" b="0" dirty="0">
                <a:solidFill>
                  <a:srgbClr val="0078D6"/>
                </a:solidFill>
                <a:latin typeface="Segoe UI Light"/>
                <a:cs typeface="Segoe UI Light"/>
              </a:rPr>
              <a:t>Python  </a:t>
            </a:r>
            <a:r>
              <a:rPr sz="2400" b="0" spc="-5" dirty="0">
                <a:solidFill>
                  <a:srgbClr val="0078D6"/>
                </a:solidFill>
                <a:latin typeface="Segoe UI Light"/>
                <a:cs typeface="Segoe UI Light"/>
              </a:rPr>
              <a:t>SDK</a:t>
            </a:r>
            <a:endParaRPr sz="2400">
              <a:latin typeface="Segoe UI Light"/>
              <a:cs typeface="Segoe UI Light"/>
            </a:endParaRPr>
          </a:p>
        </p:txBody>
      </p:sp>
      <p:sp>
        <p:nvSpPr>
          <p:cNvPr id="5" name="object 5"/>
          <p:cNvSpPr/>
          <p:nvPr/>
        </p:nvSpPr>
        <p:spPr>
          <a:xfrm>
            <a:off x="6094476" y="2653283"/>
            <a:ext cx="0" cy="388620"/>
          </a:xfrm>
          <a:custGeom>
            <a:avLst/>
            <a:gdLst/>
            <a:ahLst/>
            <a:cxnLst/>
            <a:rect l="l" t="t" r="r" b="b"/>
            <a:pathLst>
              <a:path h="388619">
                <a:moveTo>
                  <a:pt x="0" y="0"/>
                </a:moveTo>
                <a:lnTo>
                  <a:pt x="0" y="388492"/>
                </a:lnTo>
              </a:path>
            </a:pathLst>
          </a:custGeom>
          <a:ln w="68579">
            <a:solidFill>
              <a:srgbClr val="0078D6"/>
            </a:solidFill>
          </a:ln>
        </p:spPr>
        <p:txBody>
          <a:bodyPr wrap="square" lIns="0" tIns="0" rIns="0" bIns="0" rtlCol="0"/>
          <a:lstStyle/>
          <a:p>
            <a:endParaRPr/>
          </a:p>
        </p:txBody>
      </p:sp>
      <p:sp>
        <p:nvSpPr>
          <p:cNvPr id="6" name="object 6"/>
          <p:cNvSpPr/>
          <p:nvPr/>
        </p:nvSpPr>
        <p:spPr>
          <a:xfrm>
            <a:off x="5684520" y="2618994"/>
            <a:ext cx="820419" cy="0"/>
          </a:xfrm>
          <a:custGeom>
            <a:avLst/>
            <a:gdLst/>
            <a:ahLst/>
            <a:cxnLst/>
            <a:rect l="l" t="t" r="r" b="b"/>
            <a:pathLst>
              <a:path w="820420">
                <a:moveTo>
                  <a:pt x="0" y="0"/>
                </a:moveTo>
                <a:lnTo>
                  <a:pt x="819911" y="0"/>
                </a:lnTo>
              </a:path>
            </a:pathLst>
          </a:custGeom>
          <a:ln w="68580">
            <a:solidFill>
              <a:srgbClr val="0078D6"/>
            </a:solidFill>
          </a:ln>
        </p:spPr>
        <p:txBody>
          <a:bodyPr wrap="square" lIns="0" tIns="0" rIns="0" bIns="0" rtlCol="0"/>
          <a:lstStyle/>
          <a:p>
            <a:endParaRPr/>
          </a:p>
        </p:txBody>
      </p:sp>
      <p:sp>
        <p:nvSpPr>
          <p:cNvPr id="7" name="object 7"/>
          <p:cNvSpPr/>
          <p:nvPr/>
        </p:nvSpPr>
        <p:spPr>
          <a:xfrm>
            <a:off x="6094476" y="2196210"/>
            <a:ext cx="0" cy="388620"/>
          </a:xfrm>
          <a:custGeom>
            <a:avLst/>
            <a:gdLst/>
            <a:ahLst/>
            <a:cxnLst/>
            <a:rect l="l" t="t" r="r" b="b"/>
            <a:pathLst>
              <a:path h="388619">
                <a:moveTo>
                  <a:pt x="0" y="0"/>
                </a:moveTo>
                <a:lnTo>
                  <a:pt x="0" y="388492"/>
                </a:lnTo>
              </a:path>
            </a:pathLst>
          </a:custGeom>
          <a:ln w="68579">
            <a:solidFill>
              <a:srgbClr val="0078D6"/>
            </a:solidFill>
          </a:ln>
        </p:spPr>
        <p:txBody>
          <a:bodyPr wrap="square" lIns="0" tIns="0" rIns="0" bIns="0" rtlCol="0"/>
          <a:lstStyle/>
          <a:p>
            <a:endParaRPr/>
          </a:p>
        </p:txBody>
      </p:sp>
      <p:sp>
        <p:nvSpPr>
          <p:cNvPr id="8" name="object 8"/>
          <p:cNvSpPr txBox="1"/>
          <p:nvPr/>
        </p:nvSpPr>
        <p:spPr>
          <a:xfrm>
            <a:off x="3031363" y="4811420"/>
            <a:ext cx="1597025" cy="979805"/>
          </a:xfrm>
          <a:prstGeom prst="rect">
            <a:avLst/>
          </a:prstGeom>
        </p:spPr>
        <p:txBody>
          <a:bodyPr vert="horz" wrap="square" lIns="0" tIns="55880" rIns="0" bIns="0" rtlCol="0">
            <a:spAutoFit/>
          </a:bodyPr>
          <a:lstStyle/>
          <a:p>
            <a:pPr marL="243840" indent="-231140">
              <a:lnSpc>
                <a:spcPct val="100000"/>
              </a:lnSpc>
              <a:spcBef>
                <a:spcPts val="440"/>
              </a:spcBef>
              <a:buClr>
                <a:srgbClr val="0078D6"/>
              </a:buClr>
              <a:buFont typeface="Wingdings"/>
              <a:buChar char=""/>
              <a:tabLst>
                <a:tab pos="244475" algn="l"/>
              </a:tabLst>
            </a:pPr>
            <a:r>
              <a:rPr sz="1800" spc="10" dirty="0">
                <a:solidFill>
                  <a:srgbClr val="1A1A1A"/>
                </a:solidFill>
                <a:latin typeface="Segoe UI"/>
                <a:cs typeface="Segoe UI"/>
              </a:rPr>
              <a:t>Prepare</a:t>
            </a:r>
            <a:r>
              <a:rPr sz="1800" spc="-55" dirty="0">
                <a:solidFill>
                  <a:srgbClr val="1A1A1A"/>
                </a:solidFill>
                <a:latin typeface="Segoe UI"/>
                <a:cs typeface="Segoe UI"/>
              </a:rPr>
              <a:t> </a:t>
            </a:r>
            <a:r>
              <a:rPr sz="1800" spc="10" dirty="0">
                <a:solidFill>
                  <a:srgbClr val="1A1A1A"/>
                </a:solidFill>
                <a:latin typeface="Segoe UI"/>
                <a:cs typeface="Segoe UI"/>
              </a:rPr>
              <a:t>Data</a:t>
            </a:r>
            <a:endParaRPr sz="1800">
              <a:latin typeface="Segoe UI"/>
              <a:cs typeface="Segoe UI"/>
            </a:endParaRPr>
          </a:p>
          <a:p>
            <a:pPr marL="243840" indent="-231140">
              <a:lnSpc>
                <a:spcPct val="100000"/>
              </a:lnSpc>
              <a:spcBef>
                <a:spcPts val="345"/>
              </a:spcBef>
              <a:buClr>
                <a:srgbClr val="0078D6"/>
              </a:buClr>
              <a:buFont typeface="Wingdings"/>
              <a:buChar char=""/>
              <a:tabLst>
                <a:tab pos="244475" algn="l"/>
              </a:tabLst>
            </a:pPr>
            <a:r>
              <a:rPr sz="1800" spc="10" dirty="0">
                <a:solidFill>
                  <a:srgbClr val="1A1A1A"/>
                </a:solidFill>
                <a:latin typeface="Segoe UI"/>
                <a:cs typeface="Segoe UI"/>
              </a:rPr>
              <a:t>Build</a:t>
            </a:r>
            <a:r>
              <a:rPr sz="1800" spc="-60" dirty="0">
                <a:solidFill>
                  <a:srgbClr val="1A1A1A"/>
                </a:solidFill>
                <a:latin typeface="Segoe UI"/>
                <a:cs typeface="Segoe UI"/>
              </a:rPr>
              <a:t> </a:t>
            </a:r>
            <a:r>
              <a:rPr sz="1800" spc="15" dirty="0">
                <a:solidFill>
                  <a:srgbClr val="1A1A1A"/>
                </a:solidFill>
                <a:latin typeface="Segoe UI"/>
                <a:cs typeface="Segoe UI"/>
              </a:rPr>
              <a:t>Models</a:t>
            </a:r>
            <a:endParaRPr sz="1800">
              <a:latin typeface="Segoe UI"/>
              <a:cs typeface="Segoe UI"/>
            </a:endParaRPr>
          </a:p>
          <a:p>
            <a:pPr marL="243840" indent="-231140">
              <a:lnSpc>
                <a:spcPct val="100000"/>
              </a:lnSpc>
              <a:spcBef>
                <a:spcPts val="340"/>
              </a:spcBef>
              <a:buClr>
                <a:srgbClr val="0078D6"/>
              </a:buClr>
              <a:buFont typeface="Wingdings"/>
              <a:buChar char=""/>
              <a:tabLst>
                <a:tab pos="244475" algn="l"/>
              </a:tabLst>
            </a:pPr>
            <a:r>
              <a:rPr sz="1800" spc="10" dirty="0">
                <a:solidFill>
                  <a:srgbClr val="1A1A1A"/>
                </a:solidFill>
                <a:latin typeface="Segoe UI"/>
                <a:cs typeface="Segoe UI"/>
              </a:rPr>
              <a:t>Train</a:t>
            </a:r>
            <a:r>
              <a:rPr sz="1800" spc="-45" dirty="0">
                <a:solidFill>
                  <a:srgbClr val="1A1A1A"/>
                </a:solidFill>
                <a:latin typeface="Segoe UI"/>
                <a:cs typeface="Segoe UI"/>
              </a:rPr>
              <a:t> </a:t>
            </a:r>
            <a:r>
              <a:rPr sz="1800" spc="15" dirty="0">
                <a:solidFill>
                  <a:srgbClr val="1A1A1A"/>
                </a:solidFill>
                <a:latin typeface="Segoe UI"/>
                <a:cs typeface="Segoe UI"/>
              </a:rPr>
              <a:t>Models</a:t>
            </a:r>
            <a:endParaRPr sz="1800">
              <a:latin typeface="Segoe UI"/>
              <a:cs typeface="Segoe UI"/>
            </a:endParaRPr>
          </a:p>
        </p:txBody>
      </p:sp>
      <p:sp>
        <p:nvSpPr>
          <p:cNvPr id="9" name="object 9"/>
          <p:cNvSpPr txBox="1"/>
          <p:nvPr/>
        </p:nvSpPr>
        <p:spPr>
          <a:xfrm>
            <a:off x="7078726" y="4857140"/>
            <a:ext cx="2121535" cy="979805"/>
          </a:xfrm>
          <a:prstGeom prst="rect">
            <a:avLst/>
          </a:prstGeom>
        </p:spPr>
        <p:txBody>
          <a:bodyPr vert="horz" wrap="square" lIns="0" tIns="55880" rIns="0" bIns="0" rtlCol="0">
            <a:spAutoFit/>
          </a:bodyPr>
          <a:lstStyle/>
          <a:p>
            <a:pPr marL="244475" indent="-231775">
              <a:lnSpc>
                <a:spcPct val="100000"/>
              </a:lnSpc>
              <a:spcBef>
                <a:spcPts val="440"/>
              </a:spcBef>
              <a:buClr>
                <a:srgbClr val="0078D6"/>
              </a:buClr>
              <a:buFont typeface="Wingdings"/>
              <a:buChar char=""/>
              <a:tabLst>
                <a:tab pos="245110" algn="l"/>
              </a:tabLst>
            </a:pPr>
            <a:r>
              <a:rPr sz="1800" spc="20" dirty="0">
                <a:solidFill>
                  <a:srgbClr val="1A1A1A"/>
                </a:solidFill>
                <a:latin typeface="Segoe UI"/>
                <a:cs typeface="Segoe UI"/>
              </a:rPr>
              <a:t>Manage</a:t>
            </a:r>
            <a:r>
              <a:rPr sz="1800" spc="-5" dirty="0">
                <a:solidFill>
                  <a:srgbClr val="1A1A1A"/>
                </a:solidFill>
                <a:latin typeface="Segoe UI"/>
                <a:cs typeface="Segoe UI"/>
              </a:rPr>
              <a:t> </a:t>
            </a:r>
            <a:r>
              <a:rPr sz="1800" spc="15" dirty="0">
                <a:solidFill>
                  <a:srgbClr val="1A1A1A"/>
                </a:solidFill>
                <a:latin typeface="Segoe UI"/>
                <a:cs typeface="Segoe UI"/>
              </a:rPr>
              <a:t>Models</a:t>
            </a:r>
            <a:endParaRPr sz="1800">
              <a:latin typeface="Segoe UI"/>
              <a:cs typeface="Segoe UI"/>
            </a:endParaRPr>
          </a:p>
          <a:p>
            <a:pPr marL="244475" indent="-231775">
              <a:lnSpc>
                <a:spcPct val="100000"/>
              </a:lnSpc>
              <a:spcBef>
                <a:spcPts val="345"/>
              </a:spcBef>
              <a:buClr>
                <a:srgbClr val="0078D6"/>
              </a:buClr>
              <a:buFont typeface="Wingdings"/>
              <a:buChar char=""/>
              <a:tabLst>
                <a:tab pos="245110" algn="l"/>
              </a:tabLst>
            </a:pPr>
            <a:r>
              <a:rPr sz="1800" spc="15" dirty="0">
                <a:solidFill>
                  <a:srgbClr val="1A1A1A"/>
                </a:solidFill>
                <a:latin typeface="Segoe UI"/>
                <a:cs typeface="Segoe UI"/>
              </a:rPr>
              <a:t>Track</a:t>
            </a:r>
            <a:r>
              <a:rPr sz="1800" spc="-50" dirty="0">
                <a:solidFill>
                  <a:srgbClr val="1A1A1A"/>
                </a:solidFill>
                <a:latin typeface="Segoe UI"/>
                <a:cs typeface="Segoe UI"/>
              </a:rPr>
              <a:t> </a:t>
            </a:r>
            <a:r>
              <a:rPr sz="1800" spc="15" dirty="0">
                <a:solidFill>
                  <a:srgbClr val="1A1A1A"/>
                </a:solidFill>
                <a:latin typeface="Segoe UI"/>
                <a:cs typeface="Segoe UI"/>
              </a:rPr>
              <a:t>Experiments</a:t>
            </a:r>
            <a:endParaRPr sz="1800">
              <a:latin typeface="Segoe UI"/>
              <a:cs typeface="Segoe UI"/>
            </a:endParaRPr>
          </a:p>
          <a:p>
            <a:pPr marL="244475" indent="-231775">
              <a:lnSpc>
                <a:spcPct val="100000"/>
              </a:lnSpc>
              <a:spcBef>
                <a:spcPts val="340"/>
              </a:spcBef>
              <a:buClr>
                <a:srgbClr val="0078D6"/>
              </a:buClr>
              <a:buFont typeface="Wingdings"/>
              <a:buChar char=""/>
              <a:tabLst>
                <a:tab pos="245110" algn="l"/>
              </a:tabLst>
            </a:pPr>
            <a:r>
              <a:rPr sz="1800" spc="15" dirty="0">
                <a:solidFill>
                  <a:srgbClr val="1A1A1A"/>
                </a:solidFill>
                <a:latin typeface="Segoe UI"/>
                <a:cs typeface="Segoe UI"/>
              </a:rPr>
              <a:t>Deploy</a:t>
            </a:r>
            <a:r>
              <a:rPr sz="1800" dirty="0">
                <a:solidFill>
                  <a:srgbClr val="1A1A1A"/>
                </a:solidFill>
                <a:latin typeface="Segoe UI"/>
                <a:cs typeface="Segoe UI"/>
              </a:rPr>
              <a:t> </a:t>
            </a:r>
            <a:r>
              <a:rPr sz="1800" spc="15" dirty="0">
                <a:solidFill>
                  <a:srgbClr val="1A1A1A"/>
                </a:solidFill>
                <a:latin typeface="Segoe UI"/>
                <a:cs typeface="Segoe UI"/>
              </a:rPr>
              <a:t>Models</a:t>
            </a:r>
            <a:endParaRPr sz="1800">
              <a:latin typeface="Segoe UI"/>
              <a:cs typeface="Segoe UI"/>
            </a:endParaRPr>
          </a:p>
        </p:txBody>
      </p:sp>
      <p:sp>
        <p:nvSpPr>
          <p:cNvPr id="10" name="object 10"/>
          <p:cNvSpPr txBox="1"/>
          <p:nvPr/>
        </p:nvSpPr>
        <p:spPr>
          <a:xfrm>
            <a:off x="5272785" y="3905757"/>
            <a:ext cx="1643380" cy="756920"/>
          </a:xfrm>
          <a:prstGeom prst="rect">
            <a:avLst/>
          </a:prstGeom>
        </p:spPr>
        <p:txBody>
          <a:bodyPr vert="horz" wrap="square" lIns="0" tIns="12700" rIns="0" bIns="0" rtlCol="0">
            <a:spAutoFit/>
          </a:bodyPr>
          <a:lstStyle/>
          <a:p>
            <a:pPr marL="378460" marR="5080" indent="-365760">
              <a:lnSpc>
                <a:spcPct val="100000"/>
              </a:lnSpc>
              <a:spcBef>
                <a:spcPts val="100"/>
              </a:spcBef>
            </a:pPr>
            <a:r>
              <a:rPr sz="2400" b="0" spc="-5" dirty="0">
                <a:solidFill>
                  <a:srgbClr val="0078D6"/>
                </a:solidFill>
                <a:latin typeface="Segoe UI Light"/>
                <a:cs typeface="Segoe UI Light"/>
              </a:rPr>
              <a:t>That</a:t>
            </a:r>
            <a:r>
              <a:rPr sz="2400" b="0" spc="-90" dirty="0">
                <a:solidFill>
                  <a:srgbClr val="0078D6"/>
                </a:solidFill>
                <a:latin typeface="Segoe UI Light"/>
                <a:cs typeface="Segoe UI Light"/>
              </a:rPr>
              <a:t> </a:t>
            </a:r>
            <a:r>
              <a:rPr sz="2400" b="0" dirty="0">
                <a:solidFill>
                  <a:srgbClr val="0078D6"/>
                </a:solidFill>
                <a:latin typeface="Segoe UI Light"/>
                <a:cs typeface="Segoe UI Light"/>
              </a:rPr>
              <a:t>enables  </a:t>
            </a:r>
            <a:r>
              <a:rPr sz="2400" b="0" spc="-5" dirty="0">
                <a:solidFill>
                  <a:srgbClr val="0078D6"/>
                </a:solidFill>
                <a:latin typeface="Segoe UI Light"/>
                <a:cs typeface="Segoe UI Light"/>
              </a:rPr>
              <a:t>you</a:t>
            </a:r>
            <a:r>
              <a:rPr sz="2400" b="0" spc="-10" dirty="0">
                <a:solidFill>
                  <a:srgbClr val="0078D6"/>
                </a:solidFill>
                <a:latin typeface="Segoe UI Light"/>
                <a:cs typeface="Segoe UI Light"/>
              </a:rPr>
              <a:t> </a:t>
            </a:r>
            <a:r>
              <a:rPr sz="2400" b="0" dirty="0">
                <a:solidFill>
                  <a:srgbClr val="0078D6"/>
                </a:solidFill>
                <a:latin typeface="Segoe UI Light"/>
                <a:cs typeface="Segoe UI Light"/>
              </a:rPr>
              <a:t>to:</a:t>
            </a:r>
            <a:endParaRPr sz="2400">
              <a:latin typeface="Segoe UI Light"/>
              <a:cs typeface="Segoe UI Light"/>
            </a:endParaRPr>
          </a:p>
        </p:txBody>
      </p:sp>
      <p:sp>
        <p:nvSpPr>
          <p:cNvPr id="11" name="object 11"/>
          <p:cNvSpPr/>
          <p:nvPr/>
        </p:nvSpPr>
        <p:spPr>
          <a:xfrm>
            <a:off x="1663445" y="3542538"/>
            <a:ext cx="8580120" cy="0"/>
          </a:xfrm>
          <a:custGeom>
            <a:avLst/>
            <a:gdLst/>
            <a:ahLst/>
            <a:cxnLst/>
            <a:rect l="l" t="t" r="r" b="b"/>
            <a:pathLst>
              <a:path w="8580120">
                <a:moveTo>
                  <a:pt x="0" y="0"/>
                </a:moveTo>
                <a:lnTo>
                  <a:pt x="8579739" y="0"/>
                </a:lnTo>
              </a:path>
            </a:pathLst>
          </a:custGeom>
          <a:ln w="19812">
            <a:solidFill>
              <a:srgbClr val="0078D6"/>
            </a:solidFill>
            <a:prstDash val="sysDot"/>
          </a:ln>
        </p:spPr>
        <p:txBody>
          <a:bodyPr wrap="square" lIns="0" tIns="0" rIns="0" bIns="0" rtlCol="0"/>
          <a:lstStyle/>
          <a:p>
            <a:endParaRPr/>
          </a:p>
        </p:txBody>
      </p:sp>
    </p:spTree>
    <p:extLst>
      <p:ext uri="{BB962C8B-B14F-4D97-AF65-F5344CB8AC3E}">
        <p14:creationId xmlns:p14="http://schemas.microsoft.com/office/powerpoint/2010/main" val="18109127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E5445C6-DD42-4979-86FF-03730E8C6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734" y="321733"/>
            <a:ext cx="11573488" cy="6214534"/>
          </a:xfrm>
          <a:prstGeom prst="rect">
            <a:avLst/>
          </a:prstGeom>
          <a:solidFill>
            <a:schemeClr val="bg1">
              <a:lumMod val="75000"/>
              <a:lumOff val="25000"/>
            </a:schemeClr>
          </a:solidFill>
          <a:ln w="127000" cap="sq" cmpd="thinThick">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6C0617EB-1EBB-4D55-A781-37BBB4A2B450}"/>
              </a:ext>
            </a:extLst>
          </p:cNvPr>
          <p:cNvSpPr>
            <a:spLocks noGrp="1"/>
          </p:cNvSpPr>
          <p:nvPr>
            <p:ph type="ctrTitle"/>
          </p:nvPr>
        </p:nvSpPr>
        <p:spPr>
          <a:xfrm>
            <a:off x="1524000" y="1122362"/>
            <a:ext cx="9144000" cy="2840037"/>
          </a:xfrm>
        </p:spPr>
        <p:txBody>
          <a:bodyPr>
            <a:normAutofit/>
          </a:bodyPr>
          <a:lstStyle/>
          <a:p>
            <a:r>
              <a:rPr lang="en-IN" sz="5800"/>
              <a:t>Can AI solve the AI Problems ?</a:t>
            </a:r>
          </a:p>
        </p:txBody>
      </p:sp>
      <p:sp>
        <p:nvSpPr>
          <p:cNvPr id="5" name="Subtitle 4">
            <a:extLst>
              <a:ext uri="{FF2B5EF4-FFF2-40B4-BE49-F238E27FC236}">
                <a16:creationId xmlns:a16="http://schemas.microsoft.com/office/drawing/2014/main" id="{AFC8C81D-C3BF-4131-8E10-BFD229A24C6D}"/>
              </a:ext>
            </a:extLst>
          </p:cNvPr>
          <p:cNvSpPr>
            <a:spLocks noGrp="1"/>
          </p:cNvSpPr>
          <p:nvPr>
            <p:ph type="subTitle" idx="1"/>
          </p:nvPr>
        </p:nvSpPr>
        <p:spPr>
          <a:xfrm>
            <a:off x="1524000" y="4256436"/>
            <a:ext cx="9144000" cy="1600818"/>
          </a:xfrm>
        </p:spPr>
        <p:txBody>
          <a:bodyPr>
            <a:normAutofit/>
          </a:bodyPr>
          <a:lstStyle/>
          <a:p>
            <a:r>
              <a:rPr lang="en-IN">
                <a:solidFill>
                  <a:schemeClr val="accent1"/>
                </a:solidFill>
              </a:rPr>
              <a:t>We are moving towards unified analytics</a:t>
            </a:r>
          </a:p>
        </p:txBody>
      </p:sp>
      <p:cxnSp>
        <p:nvCxnSpPr>
          <p:cNvPr id="14" name="Straight Connector 13">
            <a:extLst>
              <a:ext uri="{FF2B5EF4-FFF2-40B4-BE49-F238E27FC236}">
                <a16:creationId xmlns:a16="http://schemas.microsoft.com/office/drawing/2014/main" id="{45000665-DFC7-417E-8FD7-516A0F15C9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4109417"/>
            <a:ext cx="2743200" cy="0"/>
          </a:xfrm>
          <a:prstGeom prst="line">
            <a:avLst/>
          </a:prstGeom>
          <a:ln w="127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5753042"/>
      </p:ext>
    </p:extLst>
  </p:cSld>
  <p:clrMapOvr>
    <a:overrideClrMapping bg1="dk1" tx1="lt1" bg2="dk2" tx2="lt2" accent1="accent1" accent2="accent2" accent3="accent3" accent4="accent4" accent5="accent5" accent6="accent6" hlink="hlink" folHlink="folHlink"/>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6096000" cy="6858000"/>
          </a:xfrm>
          <a:custGeom>
            <a:avLst/>
            <a:gdLst/>
            <a:ahLst/>
            <a:cxnLst/>
            <a:rect l="l" t="t" r="r" b="b"/>
            <a:pathLst>
              <a:path w="6096000" h="6858000">
                <a:moveTo>
                  <a:pt x="0" y="6857996"/>
                </a:moveTo>
                <a:lnTo>
                  <a:pt x="6096000" y="6857996"/>
                </a:lnTo>
                <a:lnTo>
                  <a:pt x="6096000" y="0"/>
                </a:lnTo>
                <a:lnTo>
                  <a:pt x="0" y="0"/>
                </a:lnTo>
                <a:lnTo>
                  <a:pt x="0" y="6857996"/>
                </a:lnTo>
                <a:close/>
              </a:path>
            </a:pathLst>
          </a:custGeom>
          <a:solidFill>
            <a:srgbClr val="0078D6">
              <a:alpha val="7058"/>
            </a:srgbClr>
          </a:solidFill>
        </p:spPr>
        <p:txBody>
          <a:bodyPr wrap="square" lIns="0" tIns="0" rIns="0" bIns="0" rtlCol="0"/>
          <a:lstStyle/>
          <a:p>
            <a:endParaRPr/>
          </a:p>
        </p:txBody>
      </p:sp>
      <p:sp>
        <p:nvSpPr>
          <p:cNvPr id="3" name="object 3"/>
          <p:cNvSpPr txBox="1"/>
          <p:nvPr/>
        </p:nvSpPr>
        <p:spPr>
          <a:xfrm>
            <a:off x="348183" y="1193368"/>
            <a:ext cx="5386070" cy="4661535"/>
          </a:xfrm>
          <a:prstGeom prst="rect">
            <a:avLst/>
          </a:prstGeom>
        </p:spPr>
        <p:txBody>
          <a:bodyPr vert="horz" wrap="square" lIns="0" tIns="36830" rIns="0" bIns="0" rtlCol="0">
            <a:spAutoFit/>
          </a:bodyPr>
          <a:lstStyle/>
          <a:p>
            <a:pPr marL="12700" marR="5080">
              <a:lnSpc>
                <a:spcPct val="91000"/>
              </a:lnSpc>
              <a:spcBef>
                <a:spcPts val="290"/>
              </a:spcBef>
            </a:pPr>
            <a:r>
              <a:rPr sz="1550" b="0" dirty="0">
                <a:latin typeface="Segoe UI Semilight"/>
                <a:cs typeface="Segoe UI Semilight"/>
              </a:rPr>
              <a:t>Workspace </a:t>
            </a:r>
            <a:r>
              <a:rPr sz="1550" b="0" spc="10" dirty="0">
                <a:latin typeface="Segoe UI Semilight"/>
                <a:cs typeface="Segoe UI Semilight"/>
              </a:rPr>
              <a:t>– </a:t>
            </a:r>
            <a:r>
              <a:rPr sz="1550" b="0" spc="-45" dirty="0">
                <a:latin typeface="Segoe UI Semilight"/>
                <a:cs typeface="Segoe UI Semilight"/>
              </a:rPr>
              <a:t>Top </a:t>
            </a:r>
            <a:r>
              <a:rPr sz="1550" b="0" dirty="0">
                <a:latin typeface="Segoe UI Semilight"/>
                <a:cs typeface="Segoe UI Semilight"/>
              </a:rPr>
              <a:t>level </a:t>
            </a:r>
            <a:r>
              <a:rPr sz="1550" b="0" spc="5" dirty="0">
                <a:latin typeface="Segoe UI Semilight"/>
                <a:cs typeface="Segoe UI Semilight"/>
              </a:rPr>
              <a:t>container for model </a:t>
            </a:r>
            <a:r>
              <a:rPr sz="1550" b="0" spc="10" dirty="0">
                <a:latin typeface="Segoe UI Semilight"/>
                <a:cs typeface="Segoe UI Semilight"/>
              </a:rPr>
              <a:t>management and  </a:t>
            </a:r>
            <a:r>
              <a:rPr sz="1550" b="0" spc="5" dirty="0">
                <a:latin typeface="Segoe UI Semilight"/>
                <a:cs typeface="Segoe UI Semilight"/>
              </a:rPr>
              <a:t>experimentation. </a:t>
            </a:r>
            <a:r>
              <a:rPr sz="1550" b="0" dirty="0">
                <a:latin typeface="Segoe UI Semilight"/>
                <a:cs typeface="Segoe UI Semilight"/>
              </a:rPr>
              <a:t>Also, creates </a:t>
            </a:r>
            <a:r>
              <a:rPr sz="1550" b="0" spc="10" dirty="0">
                <a:latin typeface="Segoe UI Semilight"/>
                <a:cs typeface="Segoe UI Semilight"/>
              </a:rPr>
              <a:t>and </a:t>
            </a:r>
            <a:r>
              <a:rPr sz="1550" b="0" spc="5" dirty="0">
                <a:latin typeface="Segoe UI Semilight"/>
                <a:cs typeface="Segoe UI Semilight"/>
              </a:rPr>
              <a:t>manages storage, container  </a:t>
            </a:r>
            <a:r>
              <a:rPr sz="1550" b="0" dirty="0">
                <a:latin typeface="Segoe UI Semilight"/>
                <a:cs typeface="Segoe UI Semilight"/>
              </a:rPr>
              <a:t>registry, </a:t>
            </a:r>
            <a:r>
              <a:rPr sz="1550" b="0" spc="-5" dirty="0">
                <a:latin typeface="Segoe UI Semilight"/>
                <a:cs typeface="Segoe UI Semilight"/>
              </a:rPr>
              <a:t>key </a:t>
            </a:r>
            <a:r>
              <a:rPr sz="1550" b="0" dirty="0">
                <a:latin typeface="Segoe UI Semilight"/>
                <a:cs typeface="Segoe UI Semilight"/>
              </a:rPr>
              <a:t>vault </a:t>
            </a:r>
            <a:r>
              <a:rPr sz="1550" b="0" spc="10" dirty="0">
                <a:latin typeface="Segoe UI Semilight"/>
                <a:cs typeface="Segoe UI Semilight"/>
              </a:rPr>
              <a:t>and app</a:t>
            </a:r>
            <a:r>
              <a:rPr sz="1550" b="0" spc="-35" dirty="0">
                <a:latin typeface="Segoe UI Semilight"/>
                <a:cs typeface="Segoe UI Semilight"/>
              </a:rPr>
              <a:t> </a:t>
            </a:r>
            <a:r>
              <a:rPr sz="1550" b="0" dirty="0">
                <a:latin typeface="Segoe UI Semilight"/>
                <a:cs typeface="Segoe UI Semilight"/>
              </a:rPr>
              <a:t>insights</a:t>
            </a:r>
            <a:endParaRPr sz="1550">
              <a:latin typeface="Segoe UI Semilight"/>
              <a:cs typeface="Segoe UI Semilight"/>
            </a:endParaRPr>
          </a:p>
          <a:p>
            <a:pPr marL="12700" marR="231140">
              <a:lnSpc>
                <a:spcPct val="187700"/>
              </a:lnSpc>
            </a:pPr>
            <a:r>
              <a:rPr sz="1550" b="0" spc="5" dirty="0">
                <a:latin typeface="Segoe UI Semilight"/>
                <a:cs typeface="Segoe UI Semilight"/>
              </a:rPr>
              <a:t>Experiments </a:t>
            </a:r>
            <a:r>
              <a:rPr sz="1550" b="0" spc="10" dirty="0">
                <a:latin typeface="Segoe UI Semilight"/>
                <a:cs typeface="Segoe UI Semilight"/>
              </a:rPr>
              <a:t>– </a:t>
            </a:r>
            <a:r>
              <a:rPr sz="1550" b="0" dirty="0">
                <a:latin typeface="Segoe UI Semilight"/>
                <a:cs typeface="Segoe UI Semilight"/>
              </a:rPr>
              <a:t>Grouping </a:t>
            </a:r>
            <a:r>
              <a:rPr sz="1550" b="0" spc="-10" dirty="0">
                <a:latin typeface="Segoe UI Semilight"/>
                <a:cs typeface="Segoe UI Semilight"/>
              </a:rPr>
              <a:t>of </a:t>
            </a:r>
            <a:r>
              <a:rPr sz="1550" b="0" spc="5" dirty="0">
                <a:latin typeface="Segoe UI Semilight"/>
                <a:cs typeface="Segoe UI Semilight"/>
              </a:rPr>
              <a:t>training runs for </a:t>
            </a:r>
            <a:r>
              <a:rPr sz="1550" b="0" spc="10" dirty="0">
                <a:latin typeface="Segoe UI Semilight"/>
                <a:cs typeface="Segoe UI Semilight"/>
              </a:rPr>
              <a:t>a </a:t>
            </a:r>
            <a:r>
              <a:rPr sz="1550" b="0" dirty="0">
                <a:latin typeface="Segoe UI Semilight"/>
                <a:cs typeface="Segoe UI Semilight"/>
              </a:rPr>
              <a:t>given script  Pipelines </a:t>
            </a:r>
            <a:r>
              <a:rPr sz="1550" b="0" spc="10" dirty="0">
                <a:latin typeface="Segoe UI Semilight"/>
                <a:cs typeface="Segoe UI Semilight"/>
              </a:rPr>
              <a:t>– </a:t>
            </a:r>
            <a:r>
              <a:rPr sz="1550" b="0" spc="-5" dirty="0">
                <a:latin typeface="Segoe UI Semilight"/>
                <a:cs typeface="Segoe UI Semilight"/>
              </a:rPr>
              <a:t>Stitch </a:t>
            </a:r>
            <a:r>
              <a:rPr sz="1550" b="0" spc="5" dirty="0">
                <a:latin typeface="Segoe UI Semilight"/>
                <a:cs typeface="Segoe UI Semilight"/>
              </a:rPr>
              <a:t>together multiple stages </a:t>
            </a:r>
            <a:r>
              <a:rPr sz="1550" b="0" dirty="0">
                <a:latin typeface="Segoe UI Semilight"/>
                <a:cs typeface="Segoe UI Semilight"/>
              </a:rPr>
              <a:t>to create</a:t>
            </a:r>
            <a:r>
              <a:rPr sz="1550" b="0" spc="-100" dirty="0">
                <a:latin typeface="Segoe UI Semilight"/>
                <a:cs typeface="Segoe UI Semilight"/>
              </a:rPr>
              <a:t> </a:t>
            </a:r>
            <a:r>
              <a:rPr sz="1550" b="0" spc="5" dirty="0">
                <a:latin typeface="Segoe UI Semilight"/>
                <a:cs typeface="Segoe UI Semilight"/>
              </a:rPr>
              <a:t>machine</a:t>
            </a:r>
            <a:endParaRPr sz="1550">
              <a:latin typeface="Segoe UI Semilight"/>
              <a:cs typeface="Segoe UI Semilight"/>
            </a:endParaRPr>
          </a:p>
          <a:p>
            <a:pPr marL="12700">
              <a:lnSpc>
                <a:spcPts val="1689"/>
              </a:lnSpc>
            </a:pPr>
            <a:r>
              <a:rPr sz="1550" b="0" spc="5" dirty="0">
                <a:latin typeface="Segoe UI Semilight"/>
                <a:cs typeface="Segoe UI Semilight"/>
              </a:rPr>
              <a:t>learning</a:t>
            </a:r>
            <a:r>
              <a:rPr sz="1550" b="0" spc="-20" dirty="0">
                <a:latin typeface="Segoe UI Semilight"/>
                <a:cs typeface="Segoe UI Semilight"/>
              </a:rPr>
              <a:t> </a:t>
            </a:r>
            <a:r>
              <a:rPr sz="1550" b="0" spc="5" dirty="0">
                <a:latin typeface="Segoe UI Semilight"/>
                <a:cs typeface="Segoe UI Semilight"/>
              </a:rPr>
              <a:t>workflows</a:t>
            </a:r>
            <a:endParaRPr sz="1550">
              <a:latin typeface="Segoe UI Semilight"/>
              <a:cs typeface="Segoe UI Semilight"/>
            </a:endParaRPr>
          </a:p>
          <a:p>
            <a:pPr marL="12700" marR="882015">
              <a:lnSpc>
                <a:spcPts val="1689"/>
              </a:lnSpc>
              <a:spcBef>
                <a:spcPts val="1835"/>
              </a:spcBef>
            </a:pPr>
            <a:r>
              <a:rPr sz="1550" b="0" spc="5" dirty="0">
                <a:latin typeface="Segoe UI Semilight"/>
                <a:cs typeface="Segoe UI Semilight"/>
              </a:rPr>
              <a:t>Compute </a:t>
            </a:r>
            <a:r>
              <a:rPr sz="1550" b="0" spc="10" dirty="0">
                <a:latin typeface="Segoe UI Semilight"/>
                <a:cs typeface="Segoe UI Semilight"/>
              </a:rPr>
              <a:t>– </a:t>
            </a:r>
            <a:r>
              <a:rPr sz="1550" b="0" spc="5" dirty="0">
                <a:latin typeface="Segoe UI Semilight"/>
                <a:cs typeface="Segoe UI Semilight"/>
              </a:rPr>
              <a:t>Compute </a:t>
            </a:r>
            <a:r>
              <a:rPr sz="1550" b="0" spc="-5" dirty="0">
                <a:latin typeface="Segoe UI Semilight"/>
                <a:cs typeface="Segoe UI Semilight"/>
              </a:rPr>
              <a:t>resources </a:t>
            </a:r>
            <a:r>
              <a:rPr sz="1550" b="0" spc="5" dirty="0">
                <a:latin typeface="Segoe UI Semilight"/>
                <a:cs typeface="Segoe UI Semilight"/>
              </a:rPr>
              <a:t>for training or image  deployment</a:t>
            </a:r>
            <a:endParaRPr sz="1550">
              <a:latin typeface="Segoe UI Semilight"/>
              <a:cs typeface="Segoe UI Semilight"/>
            </a:endParaRPr>
          </a:p>
          <a:p>
            <a:pPr marL="12700">
              <a:lnSpc>
                <a:spcPct val="100000"/>
              </a:lnSpc>
              <a:spcBef>
                <a:spcPts val="1614"/>
              </a:spcBef>
            </a:pPr>
            <a:r>
              <a:rPr sz="1550" b="0" spc="5" dirty="0">
                <a:latin typeface="Segoe UI Semilight"/>
                <a:cs typeface="Segoe UI Semilight"/>
              </a:rPr>
              <a:t>Models </a:t>
            </a:r>
            <a:r>
              <a:rPr sz="1550" b="0" spc="10" dirty="0">
                <a:latin typeface="Segoe UI Semilight"/>
                <a:cs typeface="Segoe UI Semilight"/>
              </a:rPr>
              <a:t>– </a:t>
            </a:r>
            <a:r>
              <a:rPr sz="1550" b="0" spc="5" dirty="0">
                <a:latin typeface="Segoe UI Semilight"/>
                <a:cs typeface="Segoe UI Semilight"/>
              </a:rPr>
              <a:t>Encapsulation </a:t>
            </a:r>
            <a:r>
              <a:rPr sz="1550" b="0" spc="-10" dirty="0">
                <a:latin typeface="Segoe UI Semilight"/>
                <a:cs typeface="Segoe UI Semilight"/>
              </a:rPr>
              <a:t>of </a:t>
            </a:r>
            <a:r>
              <a:rPr sz="1550" b="0" spc="5" dirty="0">
                <a:latin typeface="Segoe UI Semilight"/>
                <a:cs typeface="Segoe UI Semilight"/>
              </a:rPr>
              <a:t>trained</a:t>
            </a:r>
            <a:r>
              <a:rPr sz="1550" b="0" spc="-45" dirty="0">
                <a:latin typeface="Segoe UI Semilight"/>
                <a:cs typeface="Segoe UI Semilight"/>
              </a:rPr>
              <a:t> </a:t>
            </a:r>
            <a:r>
              <a:rPr sz="1550" b="0" spc="5" dirty="0">
                <a:latin typeface="Segoe UI Semilight"/>
                <a:cs typeface="Segoe UI Semilight"/>
              </a:rPr>
              <a:t>models</a:t>
            </a:r>
            <a:endParaRPr sz="1550">
              <a:latin typeface="Segoe UI Semilight"/>
              <a:cs typeface="Segoe UI Semilight"/>
            </a:endParaRPr>
          </a:p>
          <a:p>
            <a:pPr marL="12700">
              <a:lnSpc>
                <a:spcPts val="1775"/>
              </a:lnSpc>
              <a:spcBef>
                <a:spcPts val="1635"/>
              </a:spcBef>
            </a:pPr>
            <a:r>
              <a:rPr sz="1550" b="0" spc="5" dirty="0">
                <a:latin typeface="Segoe UI Semilight"/>
                <a:cs typeface="Segoe UI Semilight"/>
              </a:rPr>
              <a:t>Images </a:t>
            </a:r>
            <a:r>
              <a:rPr sz="1550" b="0" spc="10" dirty="0">
                <a:latin typeface="Segoe UI Semilight"/>
                <a:cs typeface="Segoe UI Semilight"/>
              </a:rPr>
              <a:t>– </a:t>
            </a:r>
            <a:r>
              <a:rPr sz="1550" b="0" dirty="0">
                <a:latin typeface="Segoe UI Semilight"/>
                <a:cs typeface="Segoe UI Semilight"/>
              </a:rPr>
              <a:t>Docker </a:t>
            </a:r>
            <a:r>
              <a:rPr sz="1550" b="0" spc="5" dirty="0">
                <a:latin typeface="Segoe UI Semilight"/>
                <a:cs typeface="Segoe UI Semilight"/>
              </a:rPr>
              <a:t>images containing trained models to</a:t>
            </a:r>
            <a:r>
              <a:rPr sz="1550" b="0" spc="-75" dirty="0">
                <a:latin typeface="Segoe UI Semilight"/>
                <a:cs typeface="Segoe UI Semilight"/>
              </a:rPr>
              <a:t> </a:t>
            </a:r>
            <a:r>
              <a:rPr sz="1550" b="0" spc="10" dirty="0">
                <a:latin typeface="Segoe UI Semilight"/>
                <a:cs typeface="Segoe UI Semilight"/>
              </a:rPr>
              <a:t>be</a:t>
            </a:r>
            <a:endParaRPr sz="1550">
              <a:latin typeface="Segoe UI Semilight"/>
              <a:cs typeface="Segoe UI Semilight"/>
            </a:endParaRPr>
          </a:p>
          <a:p>
            <a:pPr marL="12700">
              <a:lnSpc>
                <a:spcPts val="1775"/>
              </a:lnSpc>
            </a:pPr>
            <a:r>
              <a:rPr sz="1550" b="0" dirty="0">
                <a:latin typeface="Segoe UI Semilight"/>
                <a:cs typeface="Segoe UI Semilight"/>
              </a:rPr>
              <a:t>deployed to </a:t>
            </a:r>
            <a:r>
              <a:rPr sz="1550" b="0" spc="10" dirty="0">
                <a:latin typeface="Segoe UI Semilight"/>
                <a:cs typeface="Segoe UI Semilight"/>
              </a:rPr>
              <a:t>a </a:t>
            </a:r>
            <a:r>
              <a:rPr sz="1550" b="0" spc="5" dirty="0">
                <a:latin typeface="Segoe UI Semilight"/>
                <a:cs typeface="Segoe UI Semilight"/>
              </a:rPr>
              <a:t>compute</a:t>
            </a:r>
            <a:r>
              <a:rPr sz="1550" b="0" spc="-40" dirty="0">
                <a:latin typeface="Segoe UI Semilight"/>
                <a:cs typeface="Segoe UI Semilight"/>
              </a:rPr>
              <a:t> </a:t>
            </a:r>
            <a:r>
              <a:rPr sz="1550" b="0" dirty="0">
                <a:latin typeface="Segoe UI Semilight"/>
                <a:cs typeface="Segoe UI Semilight"/>
              </a:rPr>
              <a:t>target</a:t>
            </a:r>
            <a:endParaRPr sz="1550">
              <a:latin typeface="Segoe UI Semilight"/>
              <a:cs typeface="Segoe UI Semilight"/>
            </a:endParaRPr>
          </a:p>
          <a:p>
            <a:pPr marL="12700" marR="185420">
              <a:lnSpc>
                <a:spcPts val="1689"/>
              </a:lnSpc>
              <a:spcBef>
                <a:spcPts val="1830"/>
              </a:spcBef>
            </a:pPr>
            <a:r>
              <a:rPr sz="1550" b="0" spc="5" dirty="0">
                <a:latin typeface="Segoe UI Semilight"/>
                <a:cs typeface="Segoe UI Semilight"/>
              </a:rPr>
              <a:t>Deployments </a:t>
            </a:r>
            <a:r>
              <a:rPr sz="1550" b="0" spc="10" dirty="0">
                <a:latin typeface="Segoe UI Semilight"/>
                <a:cs typeface="Segoe UI Semilight"/>
              </a:rPr>
              <a:t>– </a:t>
            </a:r>
            <a:r>
              <a:rPr sz="1550" b="0" spc="5" dirty="0">
                <a:latin typeface="Segoe UI Semilight"/>
                <a:cs typeface="Segoe UI Semilight"/>
              </a:rPr>
              <a:t>Deployment </a:t>
            </a:r>
            <a:r>
              <a:rPr sz="1550" b="0" spc="-10" dirty="0">
                <a:latin typeface="Segoe UI Semilight"/>
                <a:cs typeface="Segoe UI Semilight"/>
              </a:rPr>
              <a:t>of </a:t>
            </a:r>
            <a:r>
              <a:rPr sz="1550" b="0" spc="10" dirty="0">
                <a:latin typeface="Segoe UI Semilight"/>
                <a:cs typeface="Segoe UI Semilight"/>
              </a:rPr>
              <a:t>an </a:t>
            </a:r>
            <a:r>
              <a:rPr sz="1550" b="0" spc="5" dirty="0">
                <a:latin typeface="Segoe UI Semilight"/>
                <a:cs typeface="Segoe UI Semilight"/>
              </a:rPr>
              <a:t>image </a:t>
            </a:r>
            <a:r>
              <a:rPr sz="1550" b="0" dirty="0">
                <a:latin typeface="Segoe UI Semilight"/>
                <a:cs typeface="Segoe UI Semilight"/>
              </a:rPr>
              <a:t>to </a:t>
            </a:r>
            <a:r>
              <a:rPr sz="1550" b="0" spc="5" dirty="0">
                <a:latin typeface="Segoe UI Semilight"/>
                <a:cs typeface="Segoe UI Semilight"/>
              </a:rPr>
              <a:t>web </a:t>
            </a:r>
            <a:r>
              <a:rPr sz="1550" b="0" spc="10" dirty="0">
                <a:latin typeface="Segoe UI Semilight"/>
                <a:cs typeface="Segoe UI Semilight"/>
              </a:rPr>
              <a:t>services, </a:t>
            </a:r>
            <a:r>
              <a:rPr sz="1550" b="0" spc="5" dirty="0">
                <a:latin typeface="Segoe UI Semilight"/>
                <a:cs typeface="Segoe UI Semilight"/>
              </a:rPr>
              <a:t>IoT  </a:t>
            </a:r>
            <a:r>
              <a:rPr sz="1550" b="0" spc="10" dirty="0">
                <a:latin typeface="Segoe UI Semilight"/>
                <a:cs typeface="Segoe UI Semilight"/>
              </a:rPr>
              <a:t>Edge and</a:t>
            </a:r>
            <a:r>
              <a:rPr sz="1550" b="0" spc="-35" dirty="0">
                <a:latin typeface="Segoe UI Semilight"/>
                <a:cs typeface="Segoe UI Semilight"/>
              </a:rPr>
              <a:t> </a:t>
            </a:r>
            <a:r>
              <a:rPr sz="1550" b="0" spc="5" dirty="0">
                <a:latin typeface="Segoe UI Semilight"/>
                <a:cs typeface="Segoe UI Semilight"/>
              </a:rPr>
              <a:t>FPGAs</a:t>
            </a:r>
            <a:endParaRPr sz="1550">
              <a:latin typeface="Segoe UI Semilight"/>
              <a:cs typeface="Segoe UI Semilight"/>
            </a:endParaRPr>
          </a:p>
          <a:p>
            <a:pPr marL="12700">
              <a:lnSpc>
                <a:spcPct val="100000"/>
              </a:lnSpc>
              <a:spcBef>
                <a:spcPts val="1605"/>
              </a:spcBef>
            </a:pPr>
            <a:r>
              <a:rPr sz="1550" b="0" spc="10" dirty="0">
                <a:latin typeface="Segoe UI Semilight"/>
                <a:cs typeface="Segoe UI Semilight"/>
              </a:rPr>
              <a:t>Data </a:t>
            </a:r>
            <a:r>
              <a:rPr sz="1550" b="0" spc="-10" dirty="0">
                <a:latin typeface="Segoe UI Semilight"/>
                <a:cs typeface="Segoe UI Semilight"/>
              </a:rPr>
              <a:t>Stores </a:t>
            </a:r>
            <a:r>
              <a:rPr sz="1550" b="0" spc="10" dirty="0">
                <a:latin typeface="Segoe UI Semilight"/>
                <a:cs typeface="Segoe UI Semilight"/>
              </a:rPr>
              <a:t>– </a:t>
            </a:r>
            <a:r>
              <a:rPr sz="1550" b="0" dirty="0">
                <a:latin typeface="Segoe UI Semilight"/>
                <a:cs typeface="Segoe UI Semilight"/>
              </a:rPr>
              <a:t>Abstraction layer </a:t>
            </a:r>
            <a:r>
              <a:rPr sz="1550" b="0" spc="5" dirty="0">
                <a:latin typeface="Segoe UI Semilight"/>
                <a:cs typeface="Segoe UI Semilight"/>
              </a:rPr>
              <a:t>over </a:t>
            </a:r>
            <a:r>
              <a:rPr sz="1550" b="0" dirty="0">
                <a:latin typeface="Segoe UI Semilight"/>
                <a:cs typeface="Segoe UI Semilight"/>
              </a:rPr>
              <a:t>Azure</a:t>
            </a:r>
            <a:r>
              <a:rPr sz="1550" b="0" spc="-40" dirty="0">
                <a:latin typeface="Segoe UI Semilight"/>
                <a:cs typeface="Segoe UI Semilight"/>
              </a:rPr>
              <a:t> </a:t>
            </a:r>
            <a:r>
              <a:rPr sz="1550" b="0" spc="5" dirty="0">
                <a:latin typeface="Segoe UI Semilight"/>
                <a:cs typeface="Segoe UI Semilight"/>
              </a:rPr>
              <a:t>storage</a:t>
            </a:r>
            <a:endParaRPr sz="1550">
              <a:latin typeface="Segoe UI Semilight"/>
              <a:cs typeface="Segoe UI Semilight"/>
            </a:endParaRPr>
          </a:p>
        </p:txBody>
      </p:sp>
      <p:sp>
        <p:nvSpPr>
          <p:cNvPr id="4" name="object 4"/>
          <p:cNvSpPr txBox="1">
            <a:spLocks noGrp="1"/>
          </p:cNvSpPr>
          <p:nvPr>
            <p:ph type="title"/>
          </p:nvPr>
        </p:nvSpPr>
        <p:spPr>
          <a:xfrm>
            <a:off x="403047" y="308559"/>
            <a:ext cx="4385945" cy="953769"/>
          </a:xfrm>
          <a:prstGeom prst="rect">
            <a:avLst/>
          </a:prstGeom>
        </p:spPr>
        <p:txBody>
          <a:bodyPr vert="horz" wrap="square" lIns="0" tIns="67945" rIns="0" bIns="0" rtlCol="0">
            <a:spAutoFit/>
          </a:bodyPr>
          <a:lstStyle/>
          <a:p>
            <a:pPr marL="12700" marR="5080">
              <a:lnSpc>
                <a:spcPts val="3460"/>
              </a:lnSpc>
              <a:spcBef>
                <a:spcPts val="535"/>
              </a:spcBef>
            </a:pPr>
            <a:r>
              <a:rPr sz="3200" b="0" spc="30" dirty="0">
                <a:solidFill>
                  <a:srgbClr val="0078D6"/>
                </a:solidFill>
                <a:latin typeface="Segoe UI Semilight"/>
                <a:cs typeface="Segoe UI Semilight"/>
              </a:rPr>
              <a:t>Azure </a:t>
            </a:r>
            <a:r>
              <a:rPr sz="3200" b="0" spc="35" dirty="0">
                <a:solidFill>
                  <a:srgbClr val="0078D6"/>
                </a:solidFill>
                <a:latin typeface="Segoe UI Semilight"/>
                <a:cs typeface="Segoe UI Semilight"/>
              </a:rPr>
              <a:t>Machine Learning  service</a:t>
            </a:r>
            <a:r>
              <a:rPr sz="3200" b="0" spc="100" dirty="0">
                <a:solidFill>
                  <a:srgbClr val="0078D6"/>
                </a:solidFill>
                <a:latin typeface="Segoe UI Semilight"/>
                <a:cs typeface="Segoe UI Semilight"/>
              </a:rPr>
              <a:t> </a:t>
            </a:r>
            <a:r>
              <a:rPr sz="3200" b="0" spc="35" dirty="0">
                <a:solidFill>
                  <a:srgbClr val="0078D6"/>
                </a:solidFill>
                <a:latin typeface="Segoe UI Semilight"/>
                <a:cs typeface="Segoe UI Semilight"/>
              </a:rPr>
              <a:t>features</a:t>
            </a:r>
            <a:endParaRPr sz="3200">
              <a:latin typeface="Segoe UI Semilight"/>
              <a:cs typeface="Segoe UI Semilight"/>
            </a:endParaRPr>
          </a:p>
        </p:txBody>
      </p:sp>
      <p:sp>
        <p:nvSpPr>
          <p:cNvPr id="5" name="object 5"/>
          <p:cNvSpPr/>
          <p:nvPr/>
        </p:nvSpPr>
        <p:spPr>
          <a:xfrm>
            <a:off x="6237732" y="225552"/>
            <a:ext cx="5846064" cy="4058412"/>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6411467" y="4415028"/>
            <a:ext cx="5462016" cy="2217420"/>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97220900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05155" y="387477"/>
            <a:ext cx="3663315" cy="878840"/>
          </a:xfrm>
          <a:prstGeom prst="rect">
            <a:avLst/>
          </a:prstGeom>
        </p:spPr>
        <p:txBody>
          <a:bodyPr vert="horz" wrap="square" lIns="0" tIns="12700" rIns="0" bIns="0" rtlCol="0">
            <a:spAutoFit/>
          </a:bodyPr>
          <a:lstStyle/>
          <a:p>
            <a:pPr marL="12700">
              <a:lnSpc>
                <a:spcPct val="100000"/>
              </a:lnSpc>
              <a:spcBef>
                <a:spcPts val="100"/>
              </a:spcBef>
            </a:pPr>
            <a:r>
              <a:rPr sz="3600" b="0" spc="-15" dirty="0">
                <a:solidFill>
                  <a:srgbClr val="000000"/>
                </a:solidFill>
                <a:latin typeface="Segoe UI Semibold"/>
                <a:cs typeface="Segoe UI Semibold"/>
              </a:rPr>
              <a:t>Azure </a:t>
            </a:r>
            <a:r>
              <a:rPr sz="3600" b="0" spc="-5" dirty="0">
                <a:solidFill>
                  <a:srgbClr val="000000"/>
                </a:solidFill>
                <a:latin typeface="Segoe UI Semibold"/>
                <a:cs typeface="Segoe UI Semibold"/>
              </a:rPr>
              <a:t>ML</a:t>
            </a:r>
            <a:r>
              <a:rPr sz="3600" b="0" spc="-45" dirty="0">
                <a:solidFill>
                  <a:srgbClr val="000000"/>
                </a:solidFill>
                <a:latin typeface="Segoe UI Semibold"/>
                <a:cs typeface="Segoe UI Semibold"/>
              </a:rPr>
              <a:t> </a:t>
            </a:r>
            <a:r>
              <a:rPr sz="3600" b="0" spc="5" dirty="0">
                <a:solidFill>
                  <a:srgbClr val="000000"/>
                </a:solidFill>
                <a:latin typeface="Segoe UI Semibold"/>
                <a:cs typeface="Segoe UI Semibold"/>
              </a:rPr>
              <a:t>Artifact</a:t>
            </a:r>
            <a:endParaRPr sz="3600">
              <a:latin typeface="Segoe UI Semibold"/>
              <a:cs typeface="Segoe UI Semibold"/>
            </a:endParaRPr>
          </a:p>
          <a:p>
            <a:pPr marL="12700">
              <a:lnSpc>
                <a:spcPct val="100000"/>
              </a:lnSpc>
              <a:spcBef>
                <a:spcPts val="55"/>
              </a:spcBef>
            </a:pPr>
            <a:r>
              <a:rPr sz="1950" b="0" spc="-5" dirty="0">
                <a:solidFill>
                  <a:srgbClr val="000000"/>
                </a:solidFill>
                <a:latin typeface="Segoe UI"/>
                <a:cs typeface="Segoe UI"/>
              </a:rPr>
              <a:t>Compute</a:t>
            </a:r>
            <a:r>
              <a:rPr sz="1950" b="0" spc="5" dirty="0">
                <a:solidFill>
                  <a:srgbClr val="000000"/>
                </a:solidFill>
                <a:latin typeface="Segoe UI"/>
                <a:cs typeface="Segoe UI"/>
              </a:rPr>
              <a:t> </a:t>
            </a:r>
            <a:r>
              <a:rPr sz="1950" b="0" spc="-40" dirty="0">
                <a:solidFill>
                  <a:srgbClr val="000000"/>
                </a:solidFill>
                <a:latin typeface="Segoe UI"/>
                <a:cs typeface="Segoe UI"/>
              </a:rPr>
              <a:t>Target</a:t>
            </a:r>
            <a:endParaRPr sz="1950">
              <a:latin typeface="Segoe UI"/>
              <a:cs typeface="Segoe UI"/>
            </a:endParaRPr>
          </a:p>
        </p:txBody>
      </p:sp>
      <p:graphicFrame>
        <p:nvGraphicFramePr>
          <p:cNvPr id="3" name="object 3"/>
          <p:cNvGraphicFramePr>
            <a:graphicFrameLocks noGrp="1"/>
          </p:cNvGraphicFramePr>
          <p:nvPr/>
        </p:nvGraphicFramePr>
        <p:xfrm>
          <a:off x="5837935" y="1849627"/>
          <a:ext cx="6034404" cy="4103557"/>
        </p:xfrm>
        <a:graphic>
          <a:graphicData uri="http://schemas.openxmlformats.org/drawingml/2006/table">
            <a:tbl>
              <a:tblPr firstRow="1" bandRow="1">
                <a:tableStyleId>{2D5ABB26-0587-4C30-8999-92F81FD0307C}</a:tableStyleId>
              </a:tblPr>
              <a:tblGrid>
                <a:gridCol w="3400425">
                  <a:extLst>
                    <a:ext uri="{9D8B030D-6E8A-4147-A177-3AD203B41FA5}">
                      <a16:colId xmlns:a16="http://schemas.microsoft.com/office/drawing/2014/main" val="20000"/>
                    </a:ext>
                  </a:extLst>
                </a:gridCol>
                <a:gridCol w="1242060">
                  <a:extLst>
                    <a:ext uri="{9D8B030D-6E8A-4147-A177-3AD203B41FA5}">
                      <a16:colId xmlns:a16="http://schemas.microsoft.com/office/drawing/2014/main" val="20001"/>
                    </a:ext>
                  </a:extLst>
                </a:gridCol>
                <a:gridCol w="1391919">
                  <a:extLst>
                    <a:ext uri="{9D8B030D-6E8A-4147-A177-3AD203B41FA5}">
                      <a16:colId xmlns:a16="http://schemas.microsoft.com/office/drawing/2014/main" val="20002"/>
                    </a:ext>
                  </a:extLst>
                </a:gridCol>
              </a:tblGrid>
              <a:tr h="358521">
                <a:tc>
                  <a:txBody>
                    <a:bodyPr/>
                    <a:lstStyle/>
                    <a:p>
                      <a:pPr marL="92075">
                        <a:lnSpc>
                          <a:spcPct val="100000"/>
                        </a:lnSpc>
                        <a:spcBef>
                          <a:spcPts val="330"/>
                        </a:spcBef>
                      </a:pPr>
                      <a:r>
                        <a:rPr sz="1400" b="1" dirty="0">
                          <a:solidFill>
                            <a:srgbClr val="0078D3"/>
                          </a:solidFill>
                          <a:latin typeface="Segoe UI"/>
                          <a:cs typeface="Segoe UI"/>
                        </a:rPr>
                        <a:t>Compute</a:t>
                      </a:r>
                      <a:r>
                        <a:rPr sz="1400" b="1" spc="-40" dirty="0">
                          <a:solidFill>
                            <a:srgbClr val="0078D3"/>
                          </a:solidFill>
                          <a:latin typeface="Segoe UI"/>
                          <a:cs typeface="Segoe UI"/>
                        </a:rPr>
                        <a:t> </a:t>
                      </a:r>
                      <a:r>
                        <a:rPr sz="1400" b="1" spc="-25" dirty="0">
                          <a:solidFill>
                            <a:srgbClr val="0078D3"/>
                          </a:solidFill>
                          <a:latin typeface="Segoe UI"/>
                          <a:cs typeface="Segoe UI"/>
                        </a:rPr>
                        <a:t>Target</a:t>
                      </a:r>
                      <a:endParaRPr sz="1400">
                        <a:latin typeface="Segoe UI"/>
                        <a:cs typeface="Segoe UI"/>
                      </a:endParaRPr>
                    </a:p>
                  </a:txBody>
                  <a:tcPr marL="0" marR="0" marT="41910" marB="0">
                    <a:lnL w="12700">
                      <a:solidFill>
                        <a:srgbClr val="FFFFFF"/>
                      </a:solidFill>
                      <a:prstDash val="solid"/>
                    </a:lnL>
                    <a:lnT w="12700">
                      <a:solidFill>
                        <a:srgbClr val="0078D3"/>
                      </a:solidFill>
                      <a:prstDash val="solid"/>
                    </a:lnT>
                    <a:lnB w="12700">
                      <a:solidFill>
                        <a:srgbClr val="0078D3"/>
                      </a:solidFill>
                      <a:prstDash val="solid"/>
                    </a:lnB>
                  </a:tcPr>
                </a:tc>
                <a:tc>
                  <a:txBody>
                    <a:bodyPr/>
                    <a:lstStyle/>
                    <a:p>
                      <a:pPr marL="166370" algn="ctr">
                        <a:lnSpc>
                          <a:spcPct val="100000"/>
                        </a:lnSpc>
                        <a:spcBef>
                          <a:spcPts val="330"/>
                        </a:spcBef>
                      </a:pPr>
                      <a:r>
                        <a:rPr sz="1400" b="1" spc="-15" dirty="0">
                          <a:solidFill>
                            <a:srgbClr val="0078D3"/>
                          </a:solidFill>
                          <a:latin typeface="Segoe UI"/>
                          <a:cs typeface="Segoe UI"/>
                        </a:rPr>
                        <a:t>Training</a:t>
                      </a:r>
                      <a:endParaRPr sz="1400">
                        <a:latin typeface="Segoe UI"/>
                        <a:cs typeface="Segoe UI"/>
                      </a:endParaRPr>
                    </a:p>
                  </a:txBody>
                  <a:tcPr marL="0" marR="0" marT="41910" marB="0">
                    <a:lnT w="12700">
                      <a:solidFill>
                        <a:srgbClr val="0078D3"/>
                      </a:solidFill>
                      <a:prstDash val="solid"/>
                    </a:lnT>
                    <a:lnB w="12700">
                      <a:solidFill>
                        <a:srgbClr val="0078D3"/>
                      </a:solidFill>
                      <a:prstDash val="solid"/>
                    </a:lnB>
                  </a:tcPr>
                </a:tc>
                <a:tc>
                  <a:txBody>
                    <a:bodyPr/>
                    <a:lstStyle/>
                    <a:p>
                      <a:pPr marL="28575" algn="ctr">
                        <a:lnSpc>
                          <a:spcPct val="100000"/>
                        </a:lnSpc>
                        <a:spcBef>
                          <a:spcPts val="330"/>
                        </a:spcBef>
                      </a:pPr>
                      <a:r>
                        <a:rPr sz="1400" b="1" dirty="0">
                          <a:solidFill>
                            <a:srgbClr val="0078D3"/>
                          </a:solidFill>
                          <a:latin typeface="Segoe UI"/>
                          <a:cs typeface="Segoe UI"/>
                        </a:rPr>
                        <a:t>Deployment</a:t>
                      </a:r>
                      <a:endParaRPr sz="1400">
                        <a:latin typeface="Segoe UI"/>
                        <a:cs typeface="Segoe UI"/>
                      </a:endParaRPr>
                    </a:p>
                  </a:txBody>
                  <a:tcPr marL="0" marR="0" marT="41910" marB="0">
                    <a:lnR w="12700">
                      <a:solidFill>
                        <a:srgbClr val="FFFFFF"/>
                      </a:solidFill>
                      <a:prstDash val="solid"/>
                    </a:lnR>
                    <a:lnT w="12700">
                      <a:solidFill>
                        <a:srgbClr val="0078D3"/>
                      </a:solidFill>
                      <a:prstDash val="solid"/>
                    </a:lnT>
                    <a:lnB w="12700">
                      <a:solidFill>
                        <a:srgbClr val="0078D3"/>
                      </a:solidFill>
                      <a:prstDash val="solid"/>
                    </a:lnB>
                  </a:tcPr>
                </a:tc>
                <a:extLst>
                  <a:ext uri="{0D108BD9-81ED-4DB2-BD59-A6C34878D82A}">
                    <a16:rowId xmlns:a16="http://schemas.microsoft.com/office/drawing/2014/main" val="10000"/>
                  </a:ext>
                </a:extLst>
              </a:tr>
              <a:tr h="358521">
                <a:tc>
                  <a:txBody>
                    <a:bodyPr/>
                    <a:lstStyle/>
                    <a:p>
                      <a:pPr marL="92075">
                        <a:lnSpc>
                          <a:spcPct val="100000"/>
                        </a:lnSpc>
                        <a:spcBef>
                          <a:spcPts val="330"/>
                        </a:spcBef>
                      </a:pPr>
                      <a:r>
                        <a:rPr sz="1400" b="0" spc="-5" dirty="0">
                          <a:latin typeface="Segoe UI Semilight"/>
                          <a:cs typeface="Segoe UI Semilight"/>
                        </a:rPr>
                        <a:t>Local Computer</a:t>
                      </a:r>
                      <a:endParaRPr sz="1400">
                        <a:latin typeface="Segoe UI Semilight"/>
                        <a:cs typeface="Segoe UI Semilight"/>
                      </a:endParaRPr>
                    </a:p>
                  </a:txBody>
                  <a:tcPr marL="0" marR="0" marT="41910" marB="0">
                    <a:lnL w="12700">
                      <a:solidFill>
                        <a:srgbClr val="FFFFFF"/>
                      </a:solidFill>
                      <a:prstDash val="solid"/>
                    </a:lnL>
                    <a:lnT w="12700">
                      <a:solidFill>
                        <a:srgbClr val="0078D3"/>
                      </a:solidFill>
                      <a:prstDash val="solid"/>
                    </a:lnT>
                    <a:lnB w="12700">
                      <a:solidFill>
                        <a:srgbClr val="BEBEBE"/>
                      </a:solidFill>
                      <a:prstDash val="solid"/>
                    </a:lnB>
                  </a:tcPr>
                </a:tc>
                <a:tc>
                  <a:txBody>
                    <a:bodyPr/>
                    <a:lstStyle/>
                    <a:p>
                      <a:pPr marL="165100" algn="ctr">
                        <a:lnSpc>
                          <a:spcPct val="100000"/>
                        </a:lnSpc>
                        <a:spcBef>
                          <a:spcPts val="540"/>
                        </a:spcBef>
                      </a:pPr>
                      <a:r>
                        <a:rPr sz="1400" dirty="0">
                          <a:latin typeface="Segoe UI Symbol"/>
                          <a:cs typeface="Segoe UI Symbol"/>
                        </a:rPr>
                        <a:t>✓</a:t>
                      </a:r>
                      <a:endParaRPr sz="1400">
                        <a:latin typeface="Segoe UI Symbol"/>
                        <a:cs typeface="Segoe UI Symbol"/>
                      </a:endParaRPr>
                    </a:p>
                  </a:txBody>
                  <a:tcPr marL="0" marR="0" marT="68580" marB="0">
                    <a:lnT w="12700">
                      <a:solidFill>
                        <a:srgbClr val="0078D3"/>
                      </a:solidFill>
                      <a:prstDash val="solid"/>
                    </a:lnT>
                    <a:lnB w="12700">
                      <a:solidFill>
                        <a:srgbClr val="BEBEBE"/>
                      </a:solidFill>
                      <a:prstDash val="solid"/>
                    </a:lnB>
                  </a:tcPr>
                </a:tc>
                <a:tc>
                  <a:txBody>
                    <a:bodyPr/>
                    <a:lstStyle/>
                    <a:p>
                      <a:pPr>
                        <a:lnSpc>
                          <a:spcPct val="100000"/>
                        </a:lnSpc>
                      </a:pPr>
                      <a:endParaRPr sz="1500">
                        <a:latin typeface="Times New Roman"/>
                        <a:cs typeface="Times New Roman"/>
                      </a:endParaRPr>
                    </a:p>
                  </a:txBody>
                  <a:tcPr marL="0" marR="0" marT="0" marB="0">
                    <a:lnR w="12700">
                      <a:solidFill>
                        <a:srgbClr val="FFFFFF"/>
                      </a:solidFill>
                      <a:prstDash val="solid"/>
                    </a:lnR>
                    <a:lnT w="12700">
                      <a:solidFill>
                        <a:srgbClr val="0078D3"/>
                      </a:solidFill>
                      <a:prstDash val="solid"/>
                    </a:lnT>
                    <a:lnB w="12700">
                      <a:solidFill>
                        <a:srgbClr val="BEBEBE"/>
                      </a:solidFill>
                      <a:prstDash val="solid"/>
                    </a:lnB>
                  </a:tcPr>
                </a:tc>
                <a:extLst>
                  <a:ext uri="{0D108BD9-81ED-4DB2-BD59-A6C34878D82A}">
                    <a16:rowId xmlns:a16="http://schemas.microsoft.com/office/drawing/2014/main" val="10001"/>
                  </a:ext>
                </a:extLst>
              </a:tr>
              <a:tr h="518159">
                <a:tc>
                  <a:txBody>
                    <a:bodyPr/>
                    <a:lstStyle/>
                    <a:p>
                      <a:pPr marL="92075" marR="384175">
                        <a:lnSpc>
                          <a:spcPct val="100000"/>
                        </a:lnSpc>
                        <a:spcBef>
                          <a:spcPts val="334"/>
                        </a:spcBef>
                      </a:pPr>
                      <a:r>
                        <a:rPr sz="1400" b="0" dirty="0">
                          <a:latin typeface="Segoe UI Semilight"/>
                          <a:cs typeface="Segoe UI Semilight"/>
                        </a:rPr>
                        <a:t>A </a:t>
                      </a:r>
                      <a:r>
                        <a:rPr sz="1400" b="0" spc="-10" dirty="0">
                          <a:latin typeface="Segoe UI Semilight"/>
                          <a:cs typeface="Segoe UI Semilight"/>
                        </a:rPr>
                        <a:t>Linux </a:t>
                      </a:r>
                      <a:r>
                        <a:rPr sz="1400" b="0" dirty="0">
                          <a:latin typeface="Segoe UI Semilight"/>
                          <a:cs typeface="Segoe UI Semilight"/>
                        </a:rPr>
                        <a:t>VM </a:t>
                      </a:r>
                      <a:r>
                        <a:rPr sz="1400" b="0" spc="-5" dirty="0">
                          <a:latin typeface="Segoe UI Semilight"/>
                          <a:cs typeface="Segoe UI Semilight"/>
                        </a:rPr>
                        <a:t>in </a:t>
                      </a:r>
                      <a:r>
                        <a:rPr sz="1400" b="0" spc="-10" dirty="0">
                          <a:latin typeface="Segoe UI Semilight"/>
                          <a:cs typeface="Segoe UI Semilight"/>
                        </a:rPr>
                        <a:t>Azure </a:t>
                      </a:r>
                      <a:r>
                        <a:rPr sz="1400" b="0" dirty="0">
                          <a:latin typeface="Segoe UI Semilight"/>
                          <a:cs typeface="Segoe UI Semilight"/>
                        </a:rPr>
                        <a:t>(such as </a:t>
                      </a:r>
                      <a:r>
                        <a:rPr sz="1400" b="0" spc="-5" dirty="0">
                          <a:latin typeface="Segoe UI Semilight"/>
                          <a:cs typeface="Segoe UI Semilight"/>
                        </a:rPr>
                        <a:t>the </a:t>
                      </a:r>
                      <a:r>
                        <a:rPr sz="1400" b="0" dirty="0">
                          <a:latin typeface="Segoe UI Semilight"/>
                          <a:cs typeface="Segoe UI Semilight"/>
                        </a:rPr>
                        <a:t>Data  </a:t>
                      </a:r>
                      <a:r>
                        <a:rPr sz="1400" b="0" spc="-5" dirty="0">
                          <a:latin typeface="Segoe UI Semilight"/>
                          <a:cs typeface="Segoe UI Semilight"/>
                        </a:rPr>
                        <a:t>Science </a:t>
                      </a:r>
                      <a:r>
                        <a:rPr sz="1400" b="0" spc="5" dirty="0">
                          <a:latin typeface="Segoe UI Semilight"/>
                          <a:cs typeface="Segoe UI Semilight"/>
                        </a:rPr>
                        <a:t>Virtual</a:t>
                      </a:r>
                      <a:r>
                        <a:rPr sz="1400" b="0" spc="15" dirty="0">
                          <a:latin typeface="Segoe UI Semilight"/>
                          <a:cs typeface="Segoe UI Semilight"/>
                        </a:rPr>
                        <a:t> </a:t>
                      </a:r>
                      <a:r>
                        <a:rPr sz="1400" b="0" spc="-5" dirty="0">
                          <a:latin typeface="Segoe UI Semilight"/>
                          <a:cs typeface="Segoe UI Semilight"/>
                        </a:rPr>
                        <a:t>Machine)</a:t>
                      </a:r>
                      <a:endParaRPr sz="1400">
                        <a:latin typeface="Segoe UI Semilight"/>
                        <a:cs typeface="Segoe UI Semilight"/>
                      </a:endParaRPr>
                    </a:p>
                  </a:txBody>
                  <a:tcPr marL="0" marR="0" marT="42544" marB="0">
                    <a:lnL w="12700">
                      <a:solidFill>
                        <a:srgbClr val="FFFFFF"/>
                      </a:solidFill>
                      <a:prstDash val="solid"/>
                    </a:lnL>
                    <a:lnT w="12700">
                      <a:solidFill>
                        <a:srgbClr val="BEBEBE"/>
                      </a:solidFill>
                      <a:prstDash val="solid"/>
                    </a:lnT>
                    <a:lnB w="12700">
                      <a:solidFill>
                        <a:srgbClr val="BEBEBE"/>
                      </a:solidFill>
                      <a:prstDash val="solid"/>
                    </a:lnB>
                  </a:tcPr>
                </a:tc>
                <a:tc>
                  <a:txBody>
                    <a:bodyPr/>
                    <a:lstStyle/>
                    <a:p>
                      <a:pPr marL="165100" algn="ctr">
                        <a:lnSpc>
                          <a:spcPct val="100000"/>
                        </a:lnSpc>
                        <a:spcBef>
                          <a:spcPts val="1170"/>
                        </a:spcBef>
                      </a:pPr>
                      <a:r>
                        <a:rPr sz="1400" dirty="0">
                          <a:latin typeface="Segoe UI Symbol"/>
                          <a:cs typeface="Segoe UI Symbol"/>
                        </a:rPr>
                        <a:t>✓</a:t>
                      </a:r>
                      <a:endParaRPr sz="1400">
                        <a:latin typeface="Segoe UI Symbol"/>
                        <a:cs typeface="Segoe UI Symbol"/>
                      </a:endParaRPr>
                    </a:p>
                  </a:txBody>
                  <a:tcPr marL="0" marR="0" marT="148590" marB="0">
                    <a:lnT w="12700">
                      <a:solidFill>
                        <a:srgbClr val="BEBEBE"/>
                      </a:solidFill>
                      <a:prstDash val="solid"/>
                    </a:lnT>
                    <a:lnB w="12700">
                      <a:solidFill>
                        <a:srgbClr val="BEBEBE"/>
                      </a:solidFill>
                      <a:prstDash val="solid"/>
                    </a:lnB>
                  </a:tcPr>
                </a:tc>
                <a:tc>
                  <a:txBody>
                    <a:bodyPr/>
                    <a:lstStyle/>
                    <a:p>
                      <a:pPr>
                        <a:lnSpc>
                          <a:spcPct val="100000"/>
                        </a:lnSpc>
                      </a:pPr>
                      <a:endParaRPr sz="1500">
                        <a:latin typeface="Times New Roman"/>
                        <a:cs typeface="Times New Roman"/>
                      </a:endParaRPr>
                    </a:p>
                  </a:txBody>
                  <a:tcPr marL="0" marR="0" marT="0" marB="0">
                    <a:lnR w="12700">
                      <a:solidFill>
                        <a:srgbClr val="FFFFFF"/>
                      </a:solidFill>
                      <a:prstDash val="solid"/>
                    </a:lnR>
                    <a:lnT w="12700">
                      <a:solidFill>
                        <a:srgbClr val="BEBEBE"/>
                      </a:solidFill>
                      <a:prstDash val="solid"/>
                    </a:lnT>
                    <a:lnB w="12700">
                      <a:solidFill>
                        <a:srgbClr val="BEBEBE"/>
                      </a:solidFill>
                      <a:prstDash val="solid"/>
                    </a:lnB>
                  </a:tcPr>
                </a:tc>
                <a:extLst>
                  <a:ext uri="{0D108BD9-81ED-4DB2-BD59-A6C34878D82A}">
                    <a16:rowId xmlns:a16="http://schemas.microsoft.com/office/drawing/2014/main" val="10002"/>
                  </a:ext>
                </a:extLst>
              </a:tr>
              <a:tr h="358521">
                <a:tc>
                  <a:txBody>
                    <a:bodyPr/>
                    <a:lstStyle/>
                    <a:p>
                      <a:pPr marL="92075">
                        <a:lnSpc>
                          <a:spcPct val="100000"/>
                        </a:lnSpc>
                        <a:spcBef>
                          <a:spcPts val="330"/>
                        </a:spcBef>
                      </a:pPr>
                      <a:r>
                        <a:rPr sz="1400" b="0" spc="-10" dirty="0">
                          <a:latin typeface="Segoe UI Semilight"/>
                          <a:cs typeface="Segoe UI Semilight"/>
                        </a:rPr>
                        <a:t>Azure </a:t>
                      </a:r>
                      <a:r>
                        <a:rPr sz="1400" b="0" dirty="0">
                          <a:latin typeface="Segoe UI Semilight"/>
                          <a:cs typeface="Segoe UI Semilight"/>
                        </a:rPr>
                        <a:t>ML</a:t>
                      </a:r>
                      <a:r>
                        <a:rPr sz="1400" b="0" spc="10" dirty="0">
                          <a:latin typeface="Segoe UI Semilight"/>
                          <a:cs typeface="Segoe UI Semilight"/>
                        </a:rPr>
                        <a:t> </a:t>
                      </a:r>
                      <a:r>
                        <a:rPr sz="1400" b="0" spc="-5" dirty="0">
                          <a:latin typeface="Segoe UI Semilight"/>
                          <a:cs typeface="Segoe UI Semilight"/>
                        </a:rPr>
                        <a:t>Compute</a:t>
                      </a:r>
                      <a:endParaRPr sz="1400">
                        <a:latin typeface="Segoe UI Semilight"/>
                        <a:cs typeface="Segoe UI Semilight"/>
                      </a:endParaRPr>
                    </a:p>
                  </a:txBody>
                  <a:tcPr marL="0" marR="0" marT="41910" marB="0">
                    <a:lnL w="12700">
                      <a:solidFill>
                        <a:srgbClr val="FFFFFF"/>
                      </a:solidFill>
                      <a:prstDash val="solid"/>
                    </a:lnL>
                    <a:lnT w="12700">
                      <a:solidFill>
                        <a:srgbClr val="BEBEBE"/>
                      </a:solidFill>
                      <a:prstDash val="solid"/>
                    </a:lnT>
                    <a:lnB w="12700">
                      <a:solidFill>
                        <a:srgbClr val="BEBEBE"/>
                      </a:solidFill>
                      <a:prstDash val="solid"/>
                    </a:lnB>
                  </a:tcPr>
                </a:tc>
                <a:tc>
                  <a:txBody>
                    <a:bodyPr/>
                    <a:lstStyle/>
                    <a:p>
                      <a:pPr marL="165100" algn="ctr">
                        <a:lnSpc>
                          <a:spcPct val="100000"/>
                        </a:lnSpc>
                        <a:spcBef>
                          <a:spcPts val="545"/>
                        </a:spcBef>
                      </a:pPr>
                      <a:r>
                        <a:rPr sz="1400" dirty="0">
                          <a:latin typeface="Segoe UI Symbol"/>
                          <a:cs typeface="Segoe UI Symbol"/>
                        </a:rPr>
                        <a:t>✓</a:t>
                      </a:r>
                      <a:endParaRPr sz="1400">
                        <a:latin typeface="Segoe UI Symbol"/>
                        <a:cs typeface="Segoe UI Symbol"/>
                      </a:endParaRPr>
                    </a:p>
                  </a:txBody>
                  <a:tcPr marL="0" marR="0" marT="69215" marB="0">
                    <a:lnT w="12700">
                      <a:solidFill>
                        <a:srgbClr val="BEBEBE"/>
                      </a:solidFill>
                      <a:prstDash val="solid"/>
                    </a:lnT>
                    <a:lnB w="12700">
                      <a:solidFill>
                        <a:srgbClr val="BEBEBE"/>
                      </a:solidFill>
                      <a:prstDash val="solid"/>
                    </a:lnB>
                  </a:tcPr>
                </a:tc>
                <a:tc>
                  <a:txBody>
                    <a:bodyPr/>
                    <a:lstStyle/>
                    <a:p>
                      <a:pPr>
                        <a:lnSpc>
                          <a:spcPct val="100000"/>
                        </a:lnSpc>
                      </a:pPr>
                      <a:endParaRPr sz="1500">
                        <a:latin typeface="Times New Roman"/>
                        <a:cs typeface="Times New Roman"/>
                      </a:endParaRPr>
                    </a:p>
                  </a:txBody>
                  <a:tcPr marL="0" marR="0" marT="0" marB="0">
                    <a:lnR w="12700">
                      <a:solidFill>
                        <a:srgbClr val="FFFFFF"/>
                      </a:solidFill>
                      <a:prstDash val="solid"/>
                    </a:lnR>
                    <a:lnT w="12700">
                      <a:solidFill>
                        <a:srgbClr val="BEBEBE"/>
                      </a:solidFill>
                      <a:prstDash val="solid"/>
                    </a:lnT>
                    <a:lnB w="12700">
                      <a:solidFill>
                        <a:srgbClr val="BEBEBE"/>
                      </a:solidFill>
                      <a:prstDash val="solid"/>
                    </a:lnB>
                  </a:tcPr>
                </a:tc>
                <a:extLst>
                  <a:ext uri="{0D108BD9-81ED-4DB2-BD59-A6C34878D82A}">
                    <a16:rowId xmlns:a16="http://schemas.microsoft.com/office/drawing/2014/main" val="10003"/>
                  </a:ext>
                </a:extLst>
              </a:tr>
              <a:tr h="358648">
                <a:tc>
                  <a:txBody>
                    <a:bodyPr/>
                    <a:lstStyle/>
                    <a:p>
                      <a:pPr marL="92075">
                        <a:lnSpc>
                          <a:spcPct val="100000"/>
                        </a:lnSpc>
                        <a:spcBef>
                          <a:spcPts val="330"/>
                        </a:spcBef>
                      </a:pPr>
                      <a:r>
                        <a:rPr sz="1400" b="0" spc="-5" dirty="0">
                          <a:latin typeface="Segoe UI Semilight"/>
                          <a:cs typeface="Segoe UI Semilight"/>
                        </a:rPr>
                        <a:t>Azure</a:t>
                      </a:r>
                      <a:r>
                        <a:rPr sz="1400" b="0" spc="-10" dirty="0">
                          <a:latin typeface="Segoe UI Semilight"/>
                          <a:cs typeface="Segoe UI Semilight"/>
                        </a:rPr>
                        <a:t> </a:t>
                      </a:r>
                      <a:r>
                        <a:rPr sz="1400" b="0" dirty="0">
                          <a:latin typeface="Segoe UI Semilight"/>
                          <a:cs typeface="Segoe UI Semilight"/>
                        </a:rPr>
                        <a:t>Databricks</a:t>
                      </a:r>
                      <a:endParaRPr sz="1400">
                        <a:latin typeface="Segoe UI Semilight"/>
                        <a:cs typeface="Segoe UI Semilight"/>
                      </a:endParaRPr>
                    </a:p>
                  </a:txBody>
                  <a:tcPr marL="0" marR="0" marT="41910" marB="0">
                    <a:lnL w="12700">
                      <a:solidFill>
                        <a:srgbClr val="FFFFFF"/>
                      </a:solidFill>
                      <a:prstDash val="solid"/>
                    </a:lnL>
                    <a:lnT w="12700">
                      <a:solidFill>
                        <a:srgbClr val="BEBEBE"/>
                      </a:solidFill>
                      <a:prstDash val="solid"/>
                    </a:lnT>
                    <a:lnB w="12700">
                      <a:solidFill>
                        <a:srgbClr val="BEBEBE"/>
                      </a:solidFill>
                      <a:prstDash val="solid"/>
                    </a:lnB>
                  </a:tcPr>
                </a:tc>
                <a:tc>
                  <a:txBody>
                    <a:bodyPr/>
                    <a:lstStyle/>
                    <a:p>
                      <a:pPr marL="165100" algn="ctr">
                        <a:lnSpc>
                          <a:spcPct val="100000"/>
                        </a:lnSpc>
                        <a:spcBef>
                          <a:spcPts val="545"/>
                        </a:spcBef>
                      </a:pPr>
                      <a:r>
                        <a:rPr sz="1400" dirty="0">
                          <a:latin typeface="Segoe UI Symbol"/>
                          <a:cs typeface="Segoe UI Symbol"/>
                        </a:rPr>
                        <a:t>✓</a:t>
                      </a:r>
                      <a:endParaRPr sz="1400">
                        <a:latin typeface="Segoe UI Symbol"/>
                        <a:cs typeface="Segoe UI Symbol"/>
                      </a:endParaRPr>
                    </a:p>
                  </a:txBody>
                  <a:tcPr marL="0" marR="0" marT="69215" marB="0">
                    <a:lnT w="12700">
                      <a:solidFill>
                        <a:srgbClr val="BEBEBE"/>
                      </a:solidFill>
                      <a:prstDash val="solid"/>
                    </a:lnT>
                    <a:lnB w="12700">
                      <a:solidFill>
                        <a:srgbClr val="BEBEBE"/>
                      </a:solidFill>
                      <a:prstDash val="solid"/>
                    </a:lnB>
                  </a:tcPr>
                </a:tc>
                <a:tc>
                  <a:txBody>
                    <a:bodyPr/>
                    <a:lstStyle/>
                    <a:p>
                      <a:pPr>
                        <a:lnSpc>
                          <a:spcPct val="100000"/>
                        </a:lnSpc>
                      </a:pPr>
                      <a:endParaRPr sz="1500">
                        <a:latin typeface="Times New Roman"/>
                        <a:cs typeface="Times New Roman"/>
                      </a:endParaRPr>
                    </a:p>
                  </a:txBody>
                  <a:tcPr marL="0" marR="0" marT="0" marB="0">
                    <a:lnR w="12700">
                      <a:solidFill>
                        <a:srgbClr val="FFFFFF"/>
                      </a:solidFill>
                      <a:prstDash val="solid"/>
                    </a:lnR>
                    <a:lnT w="12700">
                      <a:solidFill>
                        <a:srgbClr val="BEBEBE"/>
                      </a:solidFill>
                      <a:prstDash val="solid"/>
                    </a:lnT>
                    <a:lnB w="12700">
                      <a:solidFill>
                        <a:srgbClr val="BEBEBE"/>
                      </a:solidFill>
                      <a:prstDash val="solid"/>
                    </a:lnB>
                  </a:tcPr>
                </a:tc>
                <a:extLst>
                  <a:ext uri="{0D108BD9-81ED-4DB2-BD59-A6C34878D82A}">
                    <a16:rowId xmlns:a16="http://schemas.microsoft.com/office/drawing/2014/main" val="10004"/>
                  </a:ext>
                </a:extLst>
              </a:tr>
              <a:tr h="358520">
                <a:tc>
                  <a:txBody>
                    <a:bodyPr/>
                    <a:lstStyle/>
                    <a:p>
                      <a:pPr marL="92075">
                        <a:lnSpc>
                          <a:spcPct val="100000"/>
                        </a:lnSpc>
                        <a:spcBef>
                          <a:spcPts val="334"/>
                        </a:spcBef>
                      </a:pPr>
                      <a:r>
                        <a:rPr sz="1400" b="0" spc="-10" dirty="0">
                          <a:latin typeface="Segoe UI Semilight"/>
                          <a:cs typeface="Segoe UI Semilight"/>
                        </a:rPr>
                        <a:t>Azure </a:t>
                      </a:r>
                      <a:r>
                        <a:rPr sz="1400" b="0" spc="-5" dirty="0">
                          <a:latin typeface="Segoe UI Semilight"/>
                          <a:cs typeface="Segoe UI Semilight"/>
                        </a:rPr>
                        <a:t>Data </a:t>
                      </a:r>
                      <a:r>
                        <a:rPr sz="1400" b="0" spc="-10" dirty="0">
                          <a:latin typeface="Segoe UI Semilight"/>
                          <a:cs typeface="Segoe UI Semilight"/>
                        </a:rPr>
                        <a:t>Lake</a:t>
                      </a:r>
                      <a:r>
                        <a:rPr sz="1400" b="0" spc="10" dirty="0">
                          <a:latin typeface="Segoe UI Semilight"/>
                          <a:cs typeface="Segoe UI Semilight"/>
                        </a:rPr>
                        <a:t> </a:t>
                      </a:r>
                      <a:r>
                        <a:rPr sz="1400" b="0" spc="-5" dirty="0">
                          <a:latin typeface="Segoe UI Semilight"/>
                          <a:cs typeface="Segoe UI Semilight"/>
                        </a:rPr>
                        <a:t>Analytics</a:t>
                      </a:r>
                      <a:endParaRPr sz="1400">
                        <a:latin typeface="Segoe UI Semilight"/>
                        <a:cs typeface="Segoe UI Semilight"/>
                      </a:endParaRPr>
                    </a:p>
                  </a:txBody>
                  <a:tcPr marL="0" marR="0" marT="42544" marB="0">
                    <a:lnL w="12700">
                      <a:solidFill>
                        <a:srgbClr val="FFFFFF"/>
                      </a:solidFill>
                      <a:prstDash val="solid"/>
                    </a:lnL>
                    <a:lnT w="12700">
                      <a:solidFill>
                        <a:srgbClr val="BEBEBE"/>
                      </a:solidFill>
                      <a:prstDash val="solid"/>
                    </a:lnT>
                    <a:lnB w="12700">
                      <a:solidFill>
                        <a:srgbClr val="BEBEBE"/>
                      </a:solidFill>
                      <a:prstDash val="solid"/>
                    </a:lnB>
                  </a:tcPr>
                </a:tc>
                <a:tc>
                  <a:txBody>
                    <a:bodyPr/>
                    <a:lstStyle/>
                    <a:p>
                      <a:pPr marL="165100" algn="ctr">
                        <a:lnSpc>
                          <a:spcPct val="100000"/>
                        </a:lnSpc>
                        <a:spcBef>
                          <a:spcPts val="545"/>
                        </a:spcBef>
                      </a:pPr>
                      <a:r>
                        <a:rPr sz="1400" dirty="0">
                          <a:latin typeface="Segoe UI Symbol"/>
                          <a:cs typeface="Segoe UI Symbol"/>
                        </a:rPr>
                        <a:t>✓</a:t>
                      </a:r>
                      <a:endParaRPr sz="1400">
                        <a:latin typeface="Segoe UI Symbol"/>
                        <a:cs typeface="Segoe UI Symbol"/>
                      </a:endParaRPr>
                    </a:p>
                  </a:txBody>
                  <a:tcPr marL="0" marR="0" marT="69215" marB="0">
                    <a:lnT w="12700">
                      <a:solidFill>
                        <a:srgbClr val="BEBEBE"/>
                      </a:solidFill>
                      <a:prstDash val="solid"/>
                    </a:lnT>
                    <a:lnB w="12700">
                      <a:solidFill>
                        <a:srgbClr val="BEBEBE"/>
                      </a:solidFill>
                      <a:prstDash val="solid"/>
                    </a:lnB>
                  </a:tcPr>
                </a:tc>
                <a:tc>
                  <a:txBody>
                    <a:bodyPr/>
                    <a:lstStyle/>
                    <a:p>
                      <a:pPr>
                        <a:lnSpc>
                          <a:spcPct val="100000"/>
                        </a:lnSpc>
                      </a:pPr>
                      <a:endParaRPr sz="1500">
                        <a:latin typeface="Times New Roman"/>
                        <a:cs typeface="Times New Roman"/>
                      </a:endParaRPr>
                    </a:p>
                  </a:txBody>
                  <a:tcPr marL="0" marR="0" marT="0" marB="0">
                    <a:lnR w="12700">
                      <a:solidFill>
                        <a:srgbClr val="FFFFFF"/>
                      </a:solidFill>
                      <a:prstDash val="solid"/>
                    </a:lnR>
                    <a:lnT w="12700">
                      <a:solidFill>
                        <a:srgbClr val="BEBEBE"/>
                      </a:solidFill>
                      <a:prstDash val="solid"/>
                    </a:lnT>
                    <a:lnB w="12700">
                      <a:solidFill>
                        <a:srgbClr val="BEBEBE"/>
                      </a:solidFill>
                      <a:prstDash val="solid"/>
                    </a:lnB>
                  </a:tcPr>
                </a:tc>
                <a:extLst>
                  <a:ext uri="{0D108BD9-81ED-4DB2-BD59-A6C34878D82A}">
                    <a16:rowId xmlns:a16="http://schemas.microsoft.com/office/drawing/2014/main" val="10005"/>
                  </a:ext>
                </a:extLst>
              </a:tr>
              <a:tr h="358521">
                <a:tc>
                  <a:txBody>
                    <a:bodyPr/>
                    <a:lstStyle/>
                    <a:p>
                      <a:pPr marL="92075">
                        <a:lnSpc>
                          <a:spcPct val="100000"/>
                        </a:lnSpc>
                        <a:spcBef>
                          <a:spcPts val="335"/>
                        </a:spcBef>
                      </a:pPr>
                      <a:r>
                        <a:rPr sz="1400" b="0" spc="-5" dirty="0">
                          <a:latin typeface="Segoe UI Semilight"/>
                          <a:cs typeface="Segoe UI Semilight"/>
                        </a:rPr>
                        <a:t>Apache </a:t>
                      </a:r>
                      <a:r>
                        <a:rPr sz="1400" b="0" spc="-10" dirty="0">
                          <a:latin typeface="Segoe UI Semilight"/>
                          <a:cs typeface="Segoe UI Semilight"/>
                        </a:rPr>
                        <a:t>Spark </a:t>
                      </a:r>
                      <a:r>
                        <a:rPr sz="1400" b="0" spc="-5" dirty="0">
                          <a:latin typeface="Segoe UI Semilight"/>
                          <a:cs typeface="Segoe UI Semilight"/>
                        </a:rPr>
                        <a:t>for</a:t>
                      </a:r>
                      <a:r>
                        <a:rPr sz="1400" b="0" spc="15" dirty="0">
                          <a:latin typeface="Segoe UI Semilight"/>
                          <a:cs typeface="Segoe UI Semilight"/>
                        </a:rPr>
                        <a:t> </a:t>
                      </a:r>
                      <a:r>
                        <a:rPr sz="1400" b="0" spc="-5" dirty="0">
                          <a:latin typeface="Segoe UI Semilight"/>
                          <a:cs typeface="Segoe UI Semilight"/>
                        </a:rPr>
                        <a:t>HDInsight</a:t>
                      </a:r>
                      <a:endParaRPr sz="1400">
                        <a:latin typeface="Segoe UI Semilight"/>
                        <a:cs typeface="Segoe UI Semilight"/>
                      </a:endParaRPr>
                    </a:p>
                  </a:txBody>
                  <a:tcPr marL="0" marR="0" marT="42545" marB="0">
                    <a:lnL w="12700">
                      <a:solidFill>
                        <a:srgbClr val="FFFFFF"/>
                      </a:solidFill>
                      <a:prstDash val="solid"/>
                    </a:lnL>
                    <a:lnT w="12700">
                      <a:solidFill>
                        <a:srgbClr val="BEBEBE"/>
                      </a:solidFill>
                      <a:prstDash val="solid"/>
                    </a:lnT>
                    <a:lnB w="12700">
                      <a:solidFill>
                        <a:srgbClr val="BEBEBE"/>
                      </a:solidFill>
                      <a:prstDash val="solid"/>
                    </a:lnB>
                  </a:tcPr>
                </a:tc>
                <a:tc>
                  <a:txBody>
                    <a:bodyPr/>
                    <a:lstStyle/>
                    <a:p>
                      <a:pPr marL="165100" algn="ctr">
                        <a:lnSpc>
                          <a:spcPct val="100000"/>
                        </a:lnSpc>
                        <a:spcBef>
                          <a:spcPts val="545"/>
                        </a:spcBef>
                      </a:pPr>
                      <a:r>
                        <a:rPr sz="1400" dirty="0">
                          <a:latin typeface="Segoe UI Symbol"/>
                          <a:cs typeface="Segoe UI Symbol"/>
                        </a:rPr>
                        <a:t>✓</a:t>
                      </a:r>
                      <a:endParaRPr sz="1400">
                        <a:latin typeface="Segoe UI Symbol"/>
                        <a:cs typeface="Segoe UI Symbol"/>
                      </a:endParaRPr>
                    </a:p>
                  </a:txBody>
                  <a:tcPr marL="0" marR="0" marT="69215" marB="0">
                    <a:lnT w="12700">
                      <a:solidFill>
                        <a:srgbClr val="BEBEBE"/>
                      </a:solidFill>
                      <a:prstDash val="solid"/>
                    </a:lnT>
                    <a:lnB w="12700">
                      <a:solidFill>
                        <a:srgbClr val="BEBEBE"/>
                      </a:solidFill>
                      <a:prstDash val="solid"/>
                    </a:lnB>
                  </a:tcPr>
                </a:tc>
                <a:tc>
                  <a:txBody>
                    <a:bodyPr/>
                    <a:lstStyle/>
                    <a:p>
                      <a:pPr>
                        <a:lnSpc>
                          <a:spcPct val="100000"/>
                        </a:lnSpc>
                      </a:pPr>
                      <a:endParaRPr sz="1500">
                        <a:latin typeface="Times New Roman"/>
                        <a:cs typeface="Times New Roman"/>
                      </a:endParaRPr>
                    </a:p>
                  </a:txBody>
                  <a:tcPr marL="0" marR="0" marT="0" marB="0">
                    <a:lnR w="12700">
                      <a:solidFill>
                        <a:srgbClr val="FFFFFF"/>
                      </a:solidFill>
                      <a:prstDash val="solid"/>
                    </a:lnR>
                    <a:lnT w="12700">
                      <a:solidFill>
                        <a:srgbClr val="BEBEBE"/>
                      </a:solidFill>
                      <a:prstDash val="solid"/>
                    </a:lnT>
                    <a:lnB w="12700">
                      <a:solidFill>
                        <a:srgbClr val="BEBEBE"/>
                      </a:solidFill>
                      <a:prstDash val="solid"/>
                    </a:lnB>
                  </a:tcPr>
                </a:tc>
                <a:extLst>
                  <a:ext uri="{0D108BD9-81ED-4DB2-BD59-A6C34878D82A}">
                    <a16:rowId xmlns:a16="http://schemas.microsoft.com/office/drawing/2014/main" val="10006"/>
                  </a:ext>
                </a:extLst>
              </a:tr>
              <a:tr h="358520">
                <a:tc>
                  <a:txBody>
                    <a:bodyPr/>
                    <a:lstStyle/>
                    <a:p>
                      <a:pPr marL="92075">
                        <a:lnSpc>
                          <a:spcPct val="100000"/>
                        </a:lnSpc>
                        <a:spcBef>
                          <a:spcPts val="334"/>
                        </a:spcBef>
                      </a:pPr>
                      <a:r>
                        <a:rPr sz="1400" b="0" spc="-10" dirty="0">
                          <a:latin typeface="Segoe UI Semilight"/>
                          <a:cs typeface="Segoe UI Semilight"/>
                        </a:rPr>
                        <a:t>Azure </a:t>
                      </a:r>
                      <a:r>
                        <a:rPr sz="1400" b="0" spc="-5" dirty="0">
                          <a:latin typeface="Segoe UI Semilight"/>
                          <a:cs typeface="Segoe UI Semilight"/>
                        </a:rPr>
                        <a:t>Container</a:t>
                      </a:r>
                      <a:r>
                        <a:rPr sz="1400" b="0" spc="5" dirty="0">
                          <a:latin typeface="Segoe UI Semilight"/>
                          <a:cs typeface="Segoe UI Semilight"/>
                        </a:rPr>
                        <a:t> </a:t>
                      </a:r>
                      <a:r>
                        <a:rPr sz="1400" b="0" dirty="0">
                          <a:latin typeface="Segoe UI Semilight"/>
                          <a:cs typeface="Segoe UI Semilight"/>
                        </a:rPr>
                        <a:t>Instance</a:t>
                      </a:r>
                      <a:endParaRPr sz="1400">
                        <a:latin typeface="Segoe UI Semilight"/>
                        <a:cs typeface="Segoe UI Semilight"/>
                      </a:endParaRPr>
                    </a:p>
                  </a:txBody>
                  <a:tcPr marL="0" marR="0" marT="42544" marB="0">
                    <a:lnL w="12700">
                      <a:solidFill>
                        <a:srgbClr val="FFFFFF"/>
                      </a:solidFill>
                      <a:prstDash val="solid"/>
                    </a:lnL>
                    <a:lnT w="12700">
                      <a:solidFill>
                        <a:srgbClr val="BEBEBE"/>
                      </a:solidFill>
                      <a:prstDash val="solid"/>
                    </a:lnT>
                    <a:lnB w="12700">
                      <a:solidFill>
                        <a:srgbClr val="BEBEBE"/>
                      </a:solidFill>
                      <a:prstDash val="solid"/>
                    </a:lnB>
                  </a:tcPr>
                </a:tc>
                <a:tc>
                  <a:txBody>
                    <a:bodyPr/>
                    <a:lstStyle/>
                    <a:p>
                      <a:pPr>
                        <a:lnSpc>
                          <a:spcPct val="100000"/>
                        </a:lnSpc>
                      </a:pPr>
                      <a:endParaRPr sz="1500">
                        <a:latin typeface="Times New Roman"/>
                        <a:cs typeface="Times New Roman"/>
                      </a:endParaRPr>
                    </a:p>
                  </a:txBody>
                  <a:tcPr marL="0" marR="0" marT="0" marB="0">
                    <a:lnT w="12700">
                      <a:solidFill>
                        <a:srgbClr val="BEBEBE"/>
                      </a:solidFill>
                      <a:prstDash val="solid"/>
                    </a:lnT>
                    <a:lnB w="12700">
                      <a:solidFill>
                        <a:srgbClr val="BEBEBE"/>
                      </a:solidFill>
                      <a:prstDash val="solid"/>
                    </a:lnB>
                  </a:tcPr>
                </a:tc>
                <a:tc>
                  <a:txBody>
                    <a:bodyPr/>
                    <a:lstStyle/>
                    <a:p>
                      <a:pPr marL="29845" algn="ctr">
                        <a:lnSpc>
                          <a:spcPct val="100000"/>
                        </a:lnSpc>
                        <a:spcBef>
                          <a:spcPts val="545"/>
                        </a:spcBef>
                      </a:pPr>
                      <a:r>
                        <a:rPr sz="1400" dirty="0">
                          <a:latin typeface="Segoe UI Symbol"/>
                          <a:cs typeface="Segoe UI Symbol"/>
                        </a:rPr>
                        <a:t>✓</a:t>
                      </a:r>
                      <a:endParaRPr sz="1400">
                        <a:latin typeface="Segoe UI Symbol"/>
                        <a:cs typeface="Segoe UI Symbol"/>
                      </a:endParaRPr>
                    </a:p>
                  </a:txBody>
                  <a:tcPr marL="0" marR="0" marT="69215" marB="0">
                    <a:lnR w="12700">
                      <a:solidFill>
                        <a:srgbClr val="FFFFFF"/>
                      </a:solidFill>
                      <a:prstDash val="solid"/>
                    </a:lnR>
                    <a:lnT w="12700">
                      <a:solidFill>
                        <a:srgbClr val="BEBEBE"/>
                      </a:solidFill>
                      <a:prstDash val="solid"/>
                    </a:lnT>
                    <a:lnB w="12700">
                      <a:solidFill>
                        <a:srgbClr val="BEBEBE"/>
                      </a:solidFill>
                      <a:prstDash val="solid"/>
                    </a:lnB>
                  </a:tcPr>
                </a:tc>
                <a:extLst>
                  <a:ext uri="{0D108BD9-81ED-4DB2-BD59-A6C34878D82A}">
                    <a16:rowId xmlns:a16="http://schemas.microsoft.com/office/drawing/2014/main" val="10007"/>
                  </a:ext>
                </a:extLst>
              </a:tr>
              <a:tr h="358521">
                <a:tc>
                  <a:txBody>
                    <a:bodyPr/>
                    <a:lstStyle/>
                    <a:p>
                      <a:pPr marL="92075">
                        <a:lnSpc>
                          <a:spcPct val="100000"/>
                        </a:lnSpc>
                        <a:spcBef>
                          <a:spcPts val="335"/>
                        </a:spcBef>
                      </a:pPr>
                      <a:r>
                        <a:rPr sz="1400" b="0" spc="-10" dirty="0">
                          <a:latin typeface="Segoe UI Semilight"/>
                          <a:cs typeface="Segoe UI Semilight"/>
                        </a:rPr>
                        <a:t>Azure </a:t>
                      </a:r>
                      <a:r>
                        <a:rPr sz="1400" b="0" spc="-5" dirty="0">
                          <a:latin typeface="Segoe UI Semilight"/>
                          <a:cs typeface="Segoe UI Semilight"/>
                        </a:rPr>
                        <a:t>Kubernetes</a:t>
                      </a:r>
                      <a:r>
                        <a:rPr sz="1400" b="0" spc="30" dirty="0">
                          <a:latin typeface="Segoe UI Semilight"/>
                          <a:cs typeface="Segoe UI Semilight"/>
                        </a:rPr>
                        <a:t> </a:t>
                      </a:r>
                      <a:r>
                        <a:rPr sz="1400" b="0" spc="5" dirty="0">
                          <a:latin typeface="Segoe UI Semilight"/>
                          <a:cs typeface="Segoe UI Semilight"/>
                        </a:rPr>
                        <a:t>Service</a:t>
                      </a:r>
                      <a:endParaRPr sz="1400">
                        <a:latin typeface="Segoe UI Semilight"/>
                        <a:cs typeface="Segoe UI Semilight"/>
                      </a:endParaRPr>
                    </a:p>
                  </a:txBody>
                  <a:tcPr marL="0" marR="0" marT="42545" marB="0">
                    <a:lnL w="12700">
                      <a:solidFill>
                        <a:srgbClr val="FFFFFF"/>
                      </a:solidFill>
                      <a:prstDash val="solid"/>
                    </a:lnL>
                    <a:lnT w="12700">
                      <a:solidFill>
                        <a:srgbClr val="BEBEBE"/>
                      </a:solidFill>
                      <a:prstDash val="solid"/>
                    </a:lnT>
                    <a:lnB w="12700">
                      <a:solidFill>
                        <a:srgbClr val="BEBEBE"/>
                      </a:solidFill>
                      <a:prstDash val="solid"/>
                    </a:lnB>
                  </a:tcPr>
                </a:tc>
                <a:tc>
                  <a:txBody>
                    <a:bodyPr/>
                    <a:lstStyle/>
                    <a:p>
                      <a:pPr>
                        <a:lnSpc>
                          <a:spcPct val="100000"/>
                        </a:lnSpc>
                      </a:pPr>
                      <a:endParaRPr sz="1500">
                        <a:latin typeface="Times New Roman"/>
                        <a:cs typeface="Times New Roman"/>
                      </a:endParaRPr>
                    </a:p>
                  </a:txBody>
                  <a:tcPr marL="0" marR="0" marT="0" marB="0">
                    <a:lnT w="12700">
                      <a:solidFill>
                        <a:srgbClr val="BEBEBE"/>
                      </a:solidFill>
                      <a:prstDash val="solid"/>
                    </a:lnT>
                    <a:lnB w="12700">
                      <a:solidFill>
                        <a:srgbClr val="BEBEBE"/>
                      </a:solidFill>
                      <a:prstDash val="solid"/>
                    </a:lnB>
                  </a:tcPr>
                </a:tc>
                <a:tc>
                  <a:txBody>
                    <a:bodyPr/>
                    <a:lstStyle/>
                    <a:p>
                      <a:pPr marL="29845" algn="ctr">
                        <a:lnSpc>
                          <a:spcPct val="100000"/>
                        </a:lnSpc>
                        <a:spcBef>
                          <a:spcPts val="545"/>
                        </a:spcBef>
                      </a:pPr>
                      <a:r>
                        <a:rPr sz="1400" dirty="0">
                          <a:latin typeface="Segoe UI Symbol"/>
                          <a:cs typeface="Segoe UI Symbol"/>
                        </a:rPr>
                        <a:t>✓</a:t>
                      </a:r>
                      <a:endParaRPr sz="1400">
                        <a:latin typeface="Segoe UI Symbol"/>
                        <a:cs typeface="Segoe UI Symbol"/>
                      </a:endParaRPr>
                    </a:p>
                  </a:txBody>
                  <a:tcPr marL="0" marR="0" marT="69215" marB="0">
                    <a:lnR w="12700">
                      <a:solidFill>
                        <a:srgbClr val="FFFFFF"/>
                      </a:solidFill>
                      <a:prstDash val="solid"/>
                    </a:lnR>
                    <a:lnT w="12700">
                      <a:solidFill>
                        <a:srgbClr val="BEBEBE"/>
                      </a:solidFill>
                      <a:prstDash val="solid"/>
                    </a:lnT>
                    <a:lnB w="12700">
                      <a:solidFill>
                        <a:srgbClr val="BEBEBE"/>
                      </a:solidFill>
                      <a:prstDash val="solid"/>
                    </a:lnB>
                  </a:tcPr>
                </a:tc>
                <a:extLst>
                  <a:ext uri="{0D108BD9-81ED-4DB2-BD59-A6C34878D82A}">
                    <a16:rowId xmlns:a16="http://schemas.microsoft.com/office/drawing/2014/main" val="10008"/>
                  </a:ext>
                </a:extLst>
              </a:tr>
              <a:tr h="358559">
                <a:tc>
                  <a:txBody>
                    <a:bodyPr/>
                    <a:lstStyle/>
                    <a:p>
                      <a:pPr marL="92075">
                        <a:lnSpc>
                          <a:spcPct val="100000"/>
                        </a:lnSpc>
                        <a:spcBef>
                          <a:spcPts val="335"/>
                        </a:spcBef>
                      </a:pPr>
                      <a:r>
                        <a:rPr sz="1400" b="0" spc="-10" dirty="0">
                          <a:latin typeface="Segoe UI Semilight"/>
                          <a:cs typeface="Segoe UI Semilight"/>
                        </a:rPr>
                        <a:t>Azure </a:t>
                      </a:r>
                      <a:r>
                        <a:rPr sz="1400" b="0" spc="-5" dirty="0">
                          <a:latin typeface="Segoe UI Semilight"/>
                          <a:cs typeface="Segoe UI Semilight"/>
                        </a:rPr>
                        <a:t>IoT</a:t>
                      </a:r>
                      <a:r>
                        <a:rPr sz="1400" b="0" spc="5" dirty="0">
                          <a:latin typeface="Segoe UI Semilight"/>
                          <a:cs typeface="Segoe UI Semilight"/>
                        </a:rPr>
                        <a:t> </a:t>
                      </a:r>
                      <a:r>
                        <a:rPr sz="1400" b="0" dirty="0">
                          <a:latin typeface="Segoe UI Semilight"/>
                          <a:cs typeface="Segoe UI Semilight"/>
                        </a:rPr>
                        <a:t>Edge</a:t>
                      </a:r>
                      <a:endParaRPr sz="1400">
                        <a:latin typeface="Segoe UI Semilight"/>
                        <a:cs typeface="Segoe UI Semilight"/>
                      </a:endParaRPr>
                    </a:p>
                  </a:txBody>
                  <a:tcPr marL="0" marR="0" marT="42545" marB="0">
                    <a:lnL w="12700">
                      <a:solidFill>
                        <a:srgbClr val="FFFFFF"/>
                      </a:solidFill>
                      <a:prstDash val="solid"/>
                    </a:lnL>
                    <a:lnT w="12700">
                      <a:solidFill>
                        <a:srgbClr val="BEBEBE"/>
                      </a:solidFill>
                      <a:prstDash val="solid"/>
                    </a:lnT>
                    <a:lnB w="12700">
                      <a:solidFill>
                        <a:srgbClr val="BEBEBE"/>
                      </a:solidFill>
                      <a:prstDash val="solid"/>
                    </a:lnB>
                  </a:tcPr>
                </a:tc>
                <a:tc>
                  <a:txBody>
                    <a:bodyPr/>
                    <a:lstStyle/>
                    <a:p>
                      <a:pPr>
                        <a:lnSpc>
                          <a:spcPct val="100000"/>
                        </a:lnSpc>
                      </a:pPr>
                      <a:endParaRPr sz="1500">
                        <a:latin typeface="Times New Roman"/>
                        <a:cs typeface="Times New Roman"/>
                      </a:endParaRPr>
                    </a:p>
                  </a:txBody>
                  <a:tcPr marL="0" marR="0" marT="0" marB="0">
                    <a:lnT w="12700">
                      <a:solidFill>
                        <a:srgbClr val="BEBEBE"/>
                      </a:solidFill>
                      <a:prstDash val="solid"/>
                    </a:lnT>
                    <a:lnB w="12700">
                      <a:solidFill>
                        <a:srgbClr val="BEBEBE"/>
                      </a:solidFill>
                      <a:prstDash val="solid"/>
                    </a:lnB>
                  </a:tcPr>
                </a:tc>
                <a:tc>
                  <a:txBody>
                    <a:bodyPr/>
                    <a:lstStyle/>
                    <a:p>
                      <a:pPr marL="29845" algn="ctr">
                        <a:lnSpc>
                          <a:spcPct val="100000"/>
                        </a:lnSpc>
                        <a:spcBef>
                          <a:spcPts val="545"/>
                        </a:spcBef>
                      </a:pPr>
                      <a:r>
                        <a:rPr sz="1400" dirty="0">
                          <a:latin typeface="Segoe UI Symbol"/>
                          <a:cs typeface="Segoe UI Symbol"/>
                        </a:rPr>
                        <a:t>✓</a:t>
                      </a:r>
                      <a:endParaRPr sz="1400">
                        <a:latin typeface="Segoe UI Symbol"/>
                        <a:cs typeface="Segoe UI Symbol"/>
                      </a:endParaRPr>
                    </a:p>
                  </a:txBody>
                  <a:tcPr marL="0" marR="0" marT="69215" marB="0">
                    <a:lnR w="12700">
                      <a:solidFill>
                        <a:srgbClr val="FFFFFF"/>
                      </a:solidFill>
                      <a:prstDash val="solid"/>
                    </a:lnR>
                    <a:lnT w="12700">
                      <a:solidFill>
                        <a:srgbClr val="BEBEBE"/>
                      </a:solidFill>
                      <a:prstDash val="solid"/>
                    </a:lnT>
                    <a:lnB w="12700">
                      <a:solidFill>
                        <a:srgbClr val="BEBEBE"/>
                      </a:solidFill>
                      <a:prstDash val="solid"/>
                    </a:lnB>
                  </a:tcPr>
                </a:tc>
                <a:extLst>
                  <a:ext uri="{0D108BD9-81ED-4DB2-BD59-A6C34878D82A}">
                    <a16:rowId xmlns:a16="http://schemas.microsoft.com/office/drawing/2014/main" val="10009"/>
                  </a:ext>
                </a:extLst>
              </a:tr>
              <a:tr h="358546">
                <a:tc>
                  <a:txBody>
                    <a:bodyPr/>
                    <a:lstStyle/>
                    <a:p>
                      <a:pPr marL="92075">
                        <a:lnSpc>
                          <a:spcPct val="100000"/>
                        </a:lnSpc>
                        <a:spcBef>
                          <a:spcPts val="335"/>
                        </a:spcBef>
                      </a:pPr>
                      <a:r>
                        <a:rPr sz="1400" b="0" spc="-5" dirty="0">
                          <a:latin typeface="Segoe UI Semilight"/>
                          <a:cs typeface="Segoe UI Semilight"/>
                        </a:rPr>
                        <a:t>Field-programmable gate </a:t>
                      </a:r>
                      <a:r>
                        <a:rPr sz="1400" b="0" dirty="0">
                          <a:latin typeface="Segoe UI Semilight"/>
                          <a:cs typeface="Segoe UI Semilight"/>
                        </a:rPr>
                        <a:t>array</a:t>
                      </a:r>
                      <a:r>
                        <a:rPr sz="1400" b="0" spc="-55" dirty="0">
                          <a:latin typeface="Segoe UI Semilight"/>
                          <a:cs typeface="Segoe UI Semilight"/>
                        </a:rPr>
                        <a:t> </a:t>
                      </a:r>
                      <a:r>
                        <a:rPr sz="1400" b="0" spc="-5" dirty="0">
                          <a:latin typeface="Segoe UI Semilight"/>
                          <a:cs typeface="Segoe UI Semilight"/>
                        </a:rPr>
                        <a:t>(FPGA)</a:t>
                      </a:r>
                      <a:endParaRPr sz="1400">
                        <a:latin typeface="Segoe UI Semilight"/>
                        <a:cs typeface="Segoe UI Semilight"/>
                      </a:endParaRPr>
                    </a:p>
                  </a:txBody>
                  <a:tcPr marL="0" marR="0" marT="42545" marB="0">
                    <a:lnL w="12700">
                      <a:solidFill>
                        <a:srgbClr val="FFFFFF"/>
                      </a:solidFill>
                      <a:prstDash val="solid"/>
                    </a:lnL>
                    <a:lnT w="12700">
                      <a:solidFill>
                        <a:srgbClr val="BEBEBE"/>
                      </a:solidFill>
                      <a:prstDash val="solid"/>
                    </a:lnT>
                    <a:lnB w="12700">
                      <a:solidFill>
                        <a:srgbClr val="BEBEBE"/>
                      </a:solidFill>
                      <a:prstDash val="solid"/>
                    </a:lnB>
                  </a:tcPr>
                </a:tc>
                <a:tc>
                  <a:txBody>
                    <a:bodyPr/>
                    <a:lstStyle/>
                    <a:p>
                      <a:pPr>
                        <a:lnSpc>
                          <a:spcPct val="100000"/>
                        </a:lnSpc>
                      </a:pPr>
                      <a:endParaRPr sz="1500">
                        <a:latin typeface="Times New Roman"/>
                        <a:cs typeface="Times New Roman"/>
                      </a:endParaRPr>
                    </a:p>
                  </a:txBody>
                  <a:tcPr marL="0" marR="0" marT="0" marB="0">
                    <a:lnT w="12700">
                      <a:solidFill>
                        <a:srgbClr val="BEBEBE"/>
                      </a:solidFill>
                      <a:prstDash val="solid"/>
                    </a:lnT>
                    <a:lnB w="12700">
                      <a:solidFill>
                        <a:srgbClr val="BEBEBE"/>
                      </a:solidFill>
                      <a:prstDash val="solid"/>
                    </a:lnB>
                  </a:tcPr>
                </a:tc>
                <a:tc>
                  <a:txBody>
                    <a:bodyPr/>
                    <a:lstStyle/>
                    <a:p>
                      <a:pPr marL="29845" algn="ctr">
                        <a:lnSpc>
                          <a:spcPct val="100000"/>
                        </a:lnSpc>
                        <a:spcBef>
                          <a:spcPts val="545"/>
                        </a:spcBef>
                      </a:pPr>
                      <a:r>
                        <a:rPr sz="1400" dirty="0">
                          <a:latin typeface="Segoe UI Symbol"/>
                          <a:cs typeface="Segoe UI Symbol"/>
                        </a:rPr>
                        <a:t>✓</a:t>
                      </a:r>
                    </a:p>
                  </a:txBody>
                  <a:tcPr marL="0" marR="0" marT="69215" marB="0">
                    <a:lnR w="12700">
                      <a:solidFill>
                        <a:srgbClr val="FFFFFF"/>
                      </a:solidFill>
                      <a:prstDash val="solid"/>
                    </a:lnR>
                    <a:lnT w="12700">
                      <a:solidFill>
                        <a:srgbClr val="BEBEBE"/>
                      </a:solidFill>
                      <a:prstDash val="solid"/>
                    </a:lnT>
                    <a:lnB w="12700">
                      <a:solidFill>
                        <a:srgbClr val="BEBEBE"/>
                      </a:solidFill>
                      <a:prstDash val="solid"/>
                    </a:lnB>
                  </a:tcPr>
                </a:tc>
                <a:extLst>
                  <a:ext uri="{0D108BD9-81ED-4DB2-BD59-A6C34878D82A}">
                    <a16:rowId xmlns:a16="http://schemas.microsoft.com/office/drawing/2014/main" val="10010"/>
                  </a:ext>
                </a:extLst>
              </a:tr>
            </a:tbl>
          </a:graphicData>
        </a:graphic>
      </p:graphicFrame>
      <p:sp>
        <p:nvSpPr>
          <p:cNvPr id="4" name="object 4"/>
          <p:cNvSpPr txBox="1"/>
          <p:nvPr/>
        </p:nvSpPr>
        <p:spPr>
          <a:xfrm>
            <a:off x="5916929" y="1401266"/>
            <a:ext cx="3894454" cy="300355"/>
          </a:xfrm>
          <a:prstGeom prst="rect">
            <a:avLst/>
          </a:prstGeom>
        </p:spPr>
        <p:txBody>
          <a:bodyPr vert="horz" wrap="square" lIns="0" tIns="12700" rIns="0" bIns="0" rtlCol="0">
            <a:spAutoFit/>
          </a:bodyPr>
          <a:lstStyle/>
          <a:p>
            <a:pPr marL="12700">
              <a:lnSpc>
                <a:spcPct val="100000"/>
              </a:lnSpc>
              <a:spcBef>
                <a:spcPts val="100"/>
              </a:spcBef>
            </a:pPr>
            <a:r>
              <a:rPr sz="1800" b="1" spc="-5" dirty="0">
                <a:solidFill>
                  <a:srgbClr val="0078D3"/>
                </a:solidFill>
                <a:latin typeface="Segoe UI Semibold"/>
                <a:cs typeface="Segoe UI Semibold"/>
              </a:rPr>
              <a:t>Currently </a:t>
            </a:r>
            <a:r>
              <a:rPr sz="1800" b="1" dirty="0">
                <a:solidFill>
                  <a:srgbClr val="0078D3"/>
                </a:solidFill>
                <a:latin typeface="Segoe UI Semibold"/>
                <a:cs typeface="Segoe UI Semibold"/>
              </a:rPr>
              <a:t>supported </a:t>
            </a:r>
            <a:r>
              <a:rPr sz="1800" b="1" spc="-5" dirty="0">
                <a:solidFill>
                  <a:srgbClr val="0078D3"/>
                </a:solidFill>
                <a:latin typeface="Segoe UI Semibold"/>
                <a:cs typeface="Segoe UI Semibold"/>
              </a:rPr>
              <a:t>compute</a:t>
            </a:r>
            <a:r>
              <a:rPr sz="1800" b="1" spc="-25" dirty="0">
                <a:solidFill>
                  <a:srgbClr val="0078D3"/>
                </a:solidFill>
                <a:latin typeface="Segoe UI Semibold"/>
                <a:cs typeface="Segoe UI Semibold"/>
              </a:rPr>
              <a:t> </a:t>
            </a:r>
            <a:r>
              <a:rPr sz="1800" b="1" spc="-10" dirty="0">
                <a:solidFill>
                  <a:srgbClr val="0078D3"/>
                </a:solidFill>
                <a:latin typeface="Segoe UI Semibold"/>
                <a:cs typeface="Segoe UI Semibold"/>
              </a:rPr>
              <a:t>targets</a:t>
            </a:r>
            <a:endParaRPr sz="1800">
              <a:latin typeface="Segoe UI Semibold"/>
              <a:cs typeface="Segoe UI Semibold"/>
            </a:endParaRPr>
          </a:p>
        </p:txBody>
      </p:sp>
      <p:sp>
        <p:nvSpPr>
          <p:cNvPr id="5" name="object 5"/>
          <p:cNvSpPr/>
          <p:nvPr/>
        </p:nvSpPr>
        <p:spPr>
          <a:xfrm>
            <a:off x="528358" y="2607436"/>
            <a:ext cx="4420323" cy="223012"/>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533933" y="2854325"/>
            <a:ext cx="3968089" cy="223012"/>
          </a:xfrm>
          <a:prstGeom prst="rect">
            <a:avLst/>
          </a:prstGeom>
          <a:blipFill>
            <a:blip r:embed="rId3" cstate="print"/>
            <a:stretch>
              <a:fillRect/>
            </a:stretch>
          </a:blipFill>
        </p:spPr>
        <p:txBody>
          <a:bodyPr wrap="square" lIns="0" tIns="0" rIns="0" bIns="0" rtlCol="0"/>
          <a:lstStyle/>
          <a:p>
            <a:endParaRPr/>
          </a:p>
        </p:txBody>
      </p:sp>
      <p:sp>
        <p:nvSpPr>
          <p:cNvPr id="7" name="object 7"/>
          <p:cNvSpPr/>
          <p:nvPr/>
        </p:nvSpPr>
        <p:spPr>
          <a:xfrm>
            <a:off x="536397" y="3101213"/>
            <a:ext cx="3953941" cy="223012"/>
          </a:xfrm>
          <a:prstGeom prst="rect">
            <a:avLst/>
          </a:prstGeom>
          <a:blipFill>
            <a:blip r:embed="rId4" cstate="print"/>
            <a:stretch>
              <a:fillRect/>
            </a:stretch>
          </a:blipFill>
        </p:spPr>
        <p:txBody>
          <a:bodyPr wrap="square" lIns="0" tIns="0" rIns="0" bIns="0" rtlCol="0"/>
          <a:lstStyle/>
          <a:p>
            <a:endParaRPr/>
          </a:p>
        </p:txBody>
      </p:sp>
      <p:sp>
        <p:nvSpPr>
          <p:cNvPr id="8" name="object 8"/>
          <p:cNvSpPr/>
          <p:nvPr/>
        </p:nvSpPr>
        <p:spPr>
          <a:xfrm>
            <a:off x="522439" y="3474592"/>
            <a:ext cx="4447705" cy="223012"/>
          </a:xfrm>
          <a:prstGeom prst="rect">
            <a:avLst/>
          </a:prstGeom>
          <a:blipFill>
            <a:blip r:embed="rId5" cstate="print"/>
            <a:stretch>
              <a:fillRect/>
            </a:stretch>
          </a:blipFill>
        </p:spPr>
        <p:txBody>
          <a:bodyPr wrap="square" lIns="0" tIns="0" rIns="0" bIns="0" rtlCol="0"/>
          <a:lstStyle/>
          <a:p>
            <a:endParaRPr/>
          </a:p>
        </p:txBody>
      </p:sp>
      <p:sp>
        <p:nvSpPr>
          <p:cNvPr id="9" name="object 9"/>
          <p:cNvSpPr/>
          <p:nvPr/>
        </p:nvSpPr>
        <p:spPr>
          <a:xfrm>
            <a:off x="520319" y="3721480"/>
            <a:ext cx="3587496" cy="223012"/>
          </a:xfrm>
          <a:prstGeom prst="rect">
            <a:avLst/>
          </a:prstGeom>
          <a:blipFill>
            <a:blip r:embed="rId6" cstate="print"/>
            <a:stretch>
              <a:fillRect/>
            </a:stretch>
          </a:blipFill>
        </p:spPr>
        <p:txBody>
          <a:bodyPr wrap="square" lIns="0" tIns="0" rIns="0" bIns="0" rtlCol="0"/>
          <a:lstStyle/>
          <a:p>
            <a:endParaRPr/>
          </a:p>
        </p:txBody>
      </p:sp>
      <p:sp>
        <p:nvSpPr>
          <p:cNvPr id="10" name="object 10"/>
          <p:cNvSpPr/>
          <p:nvPr/>
        </p:nvSpPr>
        <p:spPr>
          <a:xfrm>
            <a:off x="519874" y="4096384"/>
            <a:ext cx="3622992" cy="223012"/>
          </a:xfrm>
          <a:prstGeom prst="rect">
            <a:avLst/>
          </a:prstGeom>
          <a:blipFill>
            <a:blip r:embed="rId7" cstate="print"/>
            <a:stretch>
              <a:fillRect/>
            </a:stretch>
          </a:blipFill>
        </p:spPr>
        <p:txBody>
          <a:bodyPr wrap="square" lIns="0" tIns="0" rIns="0" bIns="0" rtlCol="0"/>
          <a:lstStyle/>
          <a:p>
            <a:endParaRPr/>
          </a:p>
        </p:txBody>
      </p:sp>
      <p:sp>
        <p:nvSpPr>
          <p:cNvPr id="11" name="object 11"/>
          <p:cNvSpPr/>
          <p:nvPr/>
        </p:nvSpPr>
        <p:spPr>
          <a:xfrm>
            <a:off x="519874" y="4469765"/>
            <a:ext cx="3645344" cy="223012"/>
          </a:xfrm>
          <a:prstGeom prst="rect">
            <a:avLst/>
          </a:prstGeom>
          <a:blipFill>
            <a:blip r:embed="rId8" cstate="print"/>
            <a:stretch>
              <a:fillRect/>
            </a:stretch>
          </a:blipFill>
        </p:spPr>
        <p:txBody>
          <a:bodyPr wrap="square" lIns="0" tIns="0" rIns="0" bIns="0" rtlCol="0"/>
          <a:lstStyle/>
          <a:p>
            <a:endParaRPr/>
          </a:p>
        </p:txBody>
      </p:sp>
      <p:sp>
        <p:nvSpPr>
          <p:cNvPr id="12" name="object 12"/>
          <p:cNvSpPr/>
          <p:nvPr/>
        </p:nvSpPr>
        <p:spPr>
          <a:xfrm>
            <a:off x="536397" y="4716653"/>
            <a:ext cx="3824782" cy="221742"/>
          </a:xfrm>
          <a:prstGeom prst="rect">
            <a:avLst/>
          </a:prstGeom>
          <a:blipFill>
            <a:blip r:embed="rId9" cstate="print"/>
            <a:stretch>
              <a:fillRect/>
            </a:stretch>
          </a:blipFill>
        </p:spPr>
        <p:txBody>
          <a:bodyPr wrap="square" lIns="0" tIns="0" rIns="0" bIns="0" rtlCol="0"/>
          <a:lstStyle/>
          <a:p>
            <a:endParaRPr/>
          </a:p>
        </p:txBody>
      </p:sp>
      <p:sp>
        <p:nvSpPr>
          <p:cNvPr id="13" name="object 13"/>
          <p:cNvSpPr/>
          <p:nvPr/>
        </p:nvSpPr>
        <p:spPr>
          <a:xfrm>
            <a:off x="528573" y="4963540"/>
            <a:ext cx="2000377" cy="171831"/>
          </a:xfrm>
          <a:prstGeom prst="rect">
            <a:avLst/>
          </a:prstGeom>
          <a:blipFill>
            <a:blip r:embed="rId10"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41597986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5142"/>
        <p:cNvGrpSpPr/>
        <p:nvPr/>
      </p:nvGrpSpPr>
      <p:grpSpPr>
        <a:xfrm>
          <a:off x="0" y="0"/>
          <a:ext cx="0" cy="0"/>
          <a:chOff x="0" y="0"/>
          <a:chExt cx="0" cy="0"/>
        </a:xfrm>
      </p:grpSpPr>
      <p:sp>
        <p:nvSpPr>
          <p:cNvPr id="92" name="Rectangle 91">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ectangle 93">
            <a:extLst>
              <a:ext uri="{FF2B5EF4-FFF2-40B4-BE49-F238E27FC236}">
                <a16:creationId xmlns:a16="http://schemas.microsoft.com/office/drawing/2014/main" id="{3E5445C6-DD42-4979-86FF-03730E8C6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734" y="321733"/>
            <a:ext cx="11573488" cy="6214534"/>
          </a:xfrm>
          <a:prstGeom prst="rect">
            <a:avLst/>
          </a:prstGeom>
          <a:solidFill>
            <a:schemeClr val="bg1">
              <a:lumMod val="75000"/>
              <a:lumOff val="25000"/>
            </a:schemeClr>
          </a:solidFill>
          <a:ln w="127000" cap="sq" cmpd="thinThick">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43" name="Google Shape;5143;p183"/>
          <p:cNvSpPr txBox="1">
            <a:spLocks noGrp="1"/>
          </p:cNvSpPr>
          <p:nvPr>
            <p:ph type="ctrTitle"/>
          </p:nvPr>
        </p:nvSpPr>
        <p:spPr>
          <a:xfrm>
            <a:off x="1524000" y="1122362"/>
            <a:ext cx="9144000" cy="2840037"/>
          </a:xfrm>
          <a:prstGeom prst="rect">
            <a:avLst/>
          </a:prstGeom>
        </p:spPr>
        <p:txBody>
          <a:bodyPr spcFirstLastPara="1" lIns="0" tIns="0" rIns="0" bIns="0" anchorCtr="0">
            <a:normAutofit/>
          </a:bodyPr>
          <a:lstStyle/>
          <a:p>
            <a:pPr marL="0" lvl="0" indent="0" rtl="0">
              <a:spcBef>
                <a:spcPts val="0"/>
              </a:spcBef>
              <a:spcAft>
                <a:spcPts val="0"/>
              </a:spcAft>
              <a:buClr>
                <a:schemeClr val="dk1"/>
              </a:buClr>
              <a:buSzPts val="3600"/>
              <a:buFont typeface="Quattrocento Sans"/>
              <a:buNone/>
            </a:pPr>
            <a:r>
              <a:rPr lang="en-US" sz="5800">
                <a:latin typeface="Calibri"/>
                <a:ea typeface="Calibri"/>
                <a:cs typeface="Calibri"/>
                <a:sym typeface="Calibri"/>
              </a:rPr>
              <a:t>DevOps for Machine Learning</a:t>
            </a:r>
          </a:p>
        </p:txBody>
      </p:sp>
      <p:sp>
        <p:nvSpPr>
          <p:cNvPr id="2" name="Subtitle 1">
            <a:extLst>
              <a:ext uri="{FF2B5EF4-FFF2-40B4-BE49-F238E27FC236}">
                <a16:creationId xmlns:a16="http://schemas.microsoft.com/office/drawing/2014/main" id="{4FCFE099-92B8-493A-979E-83454DFBF5DD}"/>
              </a:ext>
            </a:extLst>
          </p:cNvPr>
          <p:cNvSpPr>
            <a:spLocks noGrp="1"/>
          </p:cNvSpPr>
          <p:nvPr>
            <p:ph type="subTitle" idx="1"/>
          </p:nvPr>
        </p:nvSpPr>
        <p:spPr>
          <a:xfrm>
            <a:off x="1524000" y="4256436"/>
            <a:ext cx="9144000" cy="1600818"/>
          </a:xfrm>
        </p:spPr>
        <p:txBody>
          <a:bodyPr>
            <a:normAutofit/>
          </a:bodyPr>
          <a:lstStyle/>
          <a:p>
            <a:r>
              <a:rPr lang="en-IN">
                <a:solidFill>
                  <a:schemeClr val="accent1"/>
                </a:solidFill>
              </a:rPr>
              <a:t>CI/CD in ML – Moving towards MLOps</a:t>
            </a:r>
          </a:p>
        </p:txBody>
      </p:sp>
      <p:cxnSp>
        <p:nvCxnSpPr>
          <p:cNvPr id="96" name="Straight Connector 95">
            <a:extLst>
              <a:ext uri="{FF2B5EF4-FFF2-40B4-BE49-F238E27FC236}">
                <a16:creationId xmlns:a16="http://schemas.microsoft.com/office/drawing/2014/main" id="{45000665-DFC7-417E-8FD7-516A0F15C9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4109417"/>
            <a:ext cx="2743200" cy="0"/>
          </a:xfrm>
          <a:prstGeom prst="line">
            <a:avLst/>
          </a:prstGeom>
          <a:ln w="127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3292163"/>
      </p:ext>
    </p:extLst>
  </p:cSld>
  <p:clrMapOvr>
    <a:overrideClrMapping bg1="dk1" tx1="lt1" bg2="dk2" tx2="lt2" accent1="accent1" accent2="accent2" accent3="accent3" accent4="accent4" accent5="accent5" accent6="accent6" hlink="hlink" folHlink="folHlink"/>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05155" y="360276"/>
            <a:ext cx="2116455" cy="906144"/>
          </a:xfrm>
          <a:prstGeom prst="rect">
            <a:avLst/>
          </a:prstGeom>
        </p:spPr>
        <p:txBody>
          <a:bodyPr vert="horz" wrap="square" lIns="0" tIns="45085" rIns="0" bIns="0" rtlCol="0">
            <a:spAutoFit/>
          </a:bodyPr>
          <a:lstStyle/>
          <a:p>
            <a:pPr marL="12700">
              <a:lnSpc>
                <a:spcPct val="100000"/>
              </a:lnSpc>
              <a:spcBef>
                <a:spcPts val="355"/>
              </a:spcBef>
            </a:pPr>
            <a:r>
              <a:rPr sz="3500" b="0" spc="-110" dirty="0">
                <a:solidFill>
                  <a:srgbClr val="000000"/>
                </a:solidFill>
                <a:latin typeface="Segoe UI Semibold"/>
                <a:cs typeface="Segoe UI Semibold"/>
              </a:rPr>
              <a:t>Custom</a:t>
            </a:r>
            <a:r>
              <a:rPr sz="3500" b="0" spc="-325" dirty="0">
                <a:solidFill>
                  <a:srgbClr val="000000"/>
                </a:solidFill>
                <a:latin typeface="Segoe UI Semibold"/>
                <a:cs typeface="Segoe UI Semibold"/>
              </a:rPr>
              <a:t> </a:t>
            </a:r>
            <a:r>
              <a:rPr sz="3500" b="0" spc="-65" dirty="0">
                <a:solidFill>
                  <a:srgbClr val="000000"/>
                </a:solidFill>
                <a:latin typeface="Segoe UI Semibold"/>
                <a:cs typeface="Segoe UI Semibold"/>
              </a:rPr>
              <a:t>AI</a:t>
            </a:r>
            <a:endParaRPr sz="3500">
              <a:latin typeface="Segoe UI Semibold"/>
              <a:cs typeface="Segoe UI Semibold"/>
            </a:endParaRPr>
          </a:p>
          <a:p>
            <a:pPr marL="12700">
              <a:lnSpc>
                <a:spcPct val="100000"/>
              </a:lnSpc>
              <a:spcBef>
                <a:spcPts val="135"/>
              </a:spcBef>
            </a:pPr>
            <a:r>
              <a:rPr sz="1950" b="0" spc="-15" dirty="0">
                <a:solidFill>
                  <a:srgbClr val="000000"/>
                </a:solidFill>
                <a:latin typeface="Segoe UI"/>
                <a:cs typeface="Segoe UI"/>
              </a:rPr>
              <a:t>Typical </a:t>
            </a:r>
            <a:r>
              <a:rPr sz="1950" b="0" dirty="0">
                <a:solidFill>
                  <a:srgbClr val="000000"/>
                </a:solidFill>
                <a:latin typeface="Segoe UI"/>
                <a:cs typeface="Segoe UI"/>
              </a:rPr>
              <a:t>E2E</a:t>
            </a:r>
            <a:r>
              <a:rPr sz="1950" b="0" spc="-20" dirty="0">
                <a:solidFill>
                  <a:srgbClr val="000000"/>
                </a:solidFill>
                <a:latin typeface="Segoe UI"/>
                <a:cs typeface="Segoe UI"/>
              </a:rPr>
              <a:t> </a:t>
            </a:r>
            <a:r>
              <a:rPr sz="1950" b="0" spc="-5" dirty="0">
                <a:solidFill>
                  <a:srgbClr val="000000"/>
                </a:solidFill>
                <a:latin typeface="Segoe UI"/>
                <a:cs typeface="Segoe UI"/>
              </a:rPr>
              <a:t>Process</a:t>
            </a:r>
            <a:endParaRPr sz="1950">
              <a:latin typeface="Segoe UI"/>
              <a:cs typeface="Segoe UI"/>
            </a:endParaRPr>
          </a:p>
        </p:txBody>
      </p:sp>
      <p:sp>
        <p:nvSpPr>
          <p:cNvPr id="3" name="object 3"/>
          <p:cNvSpPr/>
          <p:nvPr/>
        </p:nvSpPr>
        <p:spPr>
          <a:xfrm>
            <a:off x="828166" y="4658486"/>
            <a:ext cx="575691" cy="165862"/>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943991" y="4848986"/>
            <a:ext cx="339217" cy="127000"/>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6564376" y="4651375"/>
            <a:ext cx="947420" cy="173989"/>
          </a:xfrm>
          <a:prstGeom prst="rect">
            <a:avLst/>
          </a:prstGeom>
          <a:blipFill>
            <a:blip r:embed="rId4" cstate="print"/>
            <a:stretch>
              <a:fillRect/>
            </a:stretch>
          </a:blipFill>
        </p:spPr>
        <p:txBody>
          <a:bodyPr wrap="square" lIns="0" tIns="0" rIns="0" bIns="0" rtlCol="0"/>
          <a:lstStyle/>
          <a:p>
            <a:endParaRPr/>
          </a:p>
        </p:txBody>
      </p:sp>
      <p:sp>
        <p:nvSpPr>
          <p:cNvPr id="6" name="object 6"/>
          <p:cNvSpPr/>
          <p:nvPr/>
        </p:nvSpPr>
        <p:spPr>
          <a:xfrm>
            <a:off x="6456171" y="4841875"/>
            <a:ext cx="1162938" cy="173989"/>
          </a:xfrm>
          <a:prstGeom prst="rect">
            <a:avLst/>
          </a:prstGeom>
          <a:blipFill>
            <a:blip r:embed="rId5" cstate="print"/>
            <a:stretch>
              <a:fillRect/>
            </a:stretch>
          </a:blipFill>
        </p:spPr>
        <p:txBody>
          <a:bodyPr wrap="square" lIns="0" tIns="0" rIns="0" bIns="0" rtlCol="0"/>
          <a:lstStyle/>
          <a:p>
            <a:endParaRPr/>
          </a:p>
        </p:txBody>
      </p:sp>
      <p:sp>
        <p:nvSpPr>
          <p:cNvPr id="7" name="object 7"/>
          <p:cNvSpPr/>
          <p:nvPr/>
        </p:nvSpPr>
        <p:spPr>
          <a:xfrm>
            <a:off x="4937633" y="4653026"/>
            <a:ext cx="557656" cy="132461"/>
          </a:xfrm>
          <a:prstGeom prst="rect">
            <a:avLst/>
          </a:prstGeom>
          <a:blipFill>
            <a:blip r:embed="rId6" cstate="print"/>
            <a:stretch>
              <a:fillRect/>
            </a:stretch>
          </a:blipFill>
        </p:spPr>
        <p:txBody>
          <a:bodyPr wrap="square" lIns="0" tIns="0" rIns="0" bIns="0" rtlCol="0"/>
          <a:lstStyle/>
          <a:p>
            <a:endParaRPr/>
          </a:p>
        </p:txBody>
      </p:sp>
      <p:sp>
        <p:nvSpPr>
          <p:cNvPr id="8" name="object 8"/>
          <p:cNvSpPr/>
          <p:nvPr/>
        </p:nvSpPr>
        <p:spPr>
          <a:xfrm>
            <a:off x="4789804" y="4841875"/>
            <a:ext cx="842010" cy="134112"/>
          </a:xfrm>
          <a:prstGeom prst="rect">
            <a:avLst/>
          </a:prstGeom>
          <a:blipFill>
            <a:blip r:embed="rId7" cstate="print"/>
            <a:stretch>
              <a:fillRect/>
            </a:stretch>
          </a:blipFill>
        </p:spPr>
        <p:txBody>
          <a:bodyPr wrap="square" lIns="0" tIns="0" rIns="0" bIns="0" rtlCol="0"/>
          <a:lstStyle/>
          <a:p>
            <a:endParaRPr/>
          </a:p>
        </p:txBody>
      </p:sp>
      <p:sp>
        <p:nvSpPr>
          <p:cNvPr id="9" name="object 9"/>
          <p:cNvSpPr/>
          <p:nvPr/>
        </p:nvSpPr>
        <p:spPr>
          <a:xfrm>
            <a:off x="8674989" y="4651375"/>
            <a:ext cx="362203" cy="134112"/>
          </a:xfrm>
          <a:prstGeom prst="rect">
            <a:avLst/>
          </a:prstGeom>
          <a:blipFill>
            <a:blip r:embed="rId8" cstate="print"/>
            <a:stretch>
              <a:fillRect/>
            </a:stretch>
          </a:blipFill>
        </p:spPr>
        <p:txBody>
          <a:bodyPr wrap="square" lIns="0" tIns="0" rIns="0" bIns="0" rtlCol="0"/>
          <a:lstStyle/>
          <a:p>
            <a:endParaRPr/>
          </a:p>
        </p:txBody>
      </p:sp>
      <p:sp>
        <p:nvSpPr>
          <p:cNvPr id="10" name="object 10"/>
          <p:cNvSpPr/>
          <p:nvPr/>
        </p:nvSpPr>
        <p:spPr>
          <a:xfrm>
            <a:off x="8626220" y="4848986"/>
            <a:ext cx="467486" cy="166877"/>
          </a:xfrm>
          <a:prstGeom prst="rect">
            <a:avLst/>
          </a:prstGeom>
          <a:blipFill>
            <a:blip r:embed="rId9" cstate="print"/>
            <a:stretch>
              <a:fillRect/>
            </a:stretch>
          </a:blipFill>
        </p:spPr>
        <p:txBody>
          <a:bodyPr wrap="square" lIns="0" tIns="0" rIns="0" bIns="0" rtlCol="0"/>
          <a:lstStyle/>
          <a:p>
            <a:endParaRPr/>
          </a:p>
        </p:txBody>
      </p:sp>
      <p:sp>
        <p:nvSpPr>
          <p:cNvPr id="11" name="object 11"/>
          <p:cNvSpPr/>
          <p:nvPr/>
        </p:nvSpPr>
        <p:spPr>
          <a:xfrm>
            <a:off x="2912364" y="2322576"/>
            <a:ext cx="554736" cy="640079"/>
          </a:xfrm>
          <a:prstGeom prst="rect">
            <a:avLst/>
          </a:prstGeom>
          <a:blipFill>
            <a:blip r:embed="rId10" cstate="print"/>
            <a:stretch>
              <a:fillRect/>
            </a:stretch>
          </a:blipFill>
        </p:spPr>
        <p:txBody>
          <a:bodyPr wrap="square" lIns="0" tIns="0" rIns="0" bIns="0" rtlCol="0"/>
          <a:lstStyle/>
          <a:p>
            <a:endParaRPr/>
          </a:p>
        </p:txBody>
      </p:sp>
      <p:sp>
        <p:nvSpPr>
          <p:cNvPr id="12" name="object 12"/>
          <p:cNvSpPr/>
          <p:nvPr/>
        </p:nvSpPr>
        <p:spPr>
          <a:xfrm>
            <a:off x="2630423" y="3395471"/>
            <a:ext cx="1126236" cy="390144"/>
          </a:xfrm>
          <a:prstGeom prst="rect">
            <a:avLst/>
          </a:prstGeom>
          <a:blipFill>
            <a:blip r:embed="rId11" cstate="print"/>
            <a:stretch>
              <a:fillRect/>
            </a:stretch>
          </a:blipFill>
        </p:spPr>
        <p:txBody>
          <a:bodyPr wrap="square" lIns="0" tIns="0" rIns="0" bIns="0" rtlCol="0"/>
          <a:lstStyle/>
          <a:p>
            <a:endParaRPr/>
          </a:p>
        </p:txBody>
      </p:sp>
      <p:sp>
        <p:nvSpPr>
          <p:cNvPr id="13" name="object 13"/>
          <p:cNvSpPr txBox="1"/>
          <p:nvPr/>
        </p:nvSpPr>
        <p:spPr>
          <a:xfrm>
            <a:off x="3077336" y="2955417"/>
            <a:ext cx="215265" cy="305435"/>
          </a:xfrm>
          <a:prstGeom prst="rect">
            <a:avLst/>
          </a:prstGeom>
        </p:spPr>
        <p:txBody>
          <a:bodyPr vert="horz" wrap="square" lIns="0" tIns="17145" rIns="0" bIns="0" rtlCol="0">
            <a:spAutoFit/>
          </a:bodyPr>
          <a:lstStyle/>
          <a:p>
            <a:pPr marL="12700">
              <a:lnSpc>
                <a:spcPct val="100000"/>
              </a:lnSpc>
              <a:spcBef>
                <a:spcPts val="135"/>
              </a:spcBef>
            </a:pPr>
            <a:r>
              <a:rPr sz="1800" b="1" spc="25" dirty="0">
                <a:solidFill>
                  <a:srgbClr val="0078D3"/>
                </a:solidFill>
                <a:latin typeface="Segoe UI Semibold"/>
                <a:cs typeface="Segoe UI Semibold"/>
              </a:rPr>
              <a:t>…</a:t>
            </a:r>
            <a:endParaRPr sz="1800">
              <a:latin typeface="Segoe UI Semibold"/>
              <a:cs typeface="Segoe UI Semibold"/>
            </a:endParaRPr>
          </a:p>
        </p:txBody>
      </p:sp>
      <p:sp>
        <p:nvSpPr>
          <p:cNvPr id="14" name="object 14"/>
          <p:cNvSpPr/>
          <p:nvPr/>
        </p:nvSpPr>
        <p:spPr>
          <a:xfrm>
            <a:off x="2728595" y="4651375"/>
            <a:ext cx="911479" cy="134112"/>
          </a:xfrm>
          <a:prstGeom prst="rect">
            <a:avLst/>
          </a:prstGeom>
          <a:blipFill>
            <a:blip r:embed="rId12" cstate="print"/>
            <a:stretch>
              <a:fillRect/>
            </a:stretch>
          </a:blipFill>
        </p:spPr>
        <p:txBody>
          <a:bodyPr wrap="square" lIns="0" tIns="0" rIns="0" bIns="0" rtlCol="0"/>
          <a:lstStyle/>
          <a:p>
            <a:endParaRPr/>
          </a:p>
        </p:txBody>
      </p:sp>
      <p:sp>
        <p:nvSpPr>
          <p:cNvPr id="15" name="object 15"/>
          <p:cNvSpPr/>
          <p:nvPr/>
        </p:nvSpPr>
        <p:spPr>
          <a:xfrm>
            <a:off x="2489707" y="4839970"/>
            <a:ext cx="1389126" cy="175894"/>
          </a:xfrm>
          <a:prstGeom prst="rect">
            <a:avLst/>
          </a:prstGeom>
          <a:blipFill>
            <a:blip r:embed="rId13" cstate="print"/>
            <a:stretch>
              <a:fillRect/>
            </a:stretch>
          </a:blipFill>
        </p:spPr>
        <p:txBody>
          <a:bodyPr wrap="square" lIns="0" tIns="0" rIns="0" bIns="0" rtlCol="0"/>
          <a:lstStyle/>
          <a:p>
            <a:endParaRPr/>
          </a:p>
        </p:txBody>
      </p:sp>
      <p:sp>
        <p:nvSpPr>
          <p:cNvPr id="16" name="object 16"/>
          <p:cNvSpPr/>
          <p:nvPr/>
        </p:nvSpPr>
        <p:spPr>
          <a:xfrm>
            <a:off x="10216895" y="4651375"/>
            <a:ext cx="1142619" cy="173989"/>
          </a:xfrm>
          <a:prstGeom prst="rect">
            <a:avLst/>
          </a:prstGeom>
          <a:blipFill>
            <a:blip r:embed="rId14" cstate="print"/>
            <a:stretch>
              <a:fillRect/>
            </a:stretch>
          </a:blipFill>
        </p:spPr>
        <p:txBody>
          <a:bodyPr wrap="square" lIns="0" tIns="0" rIns="0" bIns="0" rtlCol="0"/>
          <a:lstStyle/>
          <a:p>
            <a:endParaRPr/>
          </a:p>
        </p:txBody>
      </p:sp>
      <p:sp>
        <p:nvSpPr>
          <p:cNvPr id="17" name="object 17"/>
          <p:cNvSpPr/>
          <p:nvPr/>
        </p:nvSpPr>
        <p:spPr>
          <a:xfrm>
            <a:off x="10206228" y="4841875"/>
            <a:ext cx="1156843" cy="134112"/>
          </a:xfrm>
          <a:prstGeom prst="rect">
            <a:avLst/>
          </a:prstGeom>
          <a:blipFill>
            <a:blip r:embed="rId15" cstate="print"/>
            <a:stretch>
              <a:fillRect/>
            </a:stretch>
          </a:blipFill>
        </p:spPr>
        <p:txBody>
          <a:bodyPr wrap="square" lIns="0" tIns="0" rIns="0" bIns="0" rtlCol="0"/>
          <a:lstStyle/>
          <a:p>
            <a:endParaRPr/>
          </a:p>
        </p:txBody>
      </p:sp>
      <p:sp>
        <p:nvSpPr>
          <p:cNvPr id="18" name="object 18"/>
          <p:cNvSpPr txBox="1"/>
          <p:nvPr/>
        </p:nvSpPr>
        <p:spPr>
          <a:xfrm>
            <a:off x="686206" y="1568577"/>
            <a:ext cx="934085" cy="336550"/>
          </a:xfrm>
          <a:prstGeom prst="rect">
            <a:avLst/>
          </a:prstGeom>
        </p:spPr>
        <p:txBody>
          <a:bodyPr vert="horz" wrap="square" lIns="0" tIns="11430" rIns="0" bIns="0" rtlCol="0">
            <a:spAutoFit/>
          </a:bodyPr>
          <a:lstStyle/>
          <a:p>
            <a:pPr marL="12700">
              <a:lnSpc>
                <a:spcPct val="100000"/>
              </a:lnSpc>
              <a:spcBef>
                <a:spcPts val="90"/>
              </a:spcBef>
            </a:pPr>
            <a:r>
              <a:rPr sz="2050" b="1" spc="-10" dirty="0">
                <a:solidFill>
                  <a:srgbClr val="0078D3"/>
                </a:solidFill>
                <a:latin typeface="Segoe UI Semibold"/>
                <a:cs typeface="Segoe UI Semibold"/>
              </a:rPr>
              <a:t>Pre</a:t>
            </a:r>
            <a:r>
              <a:rPr sz="2050" b="1" spc="-20" dirty="0">
                <a:solidFill>
                  <a:srgbClr val="0078D3"/>
                </a:solidFill>
                <a:latin typeface="Segoe UI Semibold"/>
                <a:cs typeface="Segoe UI Semibold"/>
              </a:rPr>
              <a:t>p</a:t>
            </a:r>
            <a:r>
              <a:rPr sz="2050" b="1" spc="-5" dirty="0">
                <a:solidFill>
                  <a:srgbClr val="0078D3"/>
                </a:solidFill>
                <a:latin typeface="Segoe UI Semibold"/>
                <a:cs typeface="Segoe UI Semibold"/>
              </a:rPr>
              <a:t>are</a:t>
            </a:r>
            <a:endParaRPr sz="2050">
              <a:latin typeface="Segoe UI Semibold"/>
              <a:cs typeface="Segoe UI Semibold"/>
            </a:endParaRPr>
          </a:p>
        </p:txBody>
      </p:sp>
      <p:sp>
        <p:nvSpPr>
          <p:cNvPr id="19" name="object 19"/>
          <p:cNvSpPr/>
          <p:nvPr/>
        </p:nvSpPr>
        <p:spPr>
          <a:xfrm>
            <a:off x="2042160" y="1655064"/>
            <a:ext cx="0" cy="1172210"/>
          </a:xfrm>
          <a:custGeom>
            <a:avLst/>
            <a:gdLst/>
            <a:ahLst/>
            <a:cxnLst/>
            <a:rect l="l" t="t" r="r" b="b"/>
            <a:pathLst>
              <a:path h="1172210">
                <a:moveTo>
                  <a:pt x="0" y="1171828"/>
                </a:moveTo>
                <a:lnTo>
                  <a:pt x="0" y="0"/>
                </a:lnTo>
              </a:path>
            </a:pathLst>
          </a:custGeom>
          <a:ln w="9144">
            <a:solidFill>
              <a:srgbClr val="0078D6"/>
            </a:solidFill>
            <a:prstDash val="sysDash"/>
          </a:ln>
        </p:spPr>
        <p:txBody>
          <a:bodyPr wrap="square" lIns="0" tIns="0" rIns="0" bIns="0" rtlCol="0"/>
          <a:lstStyle/>
          <a:p>
            <a:endParaRPr/>
          </a:p>
        </p:txBody>
      </p:sp>
      <p:sp>
        <p:nvSpPr>
          <p:cNvPr id="20" name="object 20"/>
          <p:cNvSpPr/>
          <p:nvPr/>
        </p:nvSpPr>
        <p:spPr>
          <a:xfrm>
            <a:off x="7016495" y="3625596"/>
            <a:ext cx="0" cy="920750"/>
          </a:xfrm>
          <a:custGeom>
            <a:avLst/>
            <a:gdLst/>
            <a:ahLst/>
            <a:cxnLst/>
            <a:rect l="l" t="t" r="r" b="b"/>
            <a:pathLst>
              <a:path h="920750">
                <a:moveTo>
                  <a:pt x="0" y="920749"/>
                </a:moveTo>
                <a:lnTo>
                  <a:pt x="0" y="0"/>
                </a:lnTo>
              </a:path>
            </a:pathLst>
          </a:custGeom>
          <a:ln w="12192">
            <a:solidFill>
              <a:srgbClr val="0078D6"/>
            </a:solidFill>
            <a:prstDash val="sysDash"/>
          </a:ln>
        </p:spPr>
        <p:txBody>
          <a:bodyPr wrap="square" lIns="0" tIns="0" rIns="0" bIns="0" rtlCol="0"/>
          <a:lstStyle/>
          <a:p>
            <a:endParaRPr/>
          </a:p>
        </p:txBody>
      </p:sp>
      <p:sp>
        <p:nvSpPr>
          <p:cNvPr id="21" name="object 21"/>
          <p:cNvSpPr txBox="1"/>
          <p:nvPr/>
        </p:nvSpPr>
        <p:spPr>
          <a:xfrm>
            <a:off x="3840226" y="1568577"/>
            <a:ext cx="1357630" cy="336550"/>
          </a:xfrm>
          <a:prstGeom prst="rect">
            <a:avLst/>
          </a:prstGeom>
        </p:spPr>
        <p:txBody>
          <a:bodyPr vert="horz" wrap="square" lIns="0" tIns="11430" rIns="0" bIns="0" rtlCol="0">
            <a:spAutoFit/>
          </a:bodyPr>
          <a:lstStyle/>
          <a:p>
            <a:pPr marL="12700">
              <a:lnSpc>
                <a:spcPct val="100000"/>
              </a:lnSpc>
              <a:spcBef>
                <a:spcPts val="90"/>
              </a:spcBef>
            </a:pPr>
            <a:r>
              <a:rPr sz="2050" b="1" spc="-10" dirty="0">
                <a:solidFill>
                  <a:srgbClr val="0078D3"/>
                </a:solidFill>
                <a:latin typeface="Segoe UI Semibold"/>
                <a:cs typeface="Segoe UI Semibold"/>
              </a:rPr>
              <a:t>Experiment</a:t>
            </a:r>
            <a:endParaRPr sz="2050">
              <a:latin typeface="Segoe UI Semibold"/>
              <a:cs typeface="Segoe UI Semibold"/>
            </a:endParaRPr>
          </a:p>
        </p:txBody>
      </p:sp>
      <p:sp>
        <p:nvSpPr>
          <p:cNvPr id="22" name="object 22"/>
          <p:cNvSpPr txBox="1"/>
          <p:nvPr/>
        </p:nvSpPr>
        <p:spPr>
          <a:xfrm>
            <a:off x="7892922" y="1568577"/>
            <a:ext cx="2678430" cy="336550"/>
          </a:xfrm>
          <a:prstGeom prst="rect">
            <a:avLst/>
          </a:prstGeom>
        </p:spPr>
        <p:txBody>
          <a:bodyPr vert="horz" wrap="square" lIns="0" tIns="11430" rIns="0" bIns="0" rtlCol="0">
            <a:spAutoFit/>
          </a:bodyPr>
          <a:lstStyle/>
          <a:p>
            <a:pPr marL="12700">
              <a:lnSpc>
                <a:spcPct val="100000"/>
              </a:lnSpc>
              <a:spcBef>
                <a:spcPts val="90"/>
              </a:spcBef>
            </a:pPr>
            <a:r>
              <a:rPr sz="2050" b="1" spc="-10" dirty="0">
                <a:solidFill>
                  <a:srgbClr val="0078D3"/>
                </a:solidFill>
                <a:latin typeface="Segoe UI Semibold"/>
                <a:cs typeface="Segoe UI Semibold"/>
              </a:rPr>
              <a:t>Operationalize/Deploy</a:t>
            </a:r>
            <a:endParaRPr sz="2050">
              <a:latin typeface="Segoe UI Semibold"/>
              <a:cs typeface="Segoe UI Semibold"/>
            </a:endParaRPr>
          </a:p>
        </p:txBody>
      </p:sp>
      <p:sp>
        <p:nvSpPr>
          <p:cNvPr id="23" name="object 23"/>
          <p:cNvSpPr/>
          <p:nvPr/>
        </p:nvSpPr>
        <p:spPr>
          <a:xfrm>
            <a:off x="2043683" y="3497579"/>
            <a:ext cx="0" cy="1048385"/>
          </a:xfrm>
          <a:custGeom>
            <a:avLst/>
            <a:gdLst/>
            <a:ahLst/>
            <a:cxnLst/>
            <a:rect l="l" t="t" r="r" b="b"/>
            <a:pathLst>
              <a:path h="1048385">
                <a:moveTo>
                  <a:pt x="0" y="1047877"/>
                </a:moveTo>
                <a:lnTo>
                  <a:pt x="0" y="0"/>
                </a:lnTo>
              </a:path>
            </a:pathLst>
          </a:custGeom>
          <a:ln w="9144">
            <a:solidFill>
              <a:srgbClr val="0078D6"/>
            </a:solidFill>
            <a:prstDash val="sysDash"/>
          </a:ln>
        </p:spPr>
        <p:txBody>
          <a:bodyPr wrap="square" lIns="0" tIns="0" rIns="0" bIns="0" rtlCol="0"/>
          <a:lstStyle/>
          <a:p>
            <a:endParaRPr/>
          </a:p>
        </p:txBody>
      </p:sp>
      <p:sp>
        <p:nvSpPr>
          <p:cNvPr id="24" name="object 24"/>
          <p:cNvSpPr/>
          <p:nvPr/>
        </p:nvSpPr>
        <p:spPr>
          <a:xfrm>
            <a:off x="5178552" y="2942844"/>
            <a:ext cx="76200" cy="474980"/>
          </a:xfrm>
          <a:custGeom>
            <a:avLst/>
            <a:gdLst/>
            <a:ahLst/>
            <a:cxnLst/>
            <a:rect l="l" t="t" r="r" b="b"/>
            <a:pathLst>
              <a:path w="76200" h="474979">
                <a:moveTo>
                  <a:pt x="44450" y="63500"/>
                </a:moveTo>
                <a:lnTo>
                  <a:pt x="31750" y="63500"/>
                </a:lnTo>
                <a:lnTo>
                  <a:pt x="31750" y="101600"/>
                </a:lnTo>
                <a:lnTo>
                  <a:pt x="44450" y="101600"/>
                </a:lnTo>
                <a:lnTo>
                  <a:pt x="44450" y="63500"/>
                </a:lnTo>
                <a:close/>
              </a:path>
              <a:path w="76200" h="474979">
                <a:moveTo>
                  <a:pt x="38100" y="0"/>
                </a:moveTo>
                <a:lnTo>
                  <a:pt x="0" y="76200"/>
                </a:lnTo>
                <a:lnTo>
                  <a:pt x="31750" y="76200"/>
                </a:lnTo>
                <a:lnTo>
                  <a:pt x="31750" y="63500"/>
                </a:lnTo>
                <a:lnTo>
                  <a:pt x="69850" y="63500"/>
                </a:lnTo>
                <a:lnTo>
                  <a:pt x="38100" y="0"/>
                </a:lnTo>
                <a:close/>
              </a:path>
              <a:path w="76200" h="474979">
                <a:moveTo>
                  <a:pt x="69850" y="63500"/>
                </a:moveTo>
                <a:lnTo>
                  <a:pt x="44450" y="63500"/>
                </a:lnTo>
                <a:lnTo>
                  <a:pt x="44450" y="76200"/>
                </a:lnTo>
                <a:lnTo>
                  <a:pt x="76200" y="76200"/>
                </a:lnTo>
                <a:lnTo>
                  <a:pt x="69850" y="63500"/>
                </a:lnTo>
                <a:close/>
              </a:path>
              <a:path w="76200" h="474979">
                <a:moveTo>
                  <a:pt x="44450" y="114300"/>
                </a:moveTo>
                <a:lnTo>
                  <a:pt x="31750" y="114300"/>
                </a:lnTo>
                <a:lnTo>
                  <a:pt x="31750" y="152400"/>
                </a:lnTo>
                <a:lnTo>
                  <a:pt x="44450" y="152400"/>
                </a:lnTo>
                <a:lnTo>
                  <a:pt x="44450" y="114300"/>
                </a:lnTo>
                <a:close/>
              </a:path>
              <a:path w="76200" h="474979">
                <a:moveTo>
                  <a:pt x="44450" y="165100"/>
                </a:moveTo>
                <a:lnTo>
                  <a:pt x="31750" y="165100"/>
                </a:lnTo>
                <a:lnTo>
                  <a:pt x="31750" y="203200"/>
                </a:lnTo>
                <a:lnTo>
                  <a:pt x="44450" y="203200"/>
                </a:lnTo>
                <a:lnTo>
                  <a:pt x="44450" y="165100"/>
                </a:lnTo>
                <a:close/>
              </a:path>
              <a:path w="76200" h="474979">
                <a:moveTo>
                  <a:pt x="44450" y="215900"/>
                </a:moveTo>
                <a:lnTo>
                  <a:pt x="31750" y="215900"/>
                </a:lnTo>
                <a:lnTo>
                  <a:pt x="31750" y="254000"/>
                </a:lnTo>
                <a:lnTo>
                  <a:pt x="44450" y="254000"/>
                </a:lnTo>
                <a:lnTo>
                  <a:pt x="44450" y="215900"/>
                </a:lnTo>
                <a:close/>
              </a:path>
              <a:path w="76200" h="474979">
                <a:moveTo>
                  <a:pt x="44450" y="266700"/>
                </a:moveTo>
                <a:lnTo>
                  <a:pt x="31750" y="266700"/>
                </a:lnTo>
                <a:lnTo>
                  <a:pt x="31750" y="304800"/>
                </a:lnTo>
                <a:lnTo>
                  <a:pt x="44450" y="304800"/>
                </a:lnTo>
                <a:lnTo>
                  <a:pt x="44450" y="266700"/>
                </a:lnTo>
                <a:close/>
              </a:path>
              <a:path w="76200" h="474979">
                <a:moveTo>
                  <a:pt x="44450" y="317500"/>
                </a:moveTo>
                <a:lnTo>
                  <a:pt x="31750" y="317500"/>
                </a:lnTo>
                <a:lnTo>
                  <a:pt x="31750" y="355600"/>
                </a:lnTo>
                <a:lnTo>
                  <a:pt x="44450" y="355600"/>
                </a:lnTo>
                <a:lnTo>
                  <a:pt x="44450" y="317500"/>
                </a:lnTo>
                <a:close/>
              </a:path>
              <a:path w="76200" h="474979">
                <a:moveTo>
                  <a:pt x="31750" y="398525"/>
                </a:moveTo>
                <a:lnTo>
                  <a:pt x="0" y="398525"/>
                </a:lnTo>
                <a:lnTo>
                  <a:pt x="38100" y="474725"/>
                </a:lnTo>
                <a:lnTo>
                  <a:pt x="72262" y="406400"/>
                </a:lnTo>
                <a:lnTo>
                  <a:pt x="31750" y="406400"/>
                </a:lnTo>
                <a:lnTo>
                  <a:pt x="31750" y="398525"/>
                </a:lnTo>
                <a:close/>
              </a:path>
              <a:path w="76200" h="474979">
                <a:moveTo>
                  <a:pt x="44450" y="368300"/>
                </a:moveTo>
                <a:lnTo>
                  <a:pt x="31750" y="368300"/>
                </a:lnTo>
                <a:lnTo>
                  <a:pt x="31750" y="406400"/>
                </a:lnTo>
                <a:lnTo>
                  <a:pt x="44450" y="406400"/>
                </a:lnTo>
                <a:lnTo>
                  <a:pt x="44450" y="368300"/>
                </a:lnTo>
                <a:close/>
              </a:path>
              <a:path w="76200" h="474979">
                <a:moveTo>
                  <a:pt x="76200" y="398525"/>
                </a:moveTo>
                <a:lnTo>
                  <a:pt x="44450" y="398525"/>
                </a:lnTo>
                <a:lnTo>
                  <a:pt x="44450" y="406400"/>
                </a:lnTo>
                <a:lnTo>
                  <a:pt x="72262" y="406400"/>
                </a:lnTo>
                <a:lnTo>
                  <a:pt x="76200" y="398525"/>
                </a:lnTo>
                <a:close/>
              </a:path>
            </a:pathLst>
          </a:custGeom>
          <a:solidFill>
            <a:srgbClr val="0078D6"/>
          </a:solidFill>
        </p:spPr>
        <p:txBody>
          <a:bodyPr wrap="square" lIns="0" tIns="0" rIns="0" bIns="0" rtlCol="0"/>
          <a:lstStyle/>
          <a:p>
            <a:endParaRPr/>
          </a:p>
        </p:txBody>
      </p:sp>
      <p:sp>
        <p:nvSpPr>
          <p:cNvPr id="25" name="object 25"/>
          <p:cNvSpPr/>
          <p:nvPr/>
        </p:nvSpPr>
        <p:spPr>
          <a:xfrm>
            <a:off x="5023103" y="3654552"/>
            <a:ext cx="372110" cy="370840"/>
          </a:xfrm>
          <a:custGeom>
            <a:avLst/>
            <a:gdLst/>
            <a:ahLst/>
            <a:cxnLst/>
            <a:rect l="l" t="t" r="r" b="b"/>
            <a:pathLst>
              <a:path w="372110" h="370839">
                <a:moveTo>
                  <a:pt x="336042" y="370331"/>
                </a:moveTo>
                <a:lnTo>
                  <a:pt x="162472" y="370331"/>
                </a:lnTo>
                <a:lnTo>
                  <a:pt x="73342" y="370331"/>
                </a:lnTo>
                <a:lnTo>
                  <a:pt x="40505" y="370331"/>
                </a:lnTo>
                <a:lnTo>
                  <a:pt x="35813" y="370331"/>
                </a:lnTo>
                <a:lnTo>
                  <a:pt x="22663" y="367256"/>
                </a:lnTo>
                <a:lnTo>
                  <a:pt x="11191" y="359156"/>
                </a:lnTo>
                <a:lnTo>
                  <a:pt x="3077" y="347722"/>
                </a:lnTo>
                <a:lnTo>
                  <a:pt x="0" y="334645"/>
                </a:lnTo>
                <a:lnTo>
                  <a:pt x="0" y="161809"/>
                </a:lnTo>
                <a:lnTo>
                  <a:pt x="0" y="73056"/>
                </a:lnTo>
                <a:lnTo>
                  <a:pt x="0" y="40358"/>
                </a:lnTo>
                <a:lnTo>
                  <a:pt x="0" y="35687"/>
                </a:lnTo>
                <a:lnTo>
                  <a:pt x="3077" y="20681"/>
                </a:lnTo>
                <a:lnTo>
                  <a:pt x="11191" y="9461"/>
                </a:lnTo>
                <a:lnTo>
                  <a:pt x="22663" y="2432"/>
                </a:lnTo>
                <a:lnTo>
                  <a:pt x="35813" y="0"/>
                </a:lnTo>
                <a:lnTo>
                  <a:pt x="209383" y="0"/>
                </a:lnTo>
                <a:lnTo>
                  <a:pt x="298513" y="0"/>
                </a:lnTo>
                <a:lnTo>
                  <a:pt x="331350" y="0"/>
                </a:lnTo>
                <a:lnTo>
                  <a:pt x="336042" y="0"/>
                </a:lnTo>
                <a:lnTo>
                  <a:pt x="351067" y="2432"/>
                </a:lnTo>
                <a:lnTo>
                  <a:pt x="362331" y="9461"/>
                </a:lnTo>
                <a:lnTo>
                  <a:pt x="369403" y="20681"/>
                </a:lnTo>
                <a:lnTo>
                  <a:pt x="371856" y="35687"/>
                </a:lnTo>
                <a:lnTo>
                  <a:pt x="371856" y="208522"/>
                </a:lnTo>
                <a:lnTo>
                  <a:pt x="371856" y="297275"/>
                </a:lnTo>
                <a:lnTo>
                  <a:pt x="371856" y="329973"/>
                </a:lnTo>
                <a:lnTo>
                  <a:pt x="371856" y="334645"/>
                </a:lnTo>
                <a:lnTo>
                  <a:pt x="369403" y="347722"/>
                </a:lnTo>
                <a:lnTo>
                  <a:pt x="362331" y="359156"/>
                </a:lnTo>
                <a:lnTo>
                  <a:pt x="351067" y="367256"/>
                </a:lnTo>
                <a:lnTo>
                  <a:pt x="336042" y="370331"/>
                </a:lnTo>
                <a:close/>
              </a:path>
            </a:pathLst>
          </a:custGeom>
          <a:ln w="12191">
            <a:solidFill>
              <a:srgbClr val="0078D6"/>
            </a:solidFill>
          </a:ln>
        </p:spPr>
        <p:txBody>
          <a:bodyPr wrap="square" lIns="0" tIns="0" rIns="0" bIns="0" rtlCol="0"/>
          <a:lstStyle/>
          <a:p>
            <a:endParaRPr/>
          </a:p>
        </p:txBody>
      </p:sp>
      <p:sp>
        <p:nvSpPr>
          <p:cNvPr id="26" name="object 26"/>
          <p:cNvSpPr/>
          <p:nvPr/>
        </p:nvSpPr>
        <p:spPr>
          <a:xfrm>
            <a:off x="5082540" y="3587496"/>
            <a:ext cx="0" cy="58419"/>
          </a:xfrm>
          <a:custGeom>
            <a:avLst/>
            <a:gdLst/>
            <a:ahLst/>
            <a:cxnLst/>
            <a:rect l="l" t="t" r="r" b="b"/>
            <a:pathLst>
              <a:path h="58420">
                <a:moveTo>
                  <a:pt x="0" y="0"/>
                </a:moveTo>
                <a:lnTo>
                  <a:pt x="0" y="57911"/>
                </a:lnTo>
              </a:path>
            </a:pathLst>
          </a:custGeom>
          <a:ln w="12192">
            <a:solidFill>
              <a:srgbClr val="0078D6"/>
            </a:solidFill>
          </a:ln>
        </p:spPr>
        <p:txBody>
          <a:bodyPr wrap="square" lIns="0" tIns="0" rIns="0" bIns="0" rtlCol="0"/>
          <a:lstStyle/>
          <a:p>
            <a:endParaRPr/>
          </a:p>
        </p:txBody>
      </p:sp>
      <p:sp>
        <p:nvSpPr>
          <p:cNvPr id="27" name="object 27"/>
          <p:cNvSpPr/>
          <p:nvPr/>
        </p:nvSpPr>
        <p:spPr>
          <a:xfrm>
            <a:off x="5145023" y="3587496"/>
            <a:ext cx="0" cy="58419"/>
          </a:xfrm>
          <a:custGeom>
            <a:avLst/>
            <a:gdLst/>
            <a:ahLst/>
            <a:cxnLst/>
            <a:rect l="l" t="t" r="r" b="b"/>
            <a:pathLst>
              <a:path h="58420">
                <a:moveTo>
                  <a:pt x="0" y="0"/>
                </a:moveTo>
                <a:lnTo>
                  <a:pt x="0" y="57911"/>
                </a:lnTo>
              </a:path>
            </a:pathLst>
          </a:custGeom>
          <a:ln w="12192">
            <a:solidFill>
              <a:srgbClr val="0078D6"/>
            </a:solidFill>
          </a:ln>
        </p:spPr>
        <p:txBody>
          <a:bodyPr wrap="square" lIns="0" tIns="0" rIns="0" bIns="0" rtlCol="0"/>
          <a:lstStyle/>
          <a:p>
            <a:endParaRPr/>
          </a:p>
        </p:txBody>
      </p:sp>
      <p:sp>
        <p:nvSpPr>
          <p:cNvPr id="28" name="object 28"/>
          <p:cNvSpPr/>
          <p:nvPr/>
        </p:nvSpPr>
        <p:spPr>
          <a:xfrm>
            <a:off x="5210555" y="3587496"/>
            <a:ext cx="0" cy="58419"/>
          </a:xfrm>
          <a:custGeom>
            <a:avLst/>
            <a:gdLst/>
            <a:ahLst/>
            <a:cxnLst/>
            <a:rect l="l" t="t" r="r" b="b"/>
            <a:pathLst>
              <a:path h="58420">
                <a:moveTo>
                  <a:pt x="0" y="0"/>
                </a:moveTo>
                <a:lnTo>
                  <a:pt x="0" y="57911"/>
                </a:lnTo>
              </a:path>
            </a:pathLst>
          </a:custGeom>
          <a:ln w="12192">
            <a:solidFill>
              <a:srgbClr val="0078D6"/>
            </a:solidFill>
          </a:ln>
        </p:spPr>
        <p:txBody>
          <a:bodyPr wrap="square" lIns="0" tIns="0" rIns="0" bIns="0" rtlCol="0"/>
          <a:lstStyle/>
          <a:p>
            <a:endParaRPr/>
          </a:p>
        </p:txBody>
      </p:sp>
      <p:sp>
        <p:nvSpPr>
          <p:cNvPr id="29" name="object 29"/>
          <p:cNvSpPr/>
          <p:nvPr/>
        </p:nvSpPr>
        <p:spPr>
          <a:xfrm>
            <a:off x="5273040" y="3587496"/>
            <a:ext cx="0" cy="58419"/>
          </a:xfrm>
          <a:custGeom>
            <a:avLst/>
            <a:gdLst/>
            <a:ahLst/>
            <a:cxnLst/>
            <a:rect l="l" t="t" r="r" b="b"/>
            <a:pathLst>
              <a:path h="58420">
                <a:moveTo>
                  <a:pt x="0" y="0"/>
                </a:moveTo>
                <a:lnTo>
                  <a:pt x="0" y="57911"/>
                </a:lnTo>
              </a:path>
            </a:pathLst>
          </a:custGeom>
          <a:ln w="12192">
            <a:solidFill>
              <a:srgbClr val="0078D6"/>
            </a:solidFill>
          </a:ln>
        </p:spPr>
        <p:txBody>
          <a:bodyPr wrap="square" lIns="0" tIns="0" rIns="0" bIns="0" rtlCol="0"/>
          <a:lstStyle/>
          <a:p>
            <a:endParaRPr/>
          </a:p>
        </p:txBody>
      </p:sp>
      <p:sp>
        <p:nvSpPr>
          <p:cNvPr id="30" name="object 30"/>
          <p:cNvSpPr/>
          <p:nvPr/>
        </p:nvSpPr>
        <p:spPr>
          <a:xfrm>
            <a:off x="5337047" y="3587496"/>
            <a:ext cx="0" cy="58419"/>
          </a:xfrm>
          <a:custGeom>
            <a:avLst/>
            <a:gdLst/>
            <a:ahLst/>
            <a:cxnLst/>
            <a:rect l="l" t="t" r="r" b="b"/>
            <a:pathLst>
              <a:path h="58420">
                <a:moveTo>
                  <a:pt x="0" y="0"/>
                </a:moveTo>
                <a:lnTo>
                  <a:pt x="0" y="57911"/>
                </a:lnTo>
              </a:path>
            </a:pathLst>
          </a:custGeom>
          <a:ln w="12192">
            <a:solidFill>
              <a:srgbClr val="0078D6"/>
            </a:solidFill>
          </a:ln>
        </p:spPr>
        <p:txBody>
          <a:bodyPr wrap="square" lIns="0" tIns="0" rIns="0" bIns="0" rtlCol="0"/>
          <a:lstStyle/>
          <a:p>
            <a:endParaRPr/>
          </a:p>
        </p:txBody>
      </p:sp>
      <p:sp>
        <p:nvSpPr>
          <p:cNvPr id="31" name="object 31"/>
          <p:cNvSpPr/>
          <p:nvPr/>
        </p:nvSpPr>
        <p:spPr>
          <a:xfrm>
            <a:off x="5404103" y="3707891"/>
            <a:ext cx="58419" cy="0"/>
          </a:xfrm>
          <a:custGeom>
            <a:avLst/>
            <a:gdLst/>
            <a:ahLst/>
            <a:cxnLst/>
            <a:rect l="l" t="t" r="r" b="b"/>
            <a:pathLst>
              <a:path w="58420">
                <a:moveTo>
                  <a:pt x="57912" y="0"/>
                </a:moveTo>
                <a:lnTo>
                  <a:pt x="0" y="0"/>
                </a:lnTo>
              </a:path>
            </a:pathLst>
          </a:custGeom>
          <a:ln w="12192">
            <a:solidFill>
              <a:srgbClr val="0078D6"/>
            </a:solidFill>
          </a:ln>
        </p:spPr>
        <p:txBody>
          <a:bodyPr wrap="square" lIns="0" tIns="0" rIns="0" bIns="0" rtlCol="0"/>
          <a:lstStyle/>
          <a:p>
            <a:endParaRPr/>
          </a:p>
        </p:txBody>
      </p:sp>
      <p:sp>
        <p:nvSpPr>
          <p:cNvPr id="32" name="object 32"/>
          <p:cNvSpPr/>
          <p:nvPr/>
        </p:nvSpPr>
        <p:spPr>
          <a:xfrm>
            <a:off x="5404103" y="3774947"/>
            <a:ext cx="58419" cy="0"/>
          </a:xfrm>
          <a:custGeom>
            <a:avLst/>
            <a:gdLst/>
            <a:ahLst/>
            <a:cxnLst/>
            <a:rect l="l" t="t" r="r" b="b"/>
            <a:pathLst>
              <a:path w="58420">
                <a:moveTo>
                  <a:pt x="57912" y="0"/>
                </a:moveTo>
                <a:lnTo>
                  <a:pt x="0" y="0"/>
                </a:lnTo>
              </a:path>
            </a:pathLst>
          </a:custGeom>
          <a:ln w="12192">
            <a:solidFill>
              <a:srgbClr val="0078D6"/>
            </a:solidFill>
          </a:ln>
        </p:spPr>
        <p:txBody>
          <a:bodyPr wrap="square" lIns="0" tIns="0" rIns="0" bIns="0" rtlCol="0"/>
          <a:lstStyle/>
          <a:p>
            <a:endParaRPr/>
          </a:p>
        </p:txBody>
      </p:sp>
      <p:sp>
        <p:nvSpPr>
          <p:cNvPr id="33" name="object 33"/>
          <p:cNvSpPr/>
          <p:nvPr/>
        </p:nvSpPr>
        <p:spPr>
          <a:xfrm>
            <a:off x="5404103" y="3835908"/>
            <a:ext cx="58419" cy="0"/>
          </a:xfrm>
          <a:custGeom>
            <a:avLst/>
            <a:gdLst/>
            <a:ahLst/>
            <a:cxnLst/>
            <a:rect l="l" t="t" r="r" b="b"/>
            <a:pathLst>
              <a:path w="58420">
                <a:moveTo>
                  <a:pt x="57912" y="0"/>
                </a:moveTo>
                <a:lnTo>
                  <a:pt x="0" y="0"/>
                </a:lnTo>
              </a:path>
            </a:pathLst>
          </a:custGeom>
          <a:ln w="12192">
            <a:solidFill>
              <a:srgbClr val="0078D6"/>
            </a:solidFill>
          </a:ln>
        </p:spPr>
        <p:txBody>
          <a:bodyPr wrap="square" lIns="0" tIns="0" rIns="0" bIns="0" rtlCol="0"/>
          <a:lstStyle/>
          <a:p>
            <a:endParaRPr/>
          </a:p>
        </p:txBody>
      </p:sp>
      <p:sp>
        <p:nvSpPr>
          <p:cNvPr id="34" name="object 34"/>
          <p:cNvSpPr/>
          <p:nvPr/>
        </p:nvSpPr>
        <p:spPr>
          <a:xfrm>
            <a:off x="5404103" y="3901440"/>
            <a:ext cx="58419" cy="0"/>
          </a:xfrm>
          <a:custGeom>
            <a:avLst/>
            <a:gdLst/>
            <a:ahLst/>
            <a:cxnLst/>
            <a:rect l="l" t="t" r="r" b="b"/>
            <a:pathLst>
              <a:path w="58420">
                <a:moveTo>
                  <a:pt x="57912" y="0"/>
                </a:moveTo>
                <a:lnTo>
                  <a:pt x="0" y="0"/>
                </a:lnTo>
              </a:path>
            </a:pathLst>
          </a:custGeom>
          <a:ln w="12192">
            <a:solidFill>
              <a:srgbClr val="0078D6"/>
            </a:solidFill>
          </a:ln>
        </p:spPr>
        <p:txBody>
          <a:bodyPr wrap="square" lIns="0" tIns="0" rIns="0" bIns="0" rtlCol="0"/>
          <a:lstStyle/>
          <a:p>
            <a:endParaRPr/>
          </a:p>
        </p:txBody>
      </p:sp>
      <p:sp>
        <p:nvSpPr>
          <p:cNvPr id="35" name="object 35"/>
          <p:cNvSpPr/>
          <p:nvPr/>
        </p:nvSpPr>
        <p:spPr>
          <a:xfrm>
            <a:off x="5404103" y="3966971"/>
            <a:ext cx="58419" cy="0"/>
          </a:xfrm>
          <a:custGeom>
            <a:avLst/>
            <a:gdLst/>
            <a:ahLst/>
            <a:cxnLst/>
            <a:rect l="l" t="t" r="r" b="b"/>
            <a:pathLst>
              <a:path w="58420">
                <a:moveTo>
                  <a:pt x="57912" y="0"/>
                </a:moveTo>
                <a:lnTo>
                  <a:pt x="0" y="0"/>
                </a:lnTo>
              </a:path>
            </a:pathLst>
          </a:custGeom>
          <a:ln w="12192">
            <a:solidFill>
              <a:srgbClr val="0078D6"/>
            </a:solidFill>
          </a:ln>
        </p:spPr>
        <p:txBody>
          <a:bodyPr wrap="square" lIns="0" tIns="0" rIns="0" bIns="0" rtlCol="0"/>
          <a:lstStyle/>
          <a:p>
            <a:endParaRPr/>
          </a:p>
        </p:txBody>
      </p:sp>
      <p:sp>
        <p:nvSpPr>
          <p:cNvPr id="36" name="object 36"/>
          <p:cNvSpPr/>
          <p:nvPr/>
        </p:nvSpPr>
        <p:spPr>
          <a:xfrm>
            <a:off x="4960620" y="3707891"/>
            <a:ext cx="58419" cy="0"/>
          </a:xfrm>
          <a:custGeom>
            <a:avLst/>
            <a:gdLst/>
            <a:ahLst/>
            <a:cxnLst/>
            <a:rect l="l" t="t" r="r" b="b"/>
            <a:pathLst>
              <a:path w="58420">
                <a:moveTo>
                  <a:pt x="57912" y="0"/>
                </a:moveTo>
                <a:lnTo>
                  <a:pt x="0" y="0"/>
                </a:lnTo>
              </a:path>
            </a:pathLst>
          </a:custGeom>
          <a:ln w="12192">
            <a:solidFill>
              <a:srgbClr val="0078D6"/>
            </a:solidFill>
          </a:ln>
        </p:spPr>
        <p:txBody>
          <a:bodyPr wrap="square" lIns="0" tIns="0" rIns="0" bIns="0" rtlCol="0"/>
          <a:lstStyle/>
          <a:p>
            <a:endParaRPr/>
          </a:p>
        </p:txBody>
      </p:sp>
      <p:sp>
        <p:nvSpPr>
          <p:cNvPr id="37" name="object 37"/>
          <p:cNvSpPr/>
          <p:nvPr/>
        </p:nvSpPr>
        <p:spPr>
          <a:xfrm>
            <a:off x="4960620" y="3774947"/>
            <a:ext cx="58419" cy="0"/>
          </a:xfrm>
          <a:custGeom>
            <a:avLst/>
            <a:gdLst/>
            <a:ahLst/>
            <a:cxnLst/>
            <a:rect l="l" t="t" r="r" b="b"/>
            <a:pathLst>
              <a:path w="58420">
                <a:moveTo>
                  <a:pt x="57912" y="0"/>
                </a:moveTo>
                <a:lnTo>
                  <a:pt x="0" y="0"/>
                </a:lnTo>
              </a:path>
            </a:pathLst>
          </a:custGeom>
          <a:ln w="12192">
            <a:solidFill>
              <a:srgbClr val="0078D6"/>
            </a:solidFill>
          </a:ln>
        </p:spPr>
        <p:txBody>
          <a:bodyPr wrap="square" lIns="0" tIns="0" rIns="0" bIns="0" rtlCol="0"/>
          <a:lstStyle/>
          <a:p>
            <a:endParaRPr/>
          </a:p>
        </p:txBody>
      </p:sp>
      <p:sp>
        <p:nvSpPr>
          <p:cNvPr id="38" name="object 38"/>
          <p:cNvSpPr/>
          <p:nvPr/>
        </p:nvSpPr>
        <p:spPr>
          <a:xfrm>
            <a:off x="4960620" y="3835908"/>
            <a:ext cx="58419" cy="0"/>
          </a:xfrm>
          <a:custGeom>
            <a:avLst/>
            <a:gdLst/>
            <a:ahLst/>
            <a:cxnLst/>
            <a:rect l="l" t="t" r="r" b="b"/>
            <a:pathLst>
              <a:path w="58420">
                <a:moveTo>
                  <a:pt x="57912" y="0"/>
                </a:moveTo>
                <a:lnTo>
                  <a:pt x="0" y="0"/>
                </a:lnTo>
              </a:path>
            </a:pathLst>
          </a:custGeom>
          <a:ln w="12192">
            <a:solidFill>
              <a:srgbClr val="0078D6"/>
            </a:solidFill>
          </a:ln>
        </p:spPr>
        <p:txBody>
          <a:bodyPr wrap="square" lIns="0" tIns="0" rIns="0" bIns="0" rtlCol="0"/>
          <a:lstStyle/>
          <a:p>
            <a:endParaRPr/>
          </a:p>
        </p:txBody>
      </p:sp>
      <p:sp>
        <p:nvSpPr>
          <p:cNvPr id="39" name="object 39"/>
          <p:cNvSpPr/>
          <p:nvPr/>
        </p:nvSpPr>
        <p:spPr>
          <a:xfrm>
            <a:off x="4960620" y="3901440"/>
            <a:ext cx="58419" cy="0"/>
          </a:xfrm>
          <a:custGeom>
            <a:avLst/>
            <a:gdLst/>
            <a:ahLst/>
            <a:cxnLst/>
            <a:rect l="l" t="t" r="r" b="b"/>
            <a:pathLst>
              <a:path w="58420">
                <a:moveTo>
                  <a:pt x="57912" y="0"/>
                </a:moveTo>
                <a:lnTo>
                  <a:pt x="0" y="0"/>
                </a:lnTo>
              </a:path>
            </a:pathLst>
          </a:custGeom>
          <a:ln w="12192">
            <a:solidFill>
              <a:srgbClr val="0078D6"/>
            </a:solidFill>
          </a:ln>
        </p:spPr>
        <p:txBody>
          <a:bodyPr wrap="square" lIns="0" tIns="0" rIns="0" bIns="0" rtlCol="0"/>
          <a:lstStyle/>
          <a:p>
            <a:endParaRPr/>
          </a:p>
        </p:txBody>
      </p:sp>
      <p:sp>
        <p:nvSpPr>
          <p:cNvPr id="40" name="object 40"/>
          <p:cNvSpPr/>
          <p:nvPr/>
        </p:nvSpPr>
        <p:spPr>
          <a:xfrm>
            <a:off x="4960620" y="3966971"/>
            <a:ext cx="58419" cy="0"/>
          </a:xfrm>
          <a:custGeom>
            <a:avLst/>
            <a:gdLst/>
            <a:ahLst/>
            <a:cxnLst/>
            <a:rect l="l" t="t" r="r" b="b"/>
            <a:pathLst>
              <a:path w="58420">
                <a:moveTo>
                  <a:pt x="57912" y="0"/>
                </a:moveTo>
                <a:lnTo>
                  <a:pt x="0" y="0"/>
                </a:lnTo>
              </a:path>
            </a:pathLst>
          </a:custGeom>
          <a:ln w="12192">
            <a:solidFill>
              <a:srgbClr val="0078D6"/>
            </a:solidFill>
          </a:ln>
        </p:spPr>
        <p:txBody>
          <a:bodyPr wrap="square" lIns="0" tIns="0" rIns="0" bIns="0" rtlCol="0"/>
          <a:lstStyle/>
          <a:p>
            <a:endParaRPr/>
          </a:p>
        </p:txBody>
      </p:sp>
      <p:sp>
        <p:nvSpPr>
          <p:cNvPr id="41" name="object 41"/>
          <p:cNvSpPr/>
          <p:nvPr/>
        </p:nvSpPr>
        <p:spPr>
          <a:xfrm>
            <a:off x="5082540" y="4029455"/>
            <a:ext cx="0" cy="58419"/>
          </a:xfrm>
          <a:custGeom>
            <a:avLst/>
            <a:gdLst/>
            <a:ahLst/>
            <a:cxnLst/>
            <a:rect l="l" t="t" r="r" b="b"/>
            <a:pathLst>
              <a:path h="58420">
                <a:moveTo>
                  <a:pt x="0" y="0"/>
                </a:moveTo>
                <a:lnTo>
                  <a:pt x="0" y="57912"/>
                </a:lnTo>
              </a:path>
            </a:pathLst>
          </a:custGeom>
          <a:ln w="12192">
            <a:solidFill>
              <a:srgbClr val="0078D6"/>
            </a:solidFill>
          </a:ln>
        </p:spPr>
        <p:txBody>
          <a:bodyPr wrap="square" lIns="0" tIns="0" rIns="0" bIns="0" rtlCol="0"/>
          <a:lstStyle/>
          <a:p>
            <a:endParaRPr/>
          </a:p>
        </p:txBody>
      </p:sp>
      <p:sp>
        <p:nvSpPr>
          <p:cNvPr id="42" name="object 42"/>
          <p:cNvSpPr/>
          <p:nvPr/>
        </p:nvSpPr>
        <p:spPr>
          <a:xfrm>
            <a:off x="5145023" y="4029455"/>
            <a:ext cx="0" cy="58419"/>
          </a:xfrm>
          <a:custGeom>
            <a:avLst/>
            <a:gdLst/>
            <a:ahLst/>
            <a:cxnLst/>
            <a:rect l="l" t="t" r="r" b="b"/>
            <a:pathLst>
              <a:path h="58420">
                <a:moveTo>
                  <a:pt x="0" y="0"/>
                </a:moveTo>
                <a:lnTo>
                  <a:pt x="0" y="57912"/>
                </a:lnTo>
              </a:path>
            </a:pathLst>
          </a:custGeom>
          <a:ln w="12192">
            <a:solidFill>
              <a:srgbClr val="0078D6"/>
            </a:solidFill>
          </a:ln>
        </p:spPr>
        <p:txBody>
          <a:bodyPr wrap="square" lIns="0" tIns="0" rIns="0" bIns="0" rtlCol="0"/>
          <a:lstStyle/>
          <a:p>
            <a:endParaRPr/>
          </a:p>
        </p:txBody>
      </p:sp>
      <p:sp>
        <p:nvSpPr>
          <p:cNvPr id="43" name="object 43"/>
          <p:cNvSpPr/>
          <p:nvPr/>
        </p:nvSpPr>
        <p:spPr>
          <a:xfrm>
            <a:off x="5210555" y="4029455"/>
            <a:ext cx="0" cy="58419"/>
          </a:xfrm>
          <a:custGeom>
            <a:avLst/>
            <a:gdLst/>
            <a:ahLst/>
            <a:cxnLst/>
            <a:rect l="l" t="t" r="r" b="b"/>
            <a:pathLst>
              <a:path h="58420">
                <a:moveTo>
                  <a:pt x="0" y="0"/>
                </a:moveTo>
                <a:lnTo>
                  <a:pt x="0" y="57912"/>
                </a:lnTo>
              </a:path>
            </a:pathLst>
          </a:custGeom>
          <a:ln w="12192">
            <a:solidFill>
              <a:srgbClr val="0078D6"/>
            </a:solidFill>
          </a:ln>
        </p:spPr>
        <p:txBody>
          <a:bodyPr wrap="square" lIns="0" tIns="0" rIns="0" bIns="0" rtlCol="0"/>
          <a:lstStyle/>
          <a:p>
            <a:endParaRPr/>
          </a:p>
        </p:txBody>
      </p:sp>
      <p:sp>
        <p:nvSpPr>
          <p:cNvPr id="44" name="object 44"/>
          <p:cNvSpPr/>
          <p:nvPr/>
        </p:nvSpPr>
        <p:spPr>
          <a:xfrm>
            <a:off x="5273040" y="4029455"/>
            <a:ext cx="0" cy="58419"/>
          </a:xfrm>
          <a:custGeom>
            <a:avLst/>
            <a:gdLst/>
            <a:ahLst/>
            <a:cxnLst/>
            <a:rect l="l" t="t" r="r" b="b"/>
            <a:pathLst>
              <a:path h="58420">
                <a:moveTo>
                  <a:pt x="0" y="0"/>
                </a:moveTo>
                <a:lnTo>
                  <a:pt x="0" y="57912"/>
                </a:lnTo>
              </a:path>
            </a:pathLst>
          </a:custGeom>
          <a:ln w="12192">
            <a:solidFill>
              <a:srgbClr val="0078D6"/>
            </a:solidFill>
          </a:ln>
        </p:spPr>
        <p:txBody>
          <a:bodyPr wrap="square" lIns="0" tIns="0" rIns="0" bIns="0" rtlCol="0"/>
          <a:lstStyle/>
          <a:p>
            <a:endParaRPr/>
          </a:p>
        </p:txBody>
      </p:sp>
      <p:sp>
        <p:nvSpPr>
          <p:cNvPr id="45" name="object 45"/>
          <p:cNvSpPr/>
          <p:nvPr/>
        </p:nvSpPr>
        <p:spPr>
          <a:xfrm>
            <a:off x="5337047" y="4029455"/>
            <a:ext cx="0" cy="58419"/>
          </a:xfrm>
          <a:custGeom>
            <a:avLst/>
            <a:gdLst/>
            <a:ahLst/>
            <a:cxnLst/>
            <a:rect l="l" t="t" r="r" b="b"/>
            <a:pathLst>
              <a:path h="58420">
                <a:moveTo>
                  <a:pt x="0" y="0"/>
                </a:moveTo>
                <a:lnTo>
                  <a:pt x="0" y="57912"/>
                </a:lnTo>
              </a:path>
            </a:pathLst>
          </a:custGeom>
          <a:ln w="12192">
            <a:solidFill>
              <a:srgbClr val="0078D6"/>
            </a:solidFill>
          </a:ln>
        </p:spPr>
        <p:txBody>
          <a:bodyPr wrap="square" lIns="0" tIns="0" rIns="0" bIns="0" rtlCol="0"/>
          <a:lstStyle/>
          <a:p>
            <a:endParaRPr/>
          </a:p>
        </p:txBody>
      </p:sp>
      <p:sp>
        <p:nvSpPr>
          <p:cNvPr id="46" name="object 46"/>
          <p:cNvSpPr/>
          <p:nvPr/>
        </p:nvSpPr>
        <p:spPr>
          <a:xfrm>
            <a:off x="5026152" y="2156460"/>
            <a:ext cx="363220" cy="643255"/>
          </a:xfrm>
          <a:custGeom>
            <a:avLst/>
            <a:gdLst/>
            <a:ahLst/>
            <a:cxnLst/>
            <a:rect l="l" t="t" r="r" b="b"/>
            <a:pathLst>
              <a:path w="363220" h="643255">
                <a:moveTo>
                  <a:pt x="0" y="321563"/>
                </a:moveTo>
                <a:lnTo>
                  <a:pt x="2920" y="263775"/>
                </a:lnTo>
                <a:lnTo>
                  <a:pt x="11341" y="209379"/>
                </a:lnTo>
                <a:lnTo>
                  <a:pt x="24750" y="159286"/>
                </a:lnTo>
                <a:lnTo>
                  <a:pt x="42638" y="114404"/>
                </a:lnTo>
                <a:lnTo>
                  <a:pt x="64493" y="75643"/>
                </a:lnTo>
                <a:lnTo>
                  <a:pt x="89803" y="43913"/>
                </a:lnTo>
                <a:lnTo>
                  <a:pt x="148745" y="5182"/>
                </a:lnTo>
                <a:lnTo>
                  <a:pt x="181356" y="0"/>
                </a:lnTo>
                <a:lnTo>
                  <a:pt x="213966" y="5182"/>
                </a:lnTo>
                <a:lnTo>
                  <a:pt x="272908" y="43913"/>
                </a:lnTo>
                <a:lnTo>
                  <a:pt x="298218" y="75643"/>
                </a:lnTo>
                <a:lnTo>
                  <a:pt x="320073" y="114404"/>
                </a:lnTo>
                <a:lnTo>
                  <a:pt x="337961" y="159286"/>
                </a:lnTo>
                <a:lnTo>
                  <a:pt x="351370" y="209379"/>
                </a:lnTo>
                <a:lnTo>
                  <a:pt x="359791" y="263775"/>
                </a:lnTo>
                <a:lnTo>
                  <a:pt x="362712" y="321563"/>
                </a:lnTo>
                <a:lnTo>
                  <a:pt x="359791" y="379352"/>
                </a:lnTo>
                <a:lnTo>
                  <a:pt x="351370" y="433748"/>
                </a:lnTo>
                <a:lnTo>
                  <a:pt x="337961" y="483841"/>
                </a:lnTo>
                <a:lnTo>
                  <a:pt x="320073" y="528723"/>
                </a:lnTo>
                <a:lnTo>
                  <a:pt x="298218" y="567484"/>
                </a:lnTo>
                <a:lnTo>
                  <a:pt x="272908" y="599214"/>
                </a:lnTo>
                <a:lnTo>
                  <a:pt x="213966" y="637945"/>
                </a:lnTo>
                <a:lnTo>
                  <a:pt x="181356" y="643127"/>
                </a:lnTo>
                <a:lnTo>
                  <a:pt x="148745" y="637945"/>
                </a:lnTo>
                <a:lnTo>
                  <a:pt x="89803" y="599214"/>
                </a:lnTo>
                <a:lnTo>
                  <a:pt x="64493" y="567484"/>
                </a:lnTo>
                <a:lnTo>
                  <a:pt x="42638" y="528723"/>
                </a:lnTo>
                <a:lnTo>
                  <a:pt x="24750" y="483841"/>
                </a:lnTo>
                <a:lnTo>
                  <a:pt x="11341" y="433748"/>
                </a:lnTo>
                <a:lnTo>
                  <a:pt x="2920" y="379352"/>
                </a:lnTo>
                <a:lnTo>
                  <a:pt x="0" y="321563"/>
                </a:lnTo>
                <a:close/>
              </a:path>
            </a:pathLst>
          </a:custGeom>
          <a:ln w="12192">
            <a:solidFill>
              <a:srgbClr val="0078D6"/>
            </a:solidFill>
          </a:ln>
        </p:spPr>
        <p:txBody>
          <a:bodyPr wrap="square" lIns="0" tIns="0" rIns="0" bIns="0" rtlCol="0"/>
          <a:lstStyle/>
          <a:p>
            <a:endParaRPr/>
          </a:p>
        </p:txBody>
      </p:sp>
      <p:sp>
        <p:nvSpPr>
          <p:cNvPr id="47" name="object 47"/>
          <p:cNvSpPr/>
          <p:nvPr/>
        </p:nvSpPr>
        <p:spPr>
          <a:xfrm>
            <a:off x="4915461" y="2250978"/>
            <a:ext cx="585470" cy="448945"/>
          </a:xfrm>
          <a:custGeom>
            <a:avLst/>
            <a:gdLst/>
            <a:ahLst/>
            <a:cxnLst/>
            <a:rect l="l" t="t" r="r" b="b"/>
            <a:pathLst>
              <a:path w="585470" h="448944">
                <a:moveTo>
                  <a:pt x="201622" y="66898"/>
                </a:moveTo>
                <a:lnTo>
                  <a:pt x="253062" y="40545"/>
                </a:lnTo>
                <a:lnTo>
                  <a:pt x="304324" y="20671"/>
                </a:lnTo>
                <a:lnTo>
                  <a:pt x="354365" y="7284"/>
                </a:lnTo>
                <a:lnTo>
                  <a:pt x="402143" y="391"/>
                </a:lnTo>
                <a:lnTo>
                  <a:pt x="446613" y="0"/>
                </a:lnTo>
                <a:lnTo>
                  <a:pt x="486732" y="6117"/>
                </a:lnTo>
                <a:lnTo>
                  <a:pt x="549748" y="37908"/>
                </a:lnTo>
                <a:lnTo>
                  <a:pt x="582404" y="94458"/>
                </a:lnTo>
                <a:lnTo>
                  <a:pt x="584855" y="128533"/>
                </a:lnTo>
                <a:lnTo>
                  <a:pt x="578436" y="164924"/>
                </a:lnTo>
                <a:lnTo>
                  <a:pt x="563676" y="202731"/>
                </a:lnTo>
                <a:lnTo>
                  <a:pt x="541102" y="241058"/>
                </a:lnTo>
                <a:lnTo>
                  <a:pt x="511243" y="279007"/>
                </a:lnTo>
                <a:lnTo>
                  <a:pt x="474627" y="315680"/>
                </a:lnTo>
                <a:lnTo>
                  <a:pt x="431780" y="350178"/>
                </a:lnTo>
                <a:lnTo>
                  <a:pt x="383232" y="381604"/>
                </a:lnTo>
                <a:lnTo>
                  <a:pt x="331792" y="407920"/>
                </a:lnTo>
                <a:lnTo>
                  <a:pt x="280530" y="427765"/>
                </a:lnTo>
                <a:lnTo>
                  <a:pt x="230489" y="441130"/>
                </a:lnTo>
                <a:lnTo>
                  <a:pt x="182711" y="448007"/>
                </a:lnTo>
                <a:lnTo>
                  <a:pt x="138241" y="448387"/>
                </a:lnTo>
                <a:lnTo>
                  <a:pt x="98122" y="442263"/>
                </a:lnTo>
                <a:lnTo>
                  <a:pt x="35106" y="410468"/>
                </a:lnTo>
                <a:lnTo>
                  <a:pt x="2450" y="353918"/>
                </a:lnTo>
                <a:lnTo>
                  <a:pt x="0" y="319844"/>
                </a:lnTo>
                <a:lnTo>
                  <a:pt x="6418" y="283457"/>
                </a:lnTo>
                <a:lnTo>
                  <a:pt x="21178" y="245656"/>
                </a:lnTo>
                <a:lnTo>
                  <a:pt x="43752" y="207339"/>
                </a:lnTo>
                <a:lnTo>
                  <a:pt x="73611" y="169406"/>
                </a:lnTo>
                <a:lnTo>
                  <a:pt x="110227" y="132756"/>
                </a:lnTo>
                <a:lnTo>
                  <a:pt x="153074" y="98287"/>
                </a:lnTo>
                <a:lnTo>
                  <a:pt x="201622" y="66898"/>
                </a:lnTo>
                <a:close/>
              </a:path>
            </a:pathLst>
          </a:custGeom>
          <a:ln w="12700">
            <a:solidFill>
              <a:srgbClr val="0078D6"/>
            </a:solidFill>
          </a:ln>
        </p:spPr>
        <p:txBody>
          <a:bodyPr wrap="square" lIns="0" tIns="0" rIns="0" bIns="0" rtlCol="0"/>
          <a:lstStyle/>
          <a:p>
            <a:endParaRPr/>
          </a:p>
        </p:txBody>
      </p:sp>
      <p:sp>
        <p:nvSpPr>
          <p:cNvPr id="48" name="object 48"/>
          <p:cNvSpPr/>
          <p:nvPr/>
        </p:nvSpPr>
        <p:spPr>
          <a:xfrm>
            <a:off x="4915461" y="2250978"/>
            <a:ext cx="585470" cy="448945"/>
          </a:xfrm>
          <a:custGeom>
            <a:avLst/>
            <a:gdLst/>
            <a:ahLst/>
            <a:cxnLst/>
            <a:rect l="l" t="t" r="r" b="b"/>
            <a:pathLst>
              <a:path w="585470" h="448944">
                <a:moveTo>
                  <a:pt x="201622" y="381604"/>
                </a:moveTo>
                <a:lnTo>
                  <a:pt x="153074" y="350178"/>
                </a:lnTo>
                <a:lnTo>
                  <a:pt x="110227" y="315680"/>
                </a:lnTo>
                <a:lnTo>
                  <a:pt x="73611" y="279007"/>
                </a:lnTo>
                <a:lnTo>
                  <a:pt x="43752" y="241058"/>
                </a:lnTo>
                <a:lnTo>
                  <a:pt x="21178" y="202731"/>
                </a:lnTo>
                <a:lnTo>
                  <a:pt x="6418" y="164924"/>
                </a:lnTo>
                <a:lnTo>
                  <a:pt x="0" y="128533"/>
                </a:lnTo>
                <a:lnTo>
                  <a:pt x="2450" y="94458"/>
                </a:lnTo>
                <a:lnTo>
                  <a:pt x="35106" y="37908"/>
                </a:lnTo>
                <a:lnTo>
                  <a:pt x="98122" y="6117"/>
                </a:lnTo>
                <a:lnTo>
                  <a:pt x="138241" y="0"/>
                </a:lnTo>
                <a:lnTo>
                  <a:pt x="182711" y="391"/>
                </a:lnTo>
                <a:lnTo>
                  <a:pt x="230489" y="7284"/>
                </a:lnTo>
                <a:lnTo>
                  <a:pt x="280530" y="20671"/>
                </a:lnTo>
                <a:lnTo>
                  <a:pt x="331792" y="40545"/>
                </a:lnTo>
                <a:lnTo>
                  <a:pt x="383232" y="66898"/>
                </a:lnTo>
                <a:lnTo>
                  <a:pt x="431780" y="98287"/>
                </a:lnTo>
                <a:lnTo>
                  <a:pt x="474627" y="132756"/>
                </a:lnTo>
                <a:lnTo>
                  <a:pt x="511243" y="169406"/>
                </a:lnTo>
                <a:lnTo>
                  <a:pt x="541102" y="207339"/>
                </a:lnTo>
                <a:lnTo>
                  <a:pt x="563676" y="245656"/>
                </a:lnTo>
                <a:lnTo>
                  <a:pt x="578436" y="283457"/>
                </a:lnTo>
                <a:lnTo>
                  <a:pt x="584855" y="319844"/>
                </a:lnTo>
                <a:lnTo>
                  <a:pt x="582404" y="353918"/>
                </a:lnTo>
                <a:lnTo>
                  <a:pt x="549748" y="410468"/>
                </a:lnTo>
                <a:lnTo>
                  <a:pt x="486732" y="442263"/>
                </a:lnTo>
                <a:lnTo>
                  <a:pt x="446613" y="448387"/>
                </a:lnTo>
                <a:lnTo>
                  <a:pt x="402143" y="448007"/>
                </a:lnTo>
                <a:lnTo>
                  <a:pt x="354365" y="441130"/>
                </a:lnTo>
                <a:lnTo>
                  <a:pt x="304324" y="427765"/>
                </a:lnTo>
                <a:lnTo>
                  <a:pt x="253062" y="407920"/>
                </a:lnTo>
                <a:lnTo>
                  <a:pt x="201622" y="381604"/>
                </a:lnTo>
                <a:close/>
              </a:path>
            </a:pathLst>
          </a:custGeom>
          <a:ln w="12700">
            <a:solidFill>
              <a:srgbClr val="0078D6"/>
            </a:solidFill>
          </a:ln>
        </p:spPr>
        <p:txBody>
          <a:bodyPr wrap="square" lIns="0" tIns="0" rIns="0" bIns="0" rtlCol="0"/>
          <a:lstStyle/>
          <a:p>
            <a:endParaRPr/>
          </a:p>
        </p:txBody>
      </p:sp>
      <p:sp>
        <p:nvSpPr>
          <p:cNvPr id="49" name="object 49"/>
          <p:cNvSpPr/>
          <p:nvPr/>
        </p:nvSpPr>
        <p:spPr>
          <a:xfrm>
            <a:off x="5106923" y="2377439"/>
            <a:ext cx="202692" cy="201168"/>
          </a:xfrm>
          <a:prstGeom prst="rect">
            <a:avLst/>
          </a:prstGeom>
          <a:blipFill>
            <a:blip r:embed="rId16" cstate="print"/>
            <a:stretch>
              <a:fillRect/>
            </a:stretch>
          </a:blipFill>
        </p:spPr>
        <p:txBody>
          <a:bodyPr wrap="square" lIns="0" tIns="0" rIns="0" bIns="0" rtlCol="0"/>
          <a:lstStyle/>
          <a:p>
            <a:endParaRPr/>
          </a:p>
        </p:txBody>
      </p:sp>
      <p:sp>
        <p:nvSpPr>
          <p:cNvPr id="50" name="object 50"/>
          <p:cNvSpPr/>
          <p:nvPr/>
        </p:nvSpPr>
        <p:spPr>
          <a:xfrm>
            <a:off x="10256519" y="2944876"/>
            <a:ext cx="614680" cy="386715"/>
          </a:xfrm>
          <a:custGeom>
            <a:avLst/>
            <a:gdLst/>
            <a:ahLst/>
            <a:cxnLst/>
            <a:rect l="l" t="t" r="r" b="b"/>
            <a:pathLst>
              <a:path w="614679" h="386714">
                <a:moveTo>
                  <a:pt x="367919" y="0"/>
                </a:moveTo>
                <a:lnTo>
                  <a:pt x="414029" y="13579"/>
                </a:lnTo>
                <a:lnTo>
                  <a:pt x="454819" y="37850"/>
                </a:lnTo>
                <a:lnTo>
                  <a:pt x="488378" y="70786"/>
                </a:lnTo>
                <a:lnTo>
                  <a:pt x="512793" y="110358"/>
                </a:lnTo>
                <a:lnTo>
                  <a:pt x="526151" y="154537"/>
                </a:lnTo>
                <a:lnTo>
                  <a:pt x="526541" y="201295"/>
                </a:lnTo>
                <a:lnTo>
                  <a:pt x="569469" y="215844"/>
                </a:lnTo>
                <a:lnTo>
                  <a:pt x="596312" y="240537"/>
                </a:lnTo>
                <a:lnTo>
                  <a:pt x="610177" y="268660"/>
                </a:lnTo>
                <a:lnTo>
                  <a:pt x="614172" y="293497"/>
                </a:lnTo>
                <a:lnTo>
                  <a:pt x="608423" y="323615"/>
                </a:lnTo>
                <a:lnTo>
                  <a:pt x="591137" y="353949"/>
                </a:lnTo>
                <a:lnTo>
                  <a:pt x="562540" y="377328"/>
                </a:lnTo>
                <a:lnTo>
                  <a:pt x="522858" y="386588"/>
                </a:lnTo>
                <a:lnTo>
                  <a:pt x="133223" y="386588"/>
                </a:lnTo>
                <a:lnTo>
                  <a:pt x="89082" y="378468"/>
                </a:lnTo>
                <a:lnTo>
                  <a:pt x="52532" y="357168"/>
                </a:lnTo>
                <a:lnTo>
                  <a:pt x="24729" y="326365"/>
                </a:lnTo>
                <a:lnTo>
                  <a:pt x="6832" y="289734"/>
                </a:lnTo>
                <a:lnTo>
                  <a:pt x="0" y="250951"/>
                </a:lnTo>
                <a:lnTo>
                  <a:pt x="4362" y="216494"/>
                </a:lnTo>
                <a:lnTo>
                  <a:pt x="18772" y="180819"/>
                </a:lnTo>
                <a:lnTo>
                  <a:pt x="42925" y="148701"/>
                </a:lnTo>
                <a:lnTo>
                  <a:pt x="76519" y="124911"/>
                </a:lnTo>
                <a:lnTo>
                  <a:pt x="119250" y="114224"/>
                </a:lnTo>
                <a:lnTo>
                  <a:pt x="170814" y="121412"/>
                </a:lnTo>
                <a:lnTo>
                  <a:pt x="189753" y="80670"/>
                </a:lnTo>
                <a:lnTo>
                  <a:pt x="221797" y="44439"/>
                </a:lnTo>
                <a:lnTo>
                  <a:pt x="264083" y="16438"/>
                </a:lnTo>
                <a:lnTo>
                  <a:pt x="313745" y="386"/>
                </a:lnTo>
                <a:lnTo>
                  <a:pt x="367919" y="0"/>
                </a:lnTo>
                <a:close/>
              </a:path>
            </a:pathLst>
          </a:custGeom>
          <a:ln w="12192">
            <a:solidFill>
              <a:srgbClr val="0078D6"/>
            </a:solidFill>
          </a:ln>
        </p:spPr>
        <p:txBody>
          <a:bodyPr wrap="square" lIns="0" tIns="0" rIns="0" bIns="0" rtlCol="0"/>
          <a:lstStyle/>
          <a:p>
            <a:endParaRPr/>
          </a:p>
        </p:txBody>
      </p:sp>
      <p:sp>
        <p:nvSpPr>
          <p:cNvPr id="51" name="object 51"/>
          <p:cNvSpPr/>
          <p:nvPr/>
        </p:nvSpPr>
        <p:spPr>
          <a:xfrm>
            <a:off x="10480547" y="3255264"/>
            <a:ext cx="195580" cy="142240"/>
          </a:xfrm>
          <a:custGeom>
            <a:avLst/>
            <a:gdLst/>
            <a:ahLst/>
            <a:cxnLst/>
            <a:rect l="l" t="t" r="r" b="b"/>
            <a:pathLst>
              <a:path w="195579" h="142239">
                <a:moveTo>
                  <a:pt x="0" y="141732"/>
                </a:moveTo>
                <a:lnTo>
                  <a:pt x="195072" y="141732"/>
                </a:lnTo>
                <a:lnTo>
                  <a:pt x="195072" y="0"/>
                </a:lnTo>
                <a:lnTo>
                  <a:pt x="0" y="0"/>
                </a:lnTo>
                <a:lnTo>
                  <a:pt x="0" y="141732"/>
                </a:lnTo>
                <a:close/>
              </a:path>
            </a:pathLst>
          </a:custGeom>
          <a:solidFill>
            <a:srgbClr val="FFFFFF"/>
          </a:solidFill>
        </p:spPr>
        <p:txBody>
          <a:bodyPr wrap="square" lIns="0" tIns="0" rIns="0" bIns="0" rtlCol="0"/>
          <a:lstStyle/>
          <a:p>
            <a:endParaRPr/>
          </a:p>
        </p:txBody>
      </p:sp>
      <p:sp>
        <p:nvSpPr>
          <p:cNvPr id="52" name="object 52"/>
          <p:cNvSpPr/>
          <p:nvPr/>
        </p:nvSpPr>
        <p:spPr>
          <a:xfrm>
            <a:off x="10544556" y="3185160"/>
            <a:ext cx="76200" cy="301625"/>
          </a:xfrm>
          <a:custGeom>
            <a:avLst/>
            <a:gdLst/>
            <a:ahLst/>
            <a:cxnLst/>
            <a:rect l="l" t="t" r="r" b="b"/>
            <a:pathLst>
              <a:path w="76200" h="301625">
                <a:moveTo>
                  <a:pt x="44450" y="63500"/>
                </a:moveTo>
                <a:lnTo>
                  <a:pt x="31750" y="63500"/>
                </a:lnTo>
                <a:lnTo>
                  <a:pt x="31750" y="301243"/>
                </a:lnTo>
                <a:lnTo>
                  <a:pt x="44450" y="301243"/>
                </a:lnTo>
                <a:lnTo>
                  <a:pt x="44450" y="63500"/>
                </a:lnTo>
                <a:close/>
              </a:path>
              <a:path w="76200" h="301625">
                <a:moveTo>
                  <a:pt x="38100" y="0"/>
                </a:moveTo>
                <a:lnTo>
                  <a:pt x="0" y="76200"/>
                </a:lnTo>
                <a:lnTo>
                  <a:pt x="31750" y="76200"/>
                </a:lnTo>
                <a:lnTo>
                  <a:pt x="31750" y="63500"/>
                </a:lnTo>
                <a:lnTo>
                  <a:pt x="69850" y="63500"/>
                </a:lnTo>
                <a:lnTo>
                  <a:pt x="38100" y="0"/>
                </a:lnTo>
                <a:close/>
              </a:path>
              <a:path w="76200" h="301625">
                <a:moveTo>
                  <a:pt x="69850" y="63500"/>
                </a:moveTo>
                <a:lnTo>
                  <a:pt x="44450" y="63500"/>
                </a:lnTo>
                <a:lnTo>
                  <a:pt x="44450" y="76200"/>
                </a:lnTo>
                <a:lnTo>
                  <a:pt x="76200" y="76200"/>
                </a:lnTo>
                <a:lnTo>
                  <a:pt x="69850" y="63500"/>
                </a:lnTo>
                <a:close/>
              </a:path>
            </a:pathLst>
          </a:custGeom>
          <a:solidFill>
            <a:srgbClr val="0078D6"/>
          </a:solidFill>
        </p:spPr>
        <p:txBody>
          <a:bodyPr wrap="square" lIns="0" tIns="0" rIns="0" bIns="0" rtlCol="0"/>
          <a:lstStyle/>
          <a:p>
            <a:endParaRPr/>
          </a:p>
        </p:txBody>
      </p:sp>
      <p:sp>
        <p:nvSpPr>
          <p:cNvPr id="53" name="object 53"/>
          <p:cNvSpPr/>
          <p:nvPr/>
        </p:nvSpPr>
        <p:spPr>
          <a:xfrm>
            <a:off x="906780" y="3703320"/>
            <a:ext cx="477520" cy="248920"/>
          </a:xfrm>
          <a:custGeom>
            <a:avLst/>
            <a:gdLst/>
            <a:ahLst/>
            <a:cxnLst/>
            <a:rect l="l" t="t" r="r" b="b"/>
            <a:pathLst>
              <a:path w="477519" h="248920">
                <a:moveTo>
                  <a:pt x="238506" y="0"/>
                </a:moveTo>
                <a:lnTo>
                  <a:pt x="325373" y="45211"/>
                </a:lnTo>
                <a:lnTo>
                  <a:pt x="476250" y="45211"/>
                </a:lnTo>
                <a:lnTo>
                  <a:pt x="476250" y="123824"/>
                </a:lnTo>
                <a:lnTo>
                  <a:pt x="477011" y="124205"/>
                </a:lnTo>
                <a:lnTo>
                  <a:pt x="238506" y="248411"/>
                </a:lnTo>
                <a:lnTo>
                  <a:pt x="634" y="124586"/>
                </a:lnTo>
                <a:lnTo>
                  <a:pt x="215" y="124586"/>
                </a:lnTo>
                <a:lnTo>
                  <a:pt x="215" y="124332"/>
                </a:lnTo>
                <a:lnTo>
                  <a:pt x="0" y="124205"/>
                </a:lnTo>
                <a:lnTo>
                  <a:pt x="215" y="124078"/>
                </a:lnTo>
                <a:lnTo>
                  <a:pt x="215" y="45211"/>
                </a:lnTo>
                <a:lnTo>
                  <a:pt x="151637" y="45211"/>
                </a:lnTo>
                <a:lnTo>
                  <a:pt x="238506" y="0"/>
                </a:lnTo>
                <a:close/>
              </a:path>
            </a:pathLst>
          </a:custGeom>
          <a:ln w="12192">
            <a:solidFill>
              <a:srgbClr val="0078D6"/>
            </a:solidFill>
          </a:ln>
        </p:spPr>
        <p:txBody>
          <a:bodyPr wrap="square" lIns="0" tIns="0" rIns="0" bIns="0" rtlCol="0"/>
          <a:lstStyle/>
          <a:p>
            <a:endParaRPr/>
          </a:p>
        </p:txBody>
      </p:sp>
      <p:sp>
        <p:nvSpPr>
          <p:cNvPr id="54" name="object 54"/>
          <p:cNvSpPr/>
          <p:nvPr/>
        </p:nvSpPr>
        <p:spPr>
          <a:xfrm>
            <a:off x="906780" y="3625596"/>
            <a:ext cx="477520" cy="247015"/>
          </a:xfrm>
          <a:custGeom>
            <a:avLst/>
            <a:gdLst/>
            <a:ahLst/>
            <a:cxnLst/>
            <a:rect l="l" t="t" r="r" b="b"/>
            <a:pathLst>
              <a:path w="477519" h="247014">
                <a:moveTo>
                  <a:pt x="238506" y="0"/>
                </a:moveTo>
                <a:lnTo>
                  <a:pt x="0" y="123443"/>
                </a:lnTo>
                <a:lnTo>
                  <a:pt x="238506" y="246887"/>
                </a:lnTo>
                <a:lnTo>
                  <a:pt x="477011" y="123443"/>
                </a:lnTo>
                <a:lnTo>
                  <a:pt x="238506" y="0"/>
                </a:lnTo>
                <a:close/>
              </a:path>
            </a:pathLst>
          </a:custGeom>
          <a:solidFill>
            <a:srgbClr val="FFFFFF"/>
          </a:solidFill>
        </p:spPr>
        <p:txBody>
          <a:bodyPr wrap="square" lIns="0" tIns="0" rIns="0" bIns="0" rtlCol="0"/>
          <a:lstStyle/>
          <a:p>
            <a:endParaRPr/>
          </a:p>
        </p:txBody>
      </p:sp>
      <p:sp>
        <p:nvSpPr>
          <p:cNvPr id="55" name="object 55"/>
          <p:cNvSpPr/>
          <p:nvPr/>
        </p:nvSpPr>
        <p:spPr>
          <a:xfrm>
            <a:off x="906780" y="3625596"/>
            <a:ext cx="477520" cy="247015"/>
          </a:xfrm>
          <a:custGeom>
            <a:avLst/>
            <a:gdLst/>
            <a:ahLst/>
            <a:cxnLst/>
            <a:rect l="l" t="t" r="r" b="b"/>
            <a:pathLst>
              <a:path w="477519" h="247014">
                <a:moveTo>
                  <a:pt x="0" y="123443"/>
                </a:moveTo>
                <a:lnTo>
                  <a:pt x="238506" y="0"/>
                </a:lnTo>
                <a:lnTo>
                  <a:pt x="477011" y="123443"/>
                </a:lnTo>
                <a:lnTo>
                  <a:pt x="238506" y="246887"/>
                </a:lnTo>
                <a:lnTo>
                  <a:pt x="0" y="123443"/>
                </a:lnTo>
                <a:close/>
              </a:path>
            </a:pathLst>
          </a:custGeom>
          <a:ln w="12192">
            <a:solidFill>
              <a:srgbClr val="0078D6"/>
            </a:solidFill>
          </a:ln>
        </p:spPr>
        <p:txBody>
          <a:bodyPr wrap="square" lIns="0" tIns="0" rIns="0" bIns="0" rtlCol="0"/>
          <a:lstStyle/>
          <a:p>
            <a:endParaRPr/>
          </a:p>
        </p:txBody>
      </p:sp>
      <p:sp>
        <p:nvSpPr>
          <p:cNvPr id="56" name="object 56"/>
          <p:cNvSpPr/>
          <p:nvPr/>
        </p:nvSpPr>
        <p:spPr>
          <a:xfrm>
            <a:off x="906780" y="3543300"/>
            <a:ext cx="477520" cy="248920"/>
          </a:xfrm>
          <a:custGeom>
            <a:avLst/>
            <a:gdLst/>
            <a:ahLst/>
            <a:cxnLst/>
            <a:rect l="l" t="t" r="r" b="b"/>
            <a:pathLst>
              <a:path w="477519" h="248920">
                <a:moveTo>
                  <a:pt x="476250" y="45212"/>
                </a:moveTo>
                <a:lnTo>
                  <a:pt x="215" y="45212"/>
                </a:lnTo>
                <a:lnTo>
                  <a:pt x="215" y="124079"/>
                </a:lnTo>
                <a:lnTo>
                  <a:pt x="0" y="124206"/>
                </a:lnTo>
                <a:lnTo>
                  <a:pt x="215" y="124332"/>
                </a:lnTo>
                <a:lnTo>
                  <a:pt x="215" y="124587"/>
                </a:lnTo>
                <a:lnTo>
                  <a:pt x="634" y="124587"/>
                </a:lnTo>
                <a:lnTo>
                  <a:pt x="238506" y="248412"/>
                </a:lnTo>
                <a:lnTo>
                  <a:pt x="477011" y="124206"/>
                </a:lnTo>
                <a:lnTo>
                  <a:pt x="476250" y="123825"/>
                </a:lnTo>
                <a:lnTo>
                  <a:pt x="476250" y="45212"/>
                </a:lnTo>
                <a:close/>
              </a:path>
              <a:path w="477519" h="248920">
                <a:moveTo>
                  <a:pt x="238506" y="0"/>
                </a:moveTo>
                <a:lnTo>
                  <a:pt x="151637" y="45212"/>
                </a:lnTo>
                <a:lnTo>
                  <a:pt x="325373" y="45212"/>
                </a:lnTo>
                <a:lnTo>
                  <a:pt x="238506" y="0"/>
                </a:lnTo>
                <a:close/>
              </a:path>
            </a:pathLst>
          </a:custGeom>
          <a:solidFill>
            <a:srgbClr val="FFFFFF"/>
          </a:solidFill>
        </p:spPr>
        <p:txBody>
          <a:bodyPr wrap="square" lIns="0" tIns="0" rIns="0" bIns="0" rtlCol="0"/>
          <a:lstStyle/>
          <a:p>
            <a:endParaRPr/>
          </a:p>
        </p:txBody>
      </p:sp>
      <p:sp>
        <p:nvSpPr>
          <p:cNvPr id="57" name="object 57"/>
          <p:cNvSpPr/>
          <p:nvPr/>
        </p:nvSpPr>
        <p:spPr>
          <a:xfrm>
            <a:off x="906780" y="3543300"/>
            <a:ext cx="477520" cy="248920"/>
          </a:xfrm>
          <a:custGeom>
            <a:avLst/>
            <a:gdLst/>
            <a:ahLst/>
            <a:cxnLst/>
            <a:rect l="l" t="t" r="r" b="b"/>
            <a:pathLst>
              <a:path w="477519" h="248920">
                <a:moveTo>
                  <a:pt x="238506" y="0"/>
                </a:moveTo>
                <a:lnTo>
                  <a:pt x="325373" y="45212"/>
                </a:lnTo>
                <a:lnTo>
                  <a:pt x="476250" y="45212"/>
                </a:lnTo>
                <a:lnTo>
                  <a:pt x="476250" y="123825"/>
                </a:lnTo>
                <a:lnTo>
                  <a:pt x="477011" y="124206"/>
                </a:lnTo>
                <a:lnTo>
                  <a:pt x="238506" y="248412"/>
                </a:lnTo>
                <a:lnTo>
                  <a:pt x="634" y="124587"/>
                </a:lnTo>
                <a:lnTo>
                  <a:pt x="215" y="124587"/>
                </a:lnTo>
                <a:lnTo>
                  <a:pt x="215" y="124332"/>
                </a:lnTo>
                <a:lnTo>
                  <a:pt x="0" y="124206"/>
                </a:lnTo>
                <a:lnTo>
                  <a:pt x="215" y="124079"/>
                </a:lnTo>
                <a:lnTo>
                  <a:pt x="215" y="45212"/>
                </a:lnTo>
                <a:lnTo>
                  <a:pt x="151637" y="45212"/>
                </a:lnTo>
                <a:lnTo>
                  <a:pt x="238506" y="0"/>
                </a:lnTo>
                <a:close/>
              </a:path>
            </a:pathLst>
          </a:custGeom>
          <a:ln w="12192">
            <a:solidFill>
              <a:srgbClr val="0078D6"/>
            </a:solidFill>
          </a:ln>
        </p:spPr>
        <p:txBody>
          <a:bodyPr wrap="square" lIns="0" tIns="0" rIns="0" bIns="0" rtlCol="0"/>
          <a:lstStyle/>
          <a:p>
            <a:endParaRPr/>
          </a:p>
        </p:txBody>
      </p:sp>
      <p:sp>
        <p:nvSpPr>
          <p:cNvPr id="58" name="object 58"/>
          <p:cNvSpPr/>
          <p:nvPr/>
        </p:nvSpPr>
        <p:spPr>
          <a:xfrm>
            <a:off x="906780" y="3464052"/>
            <a:ext cx="477520" cy="248920"/>
          </a:xfrm>
          <a:custGeom>
            <a:avLst/>
            <a:gdLst/>
            <a:ahLst/>
            <a:cxnLst/>
            <a:rect l="l" t="t" r="r" b="b"/>
            <a:pathLst>
              <a:path w="477519" h="248920">
                <a:moveTo>
                  <a:pt x="238506" y="0"/>
                </a:moveTo>
                <a:lnTo>
                  <a:pt x="0" y="124206"/>
                </a:lnTo>
                <a:lnTo>
                  <a:pt x="238506" y="248412"/>
                </a:lnTo>
                <a:lnTo>
                  <a:pt x="477011" y="124206"/>
                </a:lnTo>
                <a:lnTo>
                  <a:pt x="238506" y="0"/>
                </a:lnTo>
                <a:close/>
              </a:path>
            </a:pathLst>
          </a:custGeom>
          <a:solidFill>
            <a:srgbClr val="FFFFFF"/>
          </a:solidFill>
        </p:spPr>
        <p:txBody>
          <a:bodyPr wrap="square" lIns="0" tIns="0" rIns="0" bIns="0" rtlCol="0"/>
          <a:lstStyle/>
          <a:p>
            <a:endParaRPr/>
          </a:p>
        </p:txBody>
      </p:sp>
      <p:sp>
        <p:nvSpPr>
          <p:cNvPr id="59" name="object 59"/>
          <p:cNvSpPr/>
          <p:nvPr/>
        </p:nvSpPr>
        <p:spPr>
          <a:xfrm>
            <a:off x="906780" y="3464052"/>
            <a:ext cx="477520" cy="248920"/>
          </a:xfrm>
          <a:custGeom>
            <a:avLst/>
            <a:gdLst/>
            <a:ahLst/>
            <a:cxnLst/>
            <a:rect l="l" t="t" r="r" b="b"/>
            <a:pathLst>
              <a:path w="477519" h="248920">
                <a:moveTo>
                  <a:pt x="0" y="124206"/>
                </a:moveTo>
                <a:lnTo>
                  <a:pt x="238506" y="0"/>
                </a:lnTo>
                <a:lnTo>
                  <a:pt x="477011" y="124206"/>
                </a:lnTo>
                <a:lnTo>
                  <a:pt x="238506" y="248412"/>
                </a:lnTo>
                <a:lnTo>
                  <a:pt x="0" y="124206"/>
                </a:lnTo>
                <a:close/>
              </a:path>
            </a:pathLst>
          </a:custGeom>
          <a:ln w="12192">
            <a:solidFill>
              <a:srgbClr val="0078D6"/>
            </a:solidFill>
          </a:ln>
        </p:spPr>
        <p:txBody>
          <a:bodyPr wrap="square" lIns="0" tIns="0" rIns="0" bIns="0" rtlCol="0"/>
          <a:lstStyle/>
          <a:p>
            <a:endParaRPr/>
          </a:p>
        </p:txBody>
      </p:sp>
      <p:sp>
        <p:nvSpPr>
          <p:cNvPr id="60" name="object 60"/>
          <p:cNvSpPr/>
          <p:nvPr/>
        </p:nvSpPr>
        <p:spPr>
          <a:xfrm>
            <a:off x="943355" y="2977769"/>
            <a:ext cx="429895" cy="189230"/>
          </a:xfrm>
          <a:custGeom>
            <a:avLst/>
            <a:gdLst/>
            <a:ahLst/>
            <a:cxnLst/>
            <a:rect l="l" t="t" r="r" b="b"/>
            <a:pathLst>
              <a:path w="429894" h="189230">
                <a:moveTo>
                  <a:pt x="241" y="0"/>
                </a:moveTo>
                <a:lnTo>
                  <a:pt x="1625" y="2666"/>
                </a:lnTo>
                <a:lnTo>
                  <a:pt x="1600" y="5333"/>
                </a:lnTo>
                <a:lnTo>
                  <a:pt x="4368" y="7873"/>
                </a:lnTo>
                <a:lnTo>
                  <a:pt x="31107" y="21036"/>
                </a:lnTo>
                <a:lnTo>
                  <a:pt x="78193" y="31543"/>
                </a:lnTo>
                <a:lnTo>
                  <a:pt x="140996" y="38502"/>
                </a:lnTo>
                <a:lnTo>
                  <a:pt x="214884" y="41020"/>
                </a:lnTo>
                <a:lnTo>
                  <a:pt x="288773" y="38502"/>
                </a:lnTo>
                <a:lnTo>
                  <a:pt x="351585" y="31543"/>
                </a:lnTo>
                <a:lnTo>
                  <a:pt x="398687" y="21036"/>
                </a:lnTo>
                <a:lnTo>
                  <a:pt x="428116" y="2666"/>
                </a:lnTo>
                <a:lnTo>
                  <a:pt x="429513" y="0"/>
                </a:lnTo>
                <a:lnTo>
                  <a:pt x="429589" y="36935"/>
                </a:lnTo>
                <a:lnTo>
                  <a:pt x="429641" y="73834"/>
                </a:lnTo>
                <a:lnTo>
                  <a:pt x="429692" y="110710"/>
                </a:lnTo>
                <a:lnTo>
                  <a:pt x="418807" y="160720"/>
                </a:lnTo>
                <a:lnTo>
                  <a:pt x="341766" y="181105"/>
                </a:lnTo>
                <a:lnTo>
                  <a:pt x="282781" y="186990"/>
                </a:lnTo>
                <a:lnTo>
                  <a:pt x="214884" y="189102"/>
                </a:lnTo>
                <a:lnTo>
                  <a:pt x="146962" y="186990"/>
                </a:lnTo>
                <a:lnTo>
                  <a:pt x="87974" y="181105"/>
                </a:lnTo>
                <a:lnTo>
                  <a:pt x="41458" y="172122"/>
                </a:lnTo>
                <a:lnTo>
                  <a:pt x="10954" y="160720"/>
                </a:lnTo>
                <a:lnTo>
                  <a:pt x="0" y="147573"/>
                </a:lnTo>
                <a:lnTo>
                  <a:pt x="59" y="110710"/>
                </a:lnTo>
                <a:lnTo>
                  <a:pt x="120" y="73834"/>
                </a:lnTo>
                <a:lnTo>
                  <a:pt x="182" y="36935"/>
                </a:lnTo>
                <a:lnTo>
                  <a:pt x="241" y="0"/>
                </a:lnTo>
                <a:close/>
              </a:path>
            </a:pathLst>
          </a:custGeom>
          <a:ln w="12192">
            <a:solidFill>
              <a:srgbClr val="0078D6"/>
            </a:solidFill>
          </a:ln>
        </p:spPr>
        <p:txBody>
          <a:bodyPr wrap="square" lIns="0" tIns="0" rIns="0" bIns="0" rtlCol="0"/>
          <a:lstStyle/>
          <a:p>
            <a:endParaRPr/>
          </a:p>
        </p:txBody>
      </p:sp>
      <p:sp>
        <p:nvSpPr>
          <p:cNvPr id="61" name="object 61"/>
          <p:cNvSpPr/>
          <p:nvPr/>
        </p:nvSpPr>
        <p:spPr>
          <a:xfrm>
            <a:off x="943355" y="2809239"/>
            <a:ext cx="429895" cy="189230"/>
          </a:xfrm>
          <a:custGeom>
            <a:avLst/>
            <a:gdLst/>
            <a:ahLst/>
            <a:cxnLst/>
            <a:rect l="l" t="t" r="r" b="b"/>
            <a:pathLst>
              <a:path w="429894" h="189230">
                <a:moveTo>
                  <a:pt x="241" y="0"/>
                </a:moveTo>
                <a:lnTo>
                  <a:pt x="1625" y="2539"/>
                </a:lnTo>
                <a:lnTo>
                  <a:pt x="1600" y="5207"/>
                </a:lnTo>
                <a:lnTo>
                  <a:pt x="4368" y="7874"/>
                </a:lnTo>
                <a:lnTo>
                  <a:pt x="31107" y="21036"/>
                </a:lnTo>
                <a:lnTo>
                  <a:pt x="78193" y="31543"/>
                </a:lnTo>
                <a:lnTo>
                  <a:pt x="140996" y="38502"/>
                </a:lnTo>
                <a:lnTo>
                  <a:pt x="214884" y="41021"/>
                </a:lnTo>
                <a:lnTo>
                  <a:pt x="288773" y="38502"/>
                </a:lnTo>
                <a:lnTo>
                  <a:pt x="351585" y="31543"/>
                </a:lnTo>
                <a:lnTo>
                  <a:pt x="398687" y="21036"/>
                </a:lnTo>
                <a:lnTo>
                  <a:pt x="428116" y="2539"/>
                </a:lnTo>
                <a:lnTo>
                  <a:pt x="429513" y="0"/>
                </a:lnTo>
                <a:lnTo>
                  <a:pt x="429589" y="36881"/>
                </a:lnTo>
                <a:lnTo>
                  <a:pt x="429641" y="73787"/>
                </a:lnTo>
                <a:lnTo>
                  <a:pt x="429692" y="110692"/>
                </a:lnTo>
                <a:lnTo>
                  <a:pt x="418807" y="160671"/>
                </a:lnTo>
                <a:lnTo>
                  <a:pt x="341766" y="181068"/>
                </a:lnTo>
                <a:lnTo>
                  <a:pt x="282781" y="186978"/>
                </a:lnTo>
                <a:lnTo>
                  <a:pt x="214884" y="189102"/>
                </a:lnTo>
                <a:lnTo>
                  <a:pt x="146962" y="186978"/>
                </a:lnTo>
                <a:lnTo>
                  <a:pt x="87974" y="181068"/>
                </a:lnTo>
                <a:lnTo>
                  <a:pt x="41458" y="172067"/>
                </a:lnTo>
                <a:lnTo>
                  <a:pt x="10954" y="160671"/>
                </a:lnTo>
                <a:lnTo>
                  <a:pt x="0" y="147574"/>
                </a:lnTo>
                <a:lnTo>
                  <a:pt x="59" y="110692"/>
                </a:lnTo>
                <a:lnTo>
                  <a:pt x="120" y="73787"/>
                </a:lnTo>
                <a:lnTo>
                  <a:pt x="182" y="36881"/>
                </a:lnTo>
                <a:lnTo>
                  <a:pt x="241" y="0"/>
                </a:lnTo>
                <a:close/>
              </a:path>
            </a:pathLst>
          </a:custGeom>
          <a:ln w="12192">
            <a:solidFill>
              <a:srgbClr val="0078D6"/>
            </a:solidFill>
          </a:ln>
        </p:spPr>
        <p:txBody>
          <a:bodyPr wrap="square" lIns="0" tIns="0" rIns="0" bIns="0" rtlCol="0"/>
          <a:lstStyle/>
          <a:p>
            <a:endParaRPr/>
          </a:p>
        </p:txBody>
      </p:sp>
      <p:sp>
        <p:nvSpPr>
          <p:cNvPr id="62" name="object 62"/>
          <p:cNvSpPr/>
          <p:nvPr/>
        </p:nvSpPr>
        <p:spPr>
          <a:xfrm>
            <a:off x="943355" y="2640583"/>
            <a:ext cx="429895" cy="189230"/>
          </a:xfrm>
          <a:custGeom>
            <a:avLst/>
            <a:gdLst/>
            <a:ahLst/>
            <a:cxnLst/>
            <a:rect l="l" t="t" r="r" b="b"/>
            <a:pathLst>
              <a:path w="429894" h="189230">
                <a:moveTo>
                  <a:pt x="241" y="0"/>
                </a:moveTo>
                <a:lnTo>
                  <a:pt x="1625" y="2666"/>
                </a:lnTo>
                <a:lnTo>
                  <a:pt x="1600" y="5333"/>
                </a:lnTo>
                <a:lnTo>
                  <a:pt x="4368" y="7874"/>
                </a:lnTo>
                <a:lnTo>
                  <a:pt x="31107" y="21036"/>
                </a:lnTo>
                <a:lnTo>
                  <a:pt x="78193" y="31543"/>
                </a:lnTo>
                <a:lnTo>
                  <a:pt x="140996" y="38502"/>
                </a:lnTo>
                <a:lnTo>
                  <a:pt x="214884" y="41020"/>
                </a:lnTo>
                <a:lnTo>
                  <a:pt x="288773" y="38502"/>
                </a:lnTo>
                <a:lnTo>
                  <a:pt x="351585" y="31543"/>
                </a:lnTo>
                <a:lnTo>
                  <a:pt x="398687" y="21036"/>
                </a:lnTo>
                <a:lnTo>
                  <a:pt x="428116" y="2666"/>
                </a:lnTo>
                <a:lnTo>
                  <a:pt x="429513" y="0"/>
                </a:lnTo>
                <a:lnTo>
                  <a:pt x="429589" y="36937"/>
                </a:lnTo>
                <a:lnTo>
                  <a:pt x="429641" y="73850"/>
                </a:lnTo>
                <a:lnTo>
                  <a:pt x="429692" y="110763"/>
                </a:lnTo>
                <a:lnTo>
                  <a:pt x="418807" y="160785"/>
                </a:lnTo>
                <a:lnTo>
                  <a:pt x="341766" y="181113"/>
                </a:lnTo>
                <a:lnTo>
                  <a:pt x="282781" y="186991"/>
                </a:lnTo>
                <a:lnTo>
                  <a:pt x="214884" y="189102"/>
                </a:lnTo>
                <a:lnTo>
                  <a:pt x="146962" y="186991"/>
                </a:lnTo>
                <a:lnTo>
                  <a:pt x="87974" y="181113"/>
                </a:lnTo>
                <a:lnTo>
                  <a:pt x="41458" y="172150"/>
                </a:lnTo>
                <a:lnTo>
                  <a:pt x="10954" y="160785"/>
                </a:lnTo>
                <a:lnTo>
                  <a:pt x="0" y="147700"/>
                </a:lnTo>
                <a:lnTo>
                  <a:pt x="59" y="110763"/>
                </a:lnTo>
                <a:lnTo>
                  <a:pt x="120" y="73850"/>
                </a:lnTo>
                <a:lnTo>
                  <a:pt x="182" y="36937"/>
                </a:lnTo>
                <a:lnTo>
                  <a:pt x="241" y="0"/>
                </a:lnTo>
                <a:close/>
              </a:path>
            </a:pathLst>
          </a:custGeom>
          <a:ln w="12192">
            <a:solidFill>
              <a:srgbClr val="0078D6"/>
            </a:solidFill>
          </a:ln>
        </p:spPr>
        <p:txBody>
          <a:bodyPr wrap="square" lIns="0" tIns="0" rIns="0" bIns="0" rtlCol="0"/>
          <a:lstStyle/>
          <a:p>
            <a:endParaRPr/>
          </a:p>
        </p:txBody>
      </p:sp>
      <p:sp>
        <p:nvSpPr>
          <p:cNvPr id="63" name="object 63"/>
          <p:cNvSpPr/>
          <p:nvPr/>
        </p:nvSpPr>
        <p:spPr>
          <a:xfrm>
            <a:off x="951445" y="2581655"/>
            <a:ext cx="414020" cy="80010"/>
          </a:xfrm>
          <a:custGeom>
            <a:avLst/>
            <a:gdLst/>
            <a:ahLst/>
            <a:cxnLst/>
            <a:rect l="l" t="t" r="r" b="b"/>
            <a:pathLst>
              <a:path w="414019" h="80010">
                <a:moveTo>
                  <a:pt x="206794" y="0"/>
                </a:moveTo>
                <a:lnTo>
                  <a:pt x="272139" y="2038"/>
                </a:lnTo>
                <a:lnTo>
                  <a:pt x="328894" y="7709"/>
                </a:lnTo>
                <a:lnTo>
                  <a:pt x="373653" y="16349"/>
                </a:lnTo>
                <a:lnTo>
                  <a:pt x="413550" y="39878"/>
                </a:lnTo>
                <a:lnTo>
                  <a:pt x="403008" y="52510"/>
                </a:lnTo>
                <a:lnTo>
                  <a:pt x="373653" y="63461"/>
                </a:lnTo>
                <a:lnTo>
                  <a:pt x="328894" y="72083"/>
                </a:lnTo>
                <a:lnTo>
                  <a:pt x="272139" y="77730"/>
                </a:lnTo>
                <a:lnTo>
                  <a:pt x="206794" y="79756"/>
                </a:lnTo>
                <a:lnTo>
                  <a:pt x="141430" y="77730"/>
                </a:lnTo>
                <a:lnTo>
                  <a:pt x="84663" y="72083"/>
                </a:lnTo>
                <a:lnTo>
                  <a:pt x="39898" y="63461"/>
                </a:lnTo>
                <a:lnTo>
                  <a:pt x="10542" y="52510"/>
                </a:lnTo>
                <a:lnTo>
                  <a:pt x="0" y="39878"/>
                </a:lnTo>
                <a:lnTo>
                  <a:pt x="10542" y="27293"/>
                </a:lnTo>
                <a:lnTo>
                  <a:pt x="39898" y="16349"/>
                </a:lnTo>
                <a:lnTo>
                  <a:pt x="84663" y="7709"/>
                </a:lnTo>
                <a:lnTo>
                  <a:pt x="141430" y="2038"/>
                </a:lnTo>
                <a:lnTo>
                  <a:pt x="206794" y="0"/>
                </a:lnTo>
                <a:close/>
              </a:path>
            </a:pathLst>
          </a:custGeom>
          <a:ln w="12191">
            <a:solidFill>
              <a:srgbClr val="0078D6"/>
            </a:solidFill>
          </a:ln>
        </p:spPr>
        <p:txBody>
          <a:bodyPr wrap="square" lIns="0" tIns="0" rIns="0" bIns="0" rtlCol="0"/>
          <a:lstStyle/>
          <a:p>
            <a:endParaRPr/>
          </a:p>
        </p:txBody>
      </p:sp>
      <p:sp>
        <p:nvSpPr>
          <p:cNvPr id="64" name="object 64"/>
          <p:cNvSpPr/>
          <p:nvPr/>
        </p:nvSpPr>
        <p:spPr>
          <a:xfrm>
            <a:off x="6697344" y="2885313"/>
            <a:ext cx="637540" cy="573405"/>
          </a:xfrm>
          <a:custGeom>
            <a:avLst/>
            <a:gdLst/>
            <a:ahLst/>
            <a:cxnLst/>
            <a:rect l="l" t="t" r="r" b="b"/>
            <a:pathLst>
              <a:path w="637540" h="573404">
                <a:moveTo>
                  <a:pt x="163702" y="554989"/>
                </a:moveTo>
                <a:lnTo>
                  <a:pt x="0" y="307213"/>
                </a:lnTo>
                <a:lnTo>
                  <a:pt x="177419" y="0"/>
                </a:lnTo>
                <a:lnTo>
                  <a:pt x="473836" y="17779"/>
                </a:lnTo>
                <a:lnTo>
                  <a:pt x="637539" y="265557"/>
                </a:lnTo>
                <a:lnTo>
                  <a:pt x="460121" y="572897"/>
                </a:lnTo>
                <a:lnTo>
                  <a:pt x="163702" y="554989"/>
                </a:lnTo>
                <a:close/>
              </a:path>
            </a:pathLst>
          </a:custGeom>
          <a:ln w="12700">
            <a:solidFill>
              <a:srgbClr val="0078D6"/>
            </a:solidFill>
          </a:ln>
        </p:spPr>
        <p:txBody>
          <a:bodyPr wrap="square" lIns="0" tIns="0" rIns="0" bIns="0" rtlCol="0"/>
          <a:lstStyle/>
          <a:p>
            <a:endParaRPr/>
          </a:p>
        </p:txBody>
      </p:sp>
      <p:sp>
        <p:nvSpPr>
          <p:cNvPr id="65" name="object 65"/>
          <p:cNvSpPr/>
          <p:nvPr/>
        </p:nvSpPr>
        <p:spPr>
          <a:xfrm>
            <a:off x="6861047" y="2903092"/>
            <a:ext cx="310515" cy="537210"/>
          </a:xfrm>
          <a:custGeom>
            <a:avLst/>
            <a:gdLst/>
            <a:ahLst/>
            <a:cxnLst/>
            <a:rect l="l" t="t" r="r" b="b"/>
            <a:pathLst>
              <a:path w="310515" h="537210">
                <a:moveTo>
                  <a:pt x="0" y="537210"/>
                </a:moveTo>
                <a:lnTo>
                  <a:pt x="310133" y="0"/>
                </a:lnTo>
              </a:path>
            </a:pathLst>
          </a:custGeom>
          <a:ln w="12700">
            <a:solidFill>
              <a:srgbClr val="0078D6"/>
            </a:solidFill>
          </a:ln>
        </p:spPr>
        <p:txBody>
          <a:bodyPr wrap="square" lIns="0" tIns="0" rIns="0" bIns="0" rtlCol="0"/>
          <a:lstStyle/>
          <a:p>
            <a:endParaRPr/>
          </a:p>
        </p:txBody>
      </p:sp>
      <p:sp>
        <p:nvSpPr>
          <p:cNvPr id="66" name="object 66"/>
          <p:cNvSpPr/>
          <p:nvPr/>
        </p:nvSpPr>
        <p:spPr>
          <a:xfrm>
            <a:off x="6949058" y="3283203"/>
            <a:ext cx="208279" cy="175895"/>
          </a:xfrm>
          <a:custGeom>
            <a:avLst/>
            <a:gdLst/>
            <a:ahLst/>
            <a:cxnLst/>
            <a:rect l="l" t="t" r="r" b="b"/>
            <a:pathLst>
              <a:path w="208279" h="175895">
                <a:moveTo>
                  <a:pt x="208152" y="175387"/>
                </a:moveTo>
                <a:lnTo>
                  <a:pt x="0" y="0"/>
                </a:lnTo>
              </a:path>
            </a:pathLst>
          </a:custGeom>
          <a:ln w="12700">
            <a:solidFill>
              <a:srgbClr val="0078D6"/>
            </a:solidFill>
          </a:ln>
        </p:spPr>
        <p:txBody>
          <a:bodyPr wrap="square" lIns="0" tIns="0" rIns="0" bIns="0" rtlCol="0"/>
          <a:lstStyle/>
          <a:p>
            <a:endParaRPr/>
          </a:p>
        </p:txBody>
      </p:sp>
      <p:sp>
        <p:nvSpPr>
          <p:cNvPr id="67" name="object 67"/>
          <p:cNvSpPr/>
          <p:nvPr/>
        </p:nvSpPr>
        <p:spPr>
          <a:xfrm>
            <a:off x="7050023" y="3108325"/>
            <a:ext cx="285115" cy="43180"/>
          </a:xfrm>
          <a:custGeom>
            <a:avLst/>
            <a:gdLst/>
            <a:ahLst/>
            <a:cxnLst/>
            <a:rect l="l" t="t" r="r" b="b"/>
            <a:pathLst>
              <a:path w="285115" h="43180">
                <a:moveTo>
                  <a:pt x="284606" y="42925"/>
                </a:moveTo>
                <a:lnTo>
                  <a:pt x="0" y="0"/>
                </a:lnTo>
              </a:path>
            </a:pathLst>
          </a:custGeom>
          <a:ln w="12699">
            <a:solidFill>
              <a:srgbClr val="0078D6"/>
            </a:solidFill>
          </a:ln>
        </p:spPr>
        <p:txBody>
          <a:bodyPr wrap="square" lIns="0" tIns="0" rIns="0" bIns="0" rtlCol="0"/>
          <a:lstStyle/>
          <a:p>
            <a:endParaRPr/>
          </a:p>
        </p:txBody>
      </p:sp>
      <p:sp>
        <p:nvSpPr>
          <p:cNvPr id="68" name="object 68"/>
          <p:cNvSpPr/>
          <p:nvPr/>
        </p:nvSpPr>
        <p:spPr>
          <a:xfrm>
            <a:off x="6949058" y="3151251"/>
            <a:ext cx="386080" cy="132080"/>
          </a:xfrm>
          <a:custGeom>
            <a:avLst/>
            <a:gdLst/>
            <a:ahLst/>
            <a:cxnLst/>
            <a:rect l="l" t="t" r="r" b="b"/>
            <a:pathLst>
              <a:path w="386079" h="132079">
                <a:moveTo>
                  <a:pt x="385572" y="0"/>
                </a:moveTo>
                <a:lnTo>
                  <a:pt x="0" y="131952"/>
                </a:lnTo>
              </a:path>
            </a:pathLst>
          </a:custGeom>
          <a:ln w="12700">
            <a:solidFill>
              <a:srgbClr val="0078D6"/>
            </a:solidFill>
          </a:ln>
        </p:spPr>
        <p:txBody>
          <a:bodyPr wrap="square" lIns="0" tIns="0" rIns="0" bIns="0" rtlCol="0"/>
          <a:lstStyle/>
          <a:p>
            <a:endParaRPr/>
          </a:p>
        </p:txBody>
      </p:sp>
      <p:sp>
        <p:nvSpPr>
          <p:cNvPr id="69" name="object 69"/>
          <p:cNvSpPr/>
          <p:nvPr/>
        </p:nvSpPr>
        <p:spPr>
          <a:xfrm>
            <a:off x="6694043" y="3191129"/>
            <a:ext cx="256540" cy="92710"/>
          </a:xfrm>
          <a:custGeom>
            <a:avLst/>
            <a:gdLst/>
            <a:ahLst/>
            <a:cxnLst/>
            <a:rect l="l" t="t" r="r" b="b"/>
            <a:pathLst>
              <a:path w="256540" h="92710">
                <a:moveTo>
                  <a:pt x="0" y="0"/>
                </a:moveTo>
                <a:lnTo>
                  <a:pt x="256031" y="92710"/>
                </a:lnTo>
              </a:path>
            </a:pathLst>
          </a:custGeom>
          <a:ln w="12700">
            <a:solidFill>
              <a:srgbClr val="0078D6"/>
            </a:solidFill>
          </a:ln>
        </p:spPr>
        <p:txBody>
          <a:bodyPr wrap="square" lIns="0" tIns="0" rIns="0" bIns="0" rtlCol="0"/>
          <a:lstStyle/>
          <a:p>
            <a:endParaRPr/>
          </a:p>
        </p:txBody>
      </p:sp>
      <p:sp>
        <p:nvSpPr>
          <p:cNvPr id="70" name="object 70"/>
          <p:cNvSpPr/>
          <p:nvPr/>
        </p:nvSpPr>
        <p:spPr>
          <a:xfrm>
            <a:off x="6871461" y="2883916"/>
            <a:ext cx="179705" cy="225425"/>
          </a:xfrm>
          <a:custGeom>
            <a:avLst/>
            <a:gdLst/>
            <a:ahLst/>
            <a:cxnLst/>
            <a:rect l="l" t="t" r="r" b="b"/>
            <a:pathLst>
              <a:path w="179704" h="225425">
                <a:moveTo>
                  <a:pt x="0" y="0"/>
                </a:moveTo>
                <a:lnTo>
                  <a:pt x="179578" y="224917"/>
                </a:lnTo>
              </a:path>
            </a:pathLst>
          </a:custGeom>
          <a:ln w="12700">
            <a:solidFill>
              <a:srgbClr val="0078D6"/>
            </a:solidFill>
          </a:ln>
        </p:spPr>
        <p:txBody>
          <a:bodyPr wrap="square" lIns="0" tIns="0" rIns="0" bIns="0" rtlCol="0"/>
          <a:lstStyle/>
          <a:p>
            <a:endParaRPr/>
          </a:p>
        </p:txBody>
      </p:sp>
      <p:sp>
        <p:nvSpPr>
          <p:cNvPr id="71" name="object 71"/>
          <p:cNvSpPr/>
          <p:nvPr/>
        </p:nvSpPr>
        <p:spPr>
          <a:xfrm>
            <a:off x="6871461" y="2883916"/>
            <a:ext cx="78740" cy="400050"/>
          </a:xfrm>
          <a:custGeom>
            <a:avLst/>
            <a:gdLst/>
            <a:ahLst/>
            <a:cxnLst/>
            <a:rect l="l" t="t" r="r" b="b"/>
            <a:pathLst>
              <a:path w="78740" h="400050">
                <a:moveTo>
                  <a:pt x="0" y="0"/>
                </a:moveTo>
                <a:lnTo>
                  <a:pt x="78613" y="399923"/>
                </a:lnTo>
              </a:path>
            </a:pathLst>
          </a:custGeom>
          <a:ln w="12699">
            <a:solidFill>
              <a:srgbClr val="0078D6"/>
            </a:solidFill>
          </a:ln>
        </p:spPr>
        <p:txBody>
          <a:bodyPr wrap="square" lIns="0" tIns="0" rIns="0" bIns="0" rtlCol="0"/>
          <a:lstStyle/>
          <a:p>
            <a:endParaRPr/>
          </a:p>
        </p:txBody>
      </p:sp>
      <p:sp>
        <p:nvSpPr>
          <p:cNvPr id="72" name="object 72"/>
          <p:cNvSpPr/>
          <p:nvPr/>
        </p:nvSpPr>
        <p:spPr>
          <a:xfrm>
            <a:off x="6848341" y="2861177"/>
            <a:ext cx="53975" cy="53975"/>
          </a:xfrm>
          <a:custGeom>
            <a:avLst/>
            <a:gdLst/>
            <a:ahLst/>
            <a:cxnLst/>
            <a:rect l="l" t="t" r="r" b="b"/>
            <a:pathLst>
              <a:path w="53975" h="53975">
                <a:moveTo>
                  <a:pt x="30206" y="0"/>
                </a:moveTo>
                <a:lnTo>
                  <a:pt x="19865" y="720"/>
                </a:lnTo>
                <a:lnTo>
                  <a:pt x="10548" y="5274"/>
                </a:lnTo>
                <a:lnTo>
                  <a:pt x="3434" y="13340"/>
                </a:lnTo>
                <a:lnTo>
                  <a:pt x="0" y="23544"/>
                </a:lnTo>
                <a:lnTo>
                  <a:pt x="720" y="33914"/>
                </a:lnTo>
                <a:lnTo>
                  <a:pt x="5274" y="43237"/>
                </a:lnTo>
                <a:lnTo>
                  <a:pt x="13340" y="50297"/>
                </a:lnTo>
                <a:lnTo>
                  <a:pt x="23546" y="53732"/>
                </a:lnTo>
                <a:lnTo>
                  <a:pt x="33930" y="53012"/>
                </a:lnTo>
                <a:lnTo>
                  <a:pt x="43291" y="48458"/>
                </a:lnTo>
                <a:lnTo>
                  <a:pt x="50424" y="40391"/>
                </a:lnTo>
                <a:lnTo>
                  <a:pt x="53786" y="30206"/>
                </a:lnTo>
                <a:lnTo>
                  <a:pt x="53028" y="19865"/>
                </a:lnTo>
                <a:lnTo>
                  <a:pt x="48460" y="10548"/>
                </a:lnTo>
                <a:lnTo>
                  <a:pt x="40391" y="3434"/>
                </a:lnTo>
                <a:lnTo>
                  <a:pt x="30206" y="0"/>
                </a:lnTo>
                <a:close/>
              </a:path>
            </a:pathLst>
          </a:custGeom>
          <a:solidFill>
            <a:srgbClr val="0078D6"/>
          </a:solidFill>
        </p:spPr>
        <p:txBody>
          <a:bodyPr wrap="square" lIns="0" tIns="0" rIns="0" bIns="0" rtlCol="0"/>
          <a:lstStyle/>
          <a:p>
            <a:endParaRPr/>
          </a:p>
        </p:txBody>
      </p:sp>
      <p:sp>
        <p:nvSpPr>
          <p:cNvPr id="73" name="object 73"/>
          <p:cNvSpPr/>
          <p:nvPr/>
        </p:nvSpPr>
        <p:spPr>
          <a:xfrm>
            <a:off x="7025506" y="3080379"/>
            <a:ext cx="53975" cy="53975"/>
          </a:xfrm>
          <a:custGeom>
            <a:avLst/>
            <a:gdLst/>
            <a:ahLst/>
            <a:cxnLst/>
            <a:rect l="l" t="t" r="r" b="b"/>
            <a:pathLst>
              <a:path w="53975" h="53975">
                <a:moveTo>
                  <a:pt x="30259" y="0"/>
                </a:moveTo>
                <a:lnTo>
                  <a:pt x="19881" y="720"/>
                </a:lnTo>
                <a:lnTo>
                  <a:pt x="10550" y="5274"/>
                </a:lnTo>
                <a:lnTo>
                  <a:pt x="3434" y="13340"/>
                </a:lnTo>
                <a:lnTo>
                  <a:pt x="0" y="23546"/>
                </a:lnTo>
                <a:lnTo>
                  <a:pt x="720" y="33930"/>
                </a:lnTo>
                <a:lnTo>
                  <a:pt x="5274" y="43291"/>
                </a:lnTo>
                <a:lnTo>
                  <a:pt x="13340" y="50424"/>
                </a:lnTo>
                <a:lnTo>
                  <a:pt x="23546" y="53859"/>
                </a:lnTo>
                <a:lnTo>
                  <a:pt x="33930" y="53139"/>
                </a:lnTo>
                <a:lnTo>
                  <a:pt x="43291" y="48585"/>
                </a:lnTo>
                <a:lnTo>
                  <a:pt x="50424" y="40518"/>
                </a:lnTo>
                <a:lnTo>
                  <a:pt x="53859" y="30313"/>
                </a:lnTo>
                <a:lnTo>
                  <a:pt x="53139" y="19929"/>
                </a:lnTo>
                <a:lnTo>
                  <a:pt x="48585" y="10568"/>
                </a:lnTo>
                <a:lnTo>
                  <a:pt x="40518" y="3434"/>
                </a:lnTo>
                <a:lnTo>
                  <a:pt x="30259" y="0"/>
                </a:lnTo>
                <a:close/>
              </a:path>
            </a:pathLst>
          </a:custGeom>
          <a:solidFill>
            <a:srgbClr val="0078D6"/>
          </a:solidFill>
        </p:spPr>
        <p:txBody>
          <a:bodyPr wrap="square" lIns="0" tIns="0" rIns="0" bIns="0" rtlCol="0"/>
          <a:lstStyle/>
          <a:p>
            <a:endParaRPr/>
          </a:p>
        </p:txBody>
      </p:sp>
      <p:sp>
        <p:nvSpPr>
          <p:cNvPr id="74" name="object 74"/>
          <p:cNvSpPr/>
          <p:nvPr/>
        </p:nvSpPr>
        <p:spPr>
          <a:xfrm>
            <a:off x="7301351" y="3122670"/>
            <a:ext cx="53975" cy="53975"/>
          </a:xfrm>
          <a:custGeom>
            <a:avLst/>
            <a:gdLst/>
            <a:ahLst/>
            <a:cxnLst/>
            <a:rect l="l" t="t" r="r" b="b"/>
            <a:pathLst>
              <a:path w="53975" h="53975">
                <a:moveTo>
                  <a:pt x="30313" y="0"/>
                </a:moveTo>
                <a:lnTo>
                  <a:pt x="19929" y="720"/>
                </a:lnTo>
                <a:lnTo>
                  <a:pt x="10568" y="5274"/>
                </a:lnTo>
                <a:lnTo>
                  <a:pt x="3434" y="13340"/>
                </a:lnTo>
                <a:lnTo>
                  <a:pt x="0" y="23600"/>
                </a:lnTo>
                <a:lnTo>
                  <a:pt x="720" y="33978"/>
                </a:lnTo>
                <a:lnTo>
                  <a:pt x="5274" y="43308"/>
                </a:lnTo>
                <a:lnTo>
                  <a:pt x="13340" y="50424"/>
                </a:lnTo>
                <a:lnTo>
                  <a:pt x="23546" y="53859"/>
                </a:lnTo>
                <a:lnTo>
                  <a:pt x="33930" y="53139"/>
                </a:lnTo>
                <a:lnTo>
                  <a:pt x="43291" y="48585"/>
                </a:lnTo>
                <a:lnTo>
                  <a:pt x="50424" y="40518"/>
                </a:lnTo>
                <a:lnTo>
                  <a:pt x="53859" y="30313"/>
                </a:lnTo>
                <a:lnTo>
                  <a:pt x="53139" y="19929"/>
                </a:lnTo>
                <a:lnTo>
                  <a:pt x="48585" y="10568"/>
                </a:lnTo>
                <a:lnTo>
                  <a:pt x="40518" y="3434"/>
                </a:lnTo>
                <a:lnTo>
                  <a:pt x="30313" y="0"/>
                </a:lnTo>
                <a:close/>
              </a:path>
            </a:pathLst>
          </a:custGeom>
          <a:solidFill>
            <a:srgbClr val="0078D6"/>
          </a:solidFill>
        </p:spPr>
        <p:txBody>
          <a:bodyPr wrap="square" lIns="0" tIns="0" rIns="0" bIns="0" rtlCol="0"/>
          <a:lstStyle/>
          <a:p>
            <a:endParaRPr/>
          </a:p>
        </p:txBody>
      </p:sp>
      <p:sp>
        <p:nvSpPr>
          <p:cNvPr id="75" name="object 75"/>
          <p:cNvSpPr/>
          <p:nvPr/>
        </p:nvSpPr>
        <p:spPr>
          <a:xfrm>
            <a:off x="6923400" y="3257163"/>
            <a:ext cx="53975" cy="53975"/>
          </a:xfrm>
          <a:custGeom>
            <a:avLst/>
            <a:gdLst/>
            <a:ahLst/>
            <a:cxnLst/>
            <a:rect l="l" t="t" r="r" b="b"/>
            <a:pathLst>
              <a:path w="53975" h="53975">
                <a:moveTo>
                  <a:pt x="30311" y="0"/>
                </a:moveTo>
                <a:lnTo>
                  <a:pt x="19927" y="720"/>
                </a:lnTo>
                <a:lnTo>
                  <a:pt x="10566" y="5274"/>
                </a:lnTo>
                <a:lnTo>
                  <a:pt x="3432" y="13340"/>
                </a:lnTo>
                <a:lnTo>
                  <a:pt x="0" y="23546"/>
                </a:lnTo>
                <a:lnTo>
                  <a:pt x="734" y="33930"/>
                </a:lnTo>
                <a:lnTo>
                  <a:pt x="5326" y="43291"/>
                </a:lnTo>
                <a:lnTo>
                  <a:pt x="13465" y="50424"/>
                </a:lnTo>
                <a:lnTo>
                  <a:pt x="23651" y="53859"/>
                </a:lnTo>
                <a:lnTo>
                  <a:pt x="33992" y="53139"/>
                </a:lnTo>
                <a:lnTo>
                  <a:pt x="43308" y="48585"/>
                </a:lnTo>
                <a:lnTo>
                  <a:pt x="50422" y="40518"/>
                </a:lnTo>
                <a:lnTo>
                  <a:pt x="53857" y="30313"/>
                </a:lnTo>
                <a:lnTo>
                  <a:pt x="53137" y="19929"/>
                </a:lnTo>
                <a:lnTo>
                  <a:pt x="48583" y="10568"/>
                </a:lnTo>
                <a:lnTo>
                  <a:pt x="40516" y="3434"/>
                </a:lnTo>
                <a:lnTo>
                  <a:pt x="30311" y="0"/>
                </a:lnTo>
                <a:close/>
              </a:path>
            </a:pathLst>
          </a:custGeom>
          <a:solidFill>
            <a:srgbClr val="0078D6"/>
          </a:solidFill>
        </p:spPr>
        <p:txBody>
          <a:bodyPr wrap="square" lIns="0" tIns="0" rIns="0" bIns="0" rtlCol="0"/>
          <a:lstStyle/>
          <a:p>
            <a:endParaRPr/>
          </a:p>
        </p:txBody>
      </p:sp>
      <p:sp>
        <p:nvSpPr>
          <p:cNvPr id="76" name="object 76"/>
          <p:cNvSpPr/>
          <p:nvPr/>
        </p:nvSpPr>
        <p:spPr>
          <a:xfrm>
            <a:off x="7127106" y="3430644"/>
            <a:ext cx="53975" cy="53975"/>
          </a:xfrm>
          <a:custGeom>
            <a:avLst/>
            <a:gdLst/>
            <a:ahLst/>
            <a:cxnLst/>
            <a:rect l="l" t="t" r="r" b="b"/>
            <a:pathLst>
              <a:path w="53975" h="53975">
                <a:moveTo>
                  <a:pt x="30206" y="0"/>
                </a:moveTo>
                <a:lnTo>
                  <a:pt x="19865" y="720"/>
                </a:lnTo>
                <a:lnTo>
                  <a:pt x="10548" y="5274"/>
                </a:lnTo>
                <a:lnTo>
                  <a:pt x="3434" y="13340"/>
                </a:lnTo>
                <a:lnTo>
                  <a:pt x="0" y="23526"/>
                </a:lnTo>
                <a:lnTo>
                  <a:pt x="720" y="33867"/>
                </a:lnTo>
                <a:lnTo>
                  <a:pt x="5274" y="43183"/>
                </a:lnTo>
                <a:lnTo>
                  <a:pt x="13340" y="50297"/>
                </a:lnTo>
                <a:lnTo>
                  <a:pt x="23544" y="53732"/>
                </a:lnTo>
                <a:lnTo>
                  <a:pt x="33914" y="53012"/>
                </a:lnTo>
                <a:lnTo>
                  <a:pt x="43237" y="48458"/>
                </a:lnTo>
                <a:lnTo>
                  <a:pt x="50297" y="40391"/>
                </a:lnTo>
                <a:lnTo>
                  <a:pt x="53732" y="30206"/>
                </a:lnTo>
                <a:lnTo>
                  <a:pt x="53012" y="19865"/>
                </a:lnTo>
                <a:lnTo>
                  <a:pt x="48458" y="10548"/>
                </a:lnTo>
                <a:lnTo>
                  <a:pt x="40391" y="3434"/>
                </a:lnTo>
                <a:lnTo>
                  <a:pt x="30206" y="0"/>
                </a:lnTo>
                <a:close/>
              </a:path>
            </a:pathLst>
          </a:custGeom>
          <a:solidFill>
            <a:srgbClr val="0078D6"/>
          </a:solidFill>
        </p:spPr>
        <p:txBody>
          <a:bodyPr wrap="square" lIns="0" tIns="0" rIns="0" bIns="0" rtlCol="0"/>
          <a:lstStyle/>
          <a:p>
            <a:endParaRPr/>
          </a:p>
        </p:txBody>
      </p:sp>
      <p:sp>
        <p:nvSpPr>
          <p:cNvPr id="77" name="object 77"/>
          <p:cNvSpPr/>
          <p:nvPr/>
        </p:nvSpPr>
        <p:spPr>
          <a:xfrm>
            <a:off x="6834244" y="3411721"/>
            <a:ext cx="53975" cy="53975"/>
          </a:xfrm>
          <a:custGeom>
            <a:avLst/>
            <a:gdLst/>
            <a:ahLst/>
            <a:cxnLst/>
            <a:rect l="l" t="t" r="r" b="b"/>
            <a:pathLst>
              <a:path w="53975" h="53975">
                <a:moveTo>
                  <a:pt x="30259" y="0"/>
                </a:moveTo>
                <a:lnTo>
                  <a:pt x="19881" y="720"/>
                </a:lnTo>
                <a:lnTo>
                  <a:pt x="10550" y="5274"/>
                </a:lnTo>
                <a:lnTo>
                  <a:pt x="3434" y="13340"/>
                </a:lnTo>
                <a:lnTo>
                  <a:pt x="0" y="23526"/>
                </a:lnTo>
                <a:lnTo>
                  <a:pt x="720" y="33867"/>
                </a:lnTo>
                <a:lnTo>
                  <a:pt x="5274" y="43183"/>
                </a:lnTo>
                <a:lnTo>
                  <a:pt x="13340" y="50297"/>
                </a:lnTo>
                <a:lnTo>
                  <a:pt x="23546" y="53732"/>
                </a:lnTo>
                <a:lnTo>
                  <a:pt x="33930" y="53012"/>
                </a:lnTo>
                <a:lnTo>
                  <a:pt x="43291" y="48458"/>
                </a:lnTo>
                <a:lnTo>
                  <a:pt x="50424" y="40391"/>
                </a:lnTo>
                <a:lnTo>
                  <a:pt x="53859" y="30206"/>
                </a:lnTo>
                <a:lnTo>
                  <a:pt x="53139" y="19865"/>
                </a:lnTo>
                <a:lnTo>
                  <a:pt x="48585" y="10548"/>
                </a:lnTo>
                <a:lnTo>
                  <a:pt x="40518" y="3434"/>
                </a:lnTo>
                <a:lnTo>
                  <a:pt x="30259" y="0"/>
                </a:lnTo>
                <a:close/>
              </a:path>
            </a:pathLst>
          </a:custGeom>
          <a:solidFill>
            <a:srgbClr val="0078D6"/>
          </a:solidFill>
        </p:spPr>
        <p:txBody>
          <a:bodyPr wrap="square" lIns="0" tIns="0" rIns="0" bIns="0" rtlCol="0"/>
          <a:lstStyle/>
          <a:p>
            <a:endParaRPr/>
          </a:p>
        </p:txBody>
      </p:sp>
      <p:sp>
        <p:nvSpPr>
          <p:cNvPr id="78" name="object 78"/>
          <p:cNvSpPr/>
          <p:nvPr/>
        </p:nvSpPr>
        <p:spPr>
          <a:xfrm>
            <a:off x="6679304" y="3172073"/>
            <a:ext cx="53975" cy="53975"/>
          </a:xfrm>
          <a:custGeom>
            <a:avLst/>
            <a:gdLst/>
            <a:ahLst/>
            <a:cxnLst/>
            <a:rect l="l" t="t" r="r" b="b"/>
            <a:pathLst>
              <a:path w="53975" h="53975">
                <a:moveTo>
                  <a:pt x="30206" y="0"/>
                </a:moveTo>
                <a:lnTo>
                  <a:pt x="19865" y="720"/>
                </a:lnTo>
                <a:lnTo>
                  <a:pt x="10548" y="5274"/>
                </a:lnTo>
                <a:lnTo>
                  <a:pt x="3434" y="13340"/>
                </a:lnTo>
                <a:lnTo>
                  <a:pt x="0" y="23546"/>
                </a:lnTo>
                <a:lnTo>
                  <a:pt x="720" y="33930"/>
                </a:lnTo>
                <a:lnTo>
                  <a:pt x="5274" y="43291"/>
                </a:lnTo>
                <a:lnTo>
                  <a:pt x="13340" y="50424"/>
                </a:lnTo>
                <a:lnTo>
                  <a:pt x="23546" y="53859"/>
                </a:lnTo>
                <a:lnTo>
                  <a:pt x="33930" y="53139"/>
                </a:lnTo>
                <a:lnTo>
                  <a:pt x="43291" y="48585"/>
                </a:lnTo>
                <a:lnTo>
                  <a:pt x="50424" y="40518"/>
                </a:lnTo>
                <a:lnTo>
                  <a:pt x="53786" y="30259"/>
                </a:lnTo>
                <a:lnTo>
                  <a:pt x="53028" y="19881"/>
                </a:lnTo>
                <a:lnTo>
                  <a:pt x="48460" y="10550"/>
                </a:lnTo>
                <a:lnTo>
                  <a:pt x="40391" y="3434"/>
                </a:lnTo>
                <a:lnTo>
                  <a:pt x="30206" y="0"/>
                </a:lnTo>
                <a:close/>
              </a:path>
            </a:pathLst>
          </a:custGeom>
          <a:solidFill>
            <a:srgbClr val="0078D6"/>
          </a:solidFill>
        </p:spPr>
        <p:txBody>
          <a:bodyPr wrap="square" lIns="0" tIns="0" rIns="0" bIns="0" rtlCol="0"/>
          <a:lstStyle/>
          <a:p>
            <a:endParaRPr/>
          </a:p>
        </p:txBody>
      </p:sp>
      <p:sp>
        <p:nvSpPr>
          <p:cNvPr id="79" name="object 79"/>
          <p:cNvSpPr/>
          <p:nvPr/>
        </p:nvSpPr>
        <p:spPr>
          <a:xfrm>
            <a:off x="7143490" y="2876163"/>
            <a:ext cx="53975" cy="53975"/>
          </a:xfrm>
          <a:custGeom>
            <a:avLst/>
            <a:gdLst/>
            <a:ahLst/>
            <a:cxnLst/>
            <a:rect l="l" t="t" r="r" b="b"/>
            <a:pathLst>
              <a:path w="53975" h="53975">
                <a:moveTo>
                  <a:pt x="30188" y="0"/>
                </a:moveTo>
                <a:lnTo>
                  <a:pt x="19817" y="720"/>
                </a:lnTo>
                <a:lnTo>
                  <a:pt x="10495" y="5274"/>
                </a:lnTo>
                <a:lnTo>
                  <a:pt x="3434" y="13340"/>
                </a:lnTo>
                <a:lnTo>
                  <a:pt x="0" y="23546"/>
                </a:lnTo>
                <a:lnTo>
                  <a:pt x="720" y="33930"/>
                </a:lnTo>
                <a:lnTo>
                  <a:pt x="5274" y="43291"/>
                </a:lnTo>
                <a:lnTo>
                  <a:pt x="13340" y="50424"/>
                </a:lnTo>
                <a:lnTo>
                  <a:pt x="23526" y="53859"/>
                </a:lnTo>
                <a:lnTo>
                  <a:pt x="33867" y="53139"/>
                </a:lnTo>
                <a:lnTo>
                  <a:pt x="43183" y="48585"/>
                </a:lnTo>
                <a:lnTo>
                  <a:pt x="50297" y="40518"/>
                </a:lnTo>
                <a:lnTo>
                  <a:pt x="53732" y="30259"/>
                </a:lnTo>
                <a:lnTo>
                  <a:pt x="53012" y="19881"/>
                </a:lnTo>
                <a:lnTo>
                  <a:pt x="48458" y="10550"/>
                </a:lnTo>
                <a:lnTo>
                  <a:pt x="40391" y="3434"/>
                </a:lnTo>
                <a:lnTo>
                  <a:pt x="30188" y="0"/>
                </a:lnTo>
                <a:close/>
              </a:path>
            </a:pathLst>
          </a:custGeom>
          <a:solidFill>
            <a:srgbClr val="0078D6"/>
          </a:solidFill>
        </p:spPr>
        <p:txBody>
          <a:bodyPr wrap="square" lIns="0" tIns="0" rIns="0" bIns="0" rtlCol="0"/>
          <a:lstStyle/>
          <a:p>
            <a:endParaRPr/>
          </a:p>
        </p:txBody>
      </p:sp>
      <p:sp>
        <p:nvSpPr>
          <p:cNvPr id="80" name="object 80"/>
          <p:cNvSpPr/>
          <p:nvPr/>
        </p:nvSpPr>
        <p:spPr>
          <a:xfrm>
            <a:off x="8525256" y="3378708"/>
            <a:ext cx="668020" cy="0"/>
          </a:xfrm>
          <a:custGeom>
            <a:avLst/>
            <a:gdLst/>
            <a:ahLst/>
            <a:cxnLst/>
            <a:rect l="l" t="t" r="r" b="b"/>
            <a:pathLst>
              <a:path w="668020">
                <a:moveTo>
                  <a:pt x="0" y="0"/>
                </a:moveTo>
                <a:lnTo>
                  <a:pt x="667893" y="0"/>
                </a:lnTo>
              </a:path>
            </a:pathLst>
          </a:custGeom>
          <a:ln w="12192">
            <a:solidFill>
              <a:srgbClr val="0078D6"/>
            </a:solidFill>
          </a:ln>
        </p:spPr>
        <p:txBody>
          <a:bodyPr wrap="square" lIns="0" tIns="0" rIns="0" bIns="0" rtlCol="0"/>
          <a:lstStyle/>
          <a:p>
            <a:endParaRPr/>
          </a:p>
        </p:txBody>
      </p:sp>
      <p:sp>
        <p:nvSpPr>
          <p:cNvPr id="81" name="object 81"/>
          <p:cNvSpPr/>
          <p:nvPr/>
        </p:nvSpPr>
        <p:spPr>
          <a:xfrm>
            <a:off x="8564880" y="3003804"/>
            <a:ext cx="350520" cy="375285"/>
          </a:xfrm>
          <a:custGeom>
            <a:avLst/>
            <a:gdLst/>
            <a:ahLst/>
            <a:cxnLst/>
            <a:rect l="l" t="t" r="r" b="b"/>
            <a:pathLst>
              <a:path w="350520" h="375285">
                <a:moveTo>
                  <a:pt x="0" y="374903"/>
                </a:moveTo>
                <a:lnTo>
                  <a:pt x="350520" y="374903"/>
                </a:lnTo>
                <a:lnTo>
                  <a:pt x="350520" y="0"/>
                </a:lnTo>
                <a:lnTo>
                  <a:pt x="0" y="0"/>
                </a:lnTo>
                <a:lnTo>
                  <a:pt x="0" y="374903"/>
                </a:lnTo>
                <a:close/>
              </a:path>
            </a:pathLst>
          </a:custGeom>
          <a:ln w="12192">
            <a:solidFill>
              <a:srgbClr val="0078D6"/>
            </a:solidFill>
          </a:ln>
        </p:spPr>
        <p:txBody>
          <a:bodyPr wrap="square" lIns="0" tIns="0" rIns="0" bIns="0" rtlCol="0"/>
          <a:lstStyle/>
          <a:p>
            <a:endParaRPr/>
          </a:p>
        </p:txBody>
      </p:sp>
      <p:sp>
        <p:nvSpPr>
          <p:cNvPr id="82" name="object 82"/>
          <p:cNvSpPr/>
          <p:nvPr/>
        </p:nvSpPr>
        <p:spPr>
          <a:xfrm>
            <a:off x="8682228" y="3253740"/>
            <a:ext cx="116205" cy="125095"/>
          </a:xfrm>
          <a:custGeom>
            <a:avLst/>
            <a:gdLst/>
            <a:ahLst/>
            <a:cxnLst/>
            <a:rect l="l" t="t" r="r" b="b"/>
            <a:pathLst>
              <a:path w="116204" h="125095">
                <a:moveTo>
                  <a:pt x="0" y="124967"/>
                </a:moveTo>
                <a:lnTo>
                  <a:pt x="115824" y="124967"/>
                </a:lnTo>
                <a:lnTo>
                  <a:pt x="115824" y="0"/>
                </a:lnTo>
                <a:lnTo>
                  <a:pt x="0" y="0"/>
                </a:lnTo>
                <a:lnTo>
                  <a:pt x="0" y="124967"/>
                </a:lnTo>
                <a:close/>
              </a:path>
            </a:pathLst>
          </a:custGeom>
          <a:ln w="12192">
            <a:solidFill>
              <a:srgbClr val="0078D6"/>
            </a:solidFill>
          </a:ln>
        </p:spPr>
        <p:txBody>
          <a:bodyPr wrap="square" lIns="0" tIns="0" rIns="0" bIns="0" rtlCol="0"/>
          <a:lstStyle/>
          <a:p>
            <a:endParaRPr/>
          </a:p>
        </p:txBody>
      </p:sp>
      <p:sp>
        <p:nvSpPr>
          <p:cNvPr id="83" name="object 83"/>
          <p:cNvSpPr/>
          <p:nvPr/>
        </p:nvSpPr>
        <p:spPr>
          <a:xfrm>
            <a:off x="8817864" y="2851404"/>
            <a:ext cx="334010" cy="527685"/>
          </a:xfrm>
          <a:custGeom>
            <a:avLst/>
            <a:gdLst/>
            <a:ahLst/>
            <a:cxnLst/>
            <a:rect l="l" t="t" r="r" b="b"/>
            <a:pathLst>
              <a:path w="334009" h="527685">
                <a:moveTo>
                  <a:pt x="0" y="112268"/>
                </a:moveTo>
                <a:lnTo>
                  <a:pt x="0" y="0"/>
                </a:lnTo>
                <a:lnTo>
                  <a:pt x="333755" y="0"/>
                </a:lnTo>
                <a:lnTo>
                  <a:pt x="333755" y="527304"/>
                </a:lnTo>
                <a:lnTo>
                  <a:pt x="0" y="527304"/>
                </a:lnTo>
              </a:path>
            </a:pathLst>
          </a:custGeom>
          <a:ln w="12192">
            <a:solidFill>
              <a:srgbClr val="0078D6"/>
            </a:solidFill>
          </a:ln>
        </p:spPr>
        <p:txBody>
          <a:bodyPr wrap="square" lIns="0" tIns="0" rIns="0" bIns="0" rtlCol="0"/>
          <a:lstStyle/>
          <a:p>
            <a:endParaRPr/>
          </a:p>
        </p:txBody>
      </p:sp>
      <p:sp>
        <p:nvSpPr>
          <p:cNvPr id="84" name="object 84"/>
          <p:cNvSpPr/>
          <p:nvPr/>
        </p:nvSpPr>
        <p:spPr>
          <a:xfrm>
            <a:off x="8958071" y="3253740"/>
            <a:ext cx="82550" cy="125095"/>
          </a:xfrm>
          <a:custGeom>
            <a:avLst/>
            <a:gdLst/>
            <a:ahLst/>
            <a:cxnLst/>
            <a:rect l="l" t="t" r="r" b="b"/>
            <a:pathLst>
              <a:path w="82550" h="125095">
                <a:moveTo>
                  <a:pt x="0" y="0"/>
                </a:moveTo>
                <a:lnTo>
                  <a:pt x="82296" y="0"/>
                </a:lnTo>
                <a:lnTo>
                  <a:pt x="82296" y="124968"/>
                </a:lnTo>
              </a:path>
            </a:pathLst>
          </a:custGeom>
          <a:ln w="12192">
            <a:solidFill>
              <a:srgbClr val="0078D6"/>
            </a:solidFill>
          </a:ln>
        </p:spPr>
        <p:txBody>
          <a:bodyPr wrap="square" lIns="0" tIns="0" rIns="0" bIns="0" rtlCol="0"/>
          <a:lstStyle/>
          <a:p>
            <a:endParaRPr/>
          </a:p>
        </p:txBody>
      </p:sp>
      <p:sp>
        <p:nvSpPr>
          <p:cNvPr id="85" name="object 85"/>
          <p:cNvSpPr/>
          <p:nvPr/>
        </p:nvSpPr>
        <p:spPr>
          <a:xfrm>
            <a:off x="7016495" y="1655064"/>
            <a:ext cx="0" cy="1039494"/>
          </a:xfrm>
          <a:custGeom>
            <a:avLst/>
            <a:gdLst/>
            <a:ahLst/>
            <a:cxnLst/>
            <a:rect l="l" t="t" r="r" b="b"/>
            <a:pathLst>
              <a:path h="1039494">
                <a:moveTo>
                  <a:pt x="0" y="1039495"/>
                </a:moveTo>
                <a:lnTo>
                  <a:pt x="0" y="0"/>
                </a:lnTo>
              </a:path>
            </a:pathLst>
          </a:custGeom>
          <a:ln w="9144">
            <a:solidFill>
              <a:srgbClr val="0078D6"/>
            </a:solidFill>
            <a:prstDash val="sysDash"/>
          </a:ln>
        </p:spPr>
        <p:txBody>
          <a:bodyPr wrap="square" lIns="0" tIns="0" rIns="0" bIns="0" rtlCol="0"/>
          <a:lstStyle/>
          <a:p>
            <a:endParaRPr/>
          </a:p>
        </p:txBody>
      </p:sp>
      <p:sp>
        <p:nvSpPr>
          <p:cNvPr id="86" name="object 86"/>
          <p:cNvSpPr/>
          <p:nvPr/>
        </p:nvSpPr>
        <p:spPr>
          <a:xfrm>
            <a:off x="1987295" y="3037332"/>
            <a:ext cx="113030" cy="251460"/>
          </a:xfrm>
          <a:custGeom>
            <a:avLst/>
            <a:gdLst/>
            <a:ahLst/>
            <a:cxnLst/>
            <a:rect l="l" t="t" r="r" b="b"/>
            <a:pathLst>
              <a:path w="113030" h="251460">
                <a:moveTo>
                  <a:pt x="0" y="0"/>
                </a:moveTo>
                <a:lnTo>
                  <a:pt x="112776" y="133095"/>
                </a:lnTo>
                <a:lnTo>
                  <a:pt x="0" y="251459"/>
                </a:lnTo>
              </a:path>
            </a:pathLst>
          </a:custGeom>
          <a:ln w="12191">
            <a:solidFill>
              <a:srgbClr val="3B3B3B"/>
            </a:solidFill>
          </a:ln>
        </p:spPr>
        <p:txBody>
          <a:bodyPr wrap="square" lIns="0" tIns="0" rIns="0" bIns="0" rtlCol="0"/>
          <a:lstStyle/>
          <a:p>
            <a:endParaRPr/>
          </a:p>
        </p:txBody>
      </p:sp>
      <p:sp>
        <p:nvSpPr>
          <p:cNvPr id="87" name="object 87"/>
          <p:cNvSpPr/>
          <p:nvPr/>
        </p:nvSpPr>
        <p:spPr>
          <a:xfrm>
            <a:off x="4312920" y="3037332"/>
            <a:ext cx="113030" cy="251460"/>
          </a:xfrm>
          <a:custGeom>
            <a:avLst/>
            <a:gdLst/>
            <a:ahLst/>
            <a:cxnLst/>
            <a:rect l="l" t="t" r="r" b="b"/>
            <a:pathLst>
              <a:path w="113029" h="251460">
                <a:moveTo>
                  <a:pt x="0" y="0"/>
                </a:moveTo>
                <a:lnTo>
                  <a:pt x="112775" y="133095"/>
                </a:lnTo>
                <a:lnTo>
                  <a:pt x="0" y="251459"/>
                </a:lnTo>
              </a:path>
            </a:pathLst>
          </a:custGeom>
          <a:ln w="12192">
            <a:solidFill>
              <a:srgbClr val="3B3B3B"/>
            </a:solidFill>
          </a:ln>
        </p:spPr>
        <p:txBody>
          <a:bodyPr wrap="square" lIns="0" tIns="0" rIns="0" bIns="0" rtlCol="0"/>
          <a:lstStyle/>
          <a:p>
            <a:endParaRPr/>
          </a:p>
        </p:txBody>
      </p:sp>
      <p:sp>
        <p:nvSpPr>
          <p:cNvPr id="88" name="object 88"/>
          <p:cNvSpPr/>
          <p:nvPr/>
        </p:nvSpPr>
        <p:spPr>
          <a:xfrm>
            <a:off x="6045708" y="3037332"/>
            <a:ext cx="111760" cy="251460"/>
          </a:xfrm>
          <a:custGeom>
            <a:avLst/>
            <a:gdLst/>
            <a:ahLst/>
            <a:cxnLst/>
            <a:rect l="l" t="t" r="r" b="b"/>
            <a:pathLst>
              <a:path w="111760" h="251460">
                <a:moveTo>
                  <a:pt x="0" y="0"/>
                </a:moveTo>
                <a:lnTo>
                  <a:pt x="111251" y="133095"/>
                </a:lnTo>
                <a:lnTo>
                  <a:pt x="0" y="251459"/>
                </a:lnTo>
              </a:path>
            </a:pathLst>
          </a:custGeom>
          <a:ln w="12192">
            <a:solidFill>
              <a:srgbClr val="3B3B3B"/>
            </a:solidFill>
          </a:ln>
        </p:spPr>
        <p:txBody>
          <a:bodyPr wrap="square" lIns="0" tIns="0" rIns="0" bIns="0" rtlCol="0"/>
          <a:lstStyle/>
          <a:p>
            <a:endParaRPr/>
          </a:p>
        </p:txBody>
      </p:sp>
      <p:sp>
        <p:nvSpPr>
          <p:cNvPr id="89" name="object 89"/>
          <p:cNvSpPr/>
          <p:nvPr/>
        </p:nvSpPr>
        <p:spPr>
          <a:xfrm>
            <a:off x="7885176" y="3037332"/>
            <a:ext cx="111760" cy="251460"/>
          </a:xfrm>
          <a:custGeom>
            <a:avLst/>
            <a:gdLst/>
            <a:ahLst/>
            <a:cxnLst/>
            <a:rect l="l" t="t" r="r" b="b"/>
            <a:pathLst>
              <a:path w="111759" h="251460">
                <a:moveTo>
                  <a:pt x="0" y="0"/>
                </a:moveTo>
                <a:lnTo>
                  <a:pt x="111251" y="133095"/>
                </a:lnTo>
                <a:lnTo>
                  <a:pt x="0" y="251459"/>
                </a:lnTo>
              </a:path>
            </a:pathLst>
          </a:custGeom>
          <a:ln w="12192">
            <a:solidFill>
              <a:srgbClr val="3B3B3B"/>
            </a:solidFill>
          </a:ln>
        </p:spPr>
        <p:txBody>
          <a:bodyPr wrap="square" lIns="0" tIns="0" rIns="0" bIns="0" rtlCol="0"/>
          <a:lstStyle/>
          <a:p>
            <a:endParaRPr/>
          </a:p>
        </p:txBody>
      </p:sp>
      <p:sp>
        <p:nvSpPr>
          <p:cNvPr id="90" name="object 90"/>
          <p:cNvSpPr/>
          <p:nvPr/>
        </p:nvSpPr>
        <p:spPr>
          <a:xfrm>
            <a:off x="9665207" y="3037332"/>
            <a:ext cx="113030" cy="251460"/>
          </a:xfrm>
          <a:custGeom>
            <a:avLst/>
            <a:gdLst/>
            <a:ahLst/>
            <a:cxnLst/>
            <a:rect l="l" t="t" r="r" b="b"/>
            <a:pathLst>
              <a:path w="113029" h="251460">
                <a:moveTo>
                  <a:pt x="0" y="0"/>
                </a:moveTo>
                <a:lnTo>
                  <a:pt x="112775" y="133095"/>
                </a:lnTo>
                <a:lnTo>
                  <a:pt x="0" y="251459"/>
                </a:lnTo>
              </a:path>
            </a:pathLst>
          </a:custGeom>
          <a:ln w="12192">
            <a:solidFill>
              <a:srgbClr val="3B3B3B"/>
            </a:solidFill>
          </a:ln>
        </p:spPr>
        <p:txBody>
          <a:bodyPr wrap="square" lIns="0" tIns="0" rIns="0" bIns="0" rtlCol="0"/>
          <a:lstStyle/>
          <a:p>
            <a:endParaRPr/>
          </a:p>
        </p:txBody>
      </p:sp>
      <p:sp>
        <p:nvSpPr>
          <p:cNvPr id="91" name="object 91"/>
          <p:cNvSpPr/>
          <p:nvPr/>
        </p:nvSpPr>
        <p:spPr>
          <a:xfrm>
            <a:off x="438912" y="6307835"/>
            <a:ext cx="4438015" cy="0"/>
          </a:xfrm>
          <a:custGeom>
            <a:avLst/>
            <a:gdLst/>
            <a:ahLst/>
            <a:cxnLst/>
            <a:rect l="l" t="t" r="r" b="b"/>
            <a:pathLst>
              <a:path w="4438015">
                <a:moveTo>
                  <a:pt x="0" y="0"/>
                </a:moveTo>
                <a:lnTo>
                  <a:pt x="4437888" y="0"/>
                </a:lnTo>
              </a:path>
            </a:pathLst>
          </a:custGeom>
          <a:ln w="12191">
            <a:solidFill>
              <a:srgbClr val="0078D6"/>
            </a:solidFill>
            <a:prstDash val="sysDash"/>
          </a:ln>
        </p:spPr>
        <p:txBody>
          <a:bodyPr wrap="square" lIns="0" tIns="0" rIns="0" bIns="0" rtlCol="0"/>
          <a:lstStyle/>
          <a:p>
            <a:endParaRPr/>
          </a:p>
        </p:txBody>
      </p:sp>
      <p:sp>
        <p:nvSpPr>
          <p:cNvPr id="92" name="object 92"/>
          <p:cNvSpPr/>
          <p:nvPr/>
        </p:nvSpPr>
        <p:spPr>
          <a:xfrm>
            <a:off x="383298" y="6060947"/>
            <a:ext cx="76072" cy="251917"/>
          </a:xfrm>
          <a:prstGeom prst="rect">
            <a:avLst/>
          </a:prstGeom>
          <a:blipFill>
            <a:blip r:embed="rId17" cstate="print"/>
            <a:stretch>
              <a:fillRect/>
            </a:stretch>
          </a:blipFill>
        </p:spPr>
        <p:txBody>
          <a:bodyPr wrap="square" lIns="0" tIns="0" rIns="0" bIns="0" rtlCol="0"/>
          <a:lstStyle/>
          <a:p>
            <a:endParaRPr/>
          </a:p>
        </p:txBody>
      </p:sp>
      <p:sp>
        <p:nvSpPr>
          <p:cNvPr id="93" name="object 93"/>
          <p:cNvSpPr/>
          <p:nvPr/>
        </p:nvSpPr>
        <p:spPr>
          <a:xfrm>
            <a:off x="11636502" y="6060947"/>
            <a:ext cx="76073" cy="251917"/>
          </a:xfrm>
          <a:prstGeom prst="rect">
            <a:avLst/>
          </a:prstGeom>
          <a:blipFill>
            <a:blip r:embed="rId18" cstate="print"/>
            <a:stretch>
              <a:fillRect/>
            </a:stretch>
          </a:blipFill>
        </p:spPr>
        <p:txBody>
          <a:bodyPr wrap="square" lIns="0" tIns="0" rIns="0" bIns="0" rtlCol="0"/>
          <a:lstStyle/>
          <a:p>
            <a:endParaRPr/>
          </a:p>
        </p:txBody>
      </p:sp>
      <p:sp>
        <p:nvSpPr>
          <p:cNvPr id="94" name="object 94"/>
          <p:cNvSpPr/>
          <p:nvPr/>
        </p:nvSpPr>
        <p:spPr>
          <a:xfrm>
            <a:off x="5206365" y="6003035"/>
            <a:ext cx="151765" cy="149860"/>
          </a:xfrm>
          <a:custGeom>
            <a:avLst/>
            <a:gdLst/>
            <a:ahLst/>
            <a:cxnLst/>
            <a:rect l="l" t="t" r="r" b="b"/>
            <a:pathLst>
              <a:path w="151764" h="149860">
                <a:moveTo>
                  <a:pt x="151257" y="69697"/>
                </a:moveTo>
                <a:lnTo>
                  <a:pt x="151257" y="149351"/>
                </a:lnTo>
                <a:lnTo>
                  <a:pt x="0" y="149351"/>
                </a:lnTo>
                <a:lnTo>
                  <a:pt x="0" y="0"/>
                </a:lnTo>
                <a:lnTo>
                  <a:pt x="151257" y="0"/>
                </a:lnTo>
                <a:lnTo>
                  <a:pt x="151257" y="69697"/>
                </a:lnTo>
              </a:path>
            </a:pathLst>
          </a:custGeom>
          <a:ln w="12192">
            <a:solidFill>
              <a:srgbClr val="0078D6"/>
            </a:solidFill>
          </a:ln>
        </p:spPr>
        <p:txBody>
          <a:bodyPr wrap="square" lIns="0" tIns="0" rIns="0" bIns="0" rtlCol="0"/>
          <a:lstStyle/>
          <a:p>
            <a:endParaRPr/>
          </a:p>
        </p:txBody>
      </p:sp>
      <p:sp>
        <p:nvSpPr>
          <p:cNvPr id="95" name="object 95"/>
          <p:cNvSpPr txBox="1"/>
          <p:nvPr/>
        </p:nvSpPr>
        <p:spPr>
          <a:xfrm>
            <a:off x="5673344" y="6105245"/>
            <a:ext cx="6085205" cy="330835"/>
          </a:xfrm>
          <a:prstGeom prst="rect">
            <a:avLst/>
          </a:prstGeom>
        </p:spPr>
        <p:txBody>
          <a:bodyPr vert="horz" wrap="square" lIns="0" tIns="12700" rIns="0" bIns="0" rtlCol="0">
            <a:spAutoFit/>
          </a:bodyPr>
          <a:lstStyle/>
          <a:p>
            <a:pPr marL="12700">
              <a:lnSpc>
                <a:spcPct val="100000"/>
              </a:lnSpc>
              <a:spcBef>
                <a:spcPts val="100"/>
              </a:spcBef>
              <a:tabLst>
                <a:tab pos="1534795" algn="l"/>
                <a:tab pos="6071870" algn="l"/>
              </a:tabLst>
            </a:pPr>
            <a:r>
              <a:rPr sz="2000" b="1" spc="-5" dirty="0">
                <a:solidFill>
                  <a:srgbClr val="0078D6"/>
                </a:solidFill>
                <a:latin typeface="Segoe UI Semibold"/>
                <a:cs typeface="Segoe UI Semibold"/>
              </a:rPr>
              <a:t>Orchestrate	</a:t>
            </a:r>
            <a:r>
              <a:rPr sz="2000" b="1" u="dash" spc="-5" dirty="0">
                <a:solidFill>
                  <a:srgbClr val="0078D6"/>
                </a:solidFill>
                <a:uFill>
                  <a:solidFill>
                    <a:srgbClr val="0078D6"/>
                  </a:solidFill>
                </a:uFill>
                <a:latin typeface="Segoe UI Semibold"/>
                <a:cs typeface="Segoe UI Semibold"/>
              </a:rPr>
              <a:t> 	</a:t>
            </a:r>
            <a:endParaRPr sz="2000">
              <a:latin typeface="Segoe UI Semibold"/>
              <a:cs typeface="Segoe UI Semibold"/>
            </a:endParaRPr>
          </a:p>
        </p:txBody>
      </p:sp>
      <p:sp>
        <p:nvSpPr>
          <p:cNvPr id="96" name="object 96"/>
          <p:cNvSpPr/>
          <p:nvPr/>
        </p:nvSpPr>
        <p:spPr>
          <a:xfrm>
            <a:off x="5029200" y="6329629"/>
            <a:ext cx="149225" cy="147955"/>
          </a:xfrm>
          <a:custGeom>
            <a:avLst/>
            <a:gdLst/>
            <a:ahLst/>
            <a:cxnLst/>
            <a:rect l="l" t="t" r="r" b="b"/>
            <a:pathLst>
              <a:path w="149225" h="147954">
                <a:moveTo>
                  <a:pt x="149225" y="65722"/>
                </a:moveTo>
                <a:lnTo>
                  <a:pt x="149225" y="0"/>
                </a:lnTo>
                <a:lnTo>
                  <a:pt x="0" y="0"/>
                </a:lnTo>
                <a:lnTo>
                  <a:pt x="0" y="147370"/>
                </a:lnTo>
                <a:lnTo>
                  <a:pt x="149225" y="147370"/>
                </a:lnTo>
                <a:lnTo>
                  <a:pt x="149225" y="65722"/>
                </a:lnTo>
              </a:path>
            </a:pathLst>
          </a:custGeom>
          <a:ln w="12192">
            <a:solidFill>
              <a:srgbClr val="0078D6"/>
            </a:solidFill>
          </a:ln>
        </p:spPr>
        <p:txBody>
          <a:bodyPr wrap="square" lIns="0" tIns="0" rIns="0" bIns="0" rtlCol="0"/>
          <a:lstStyle/>
          <a:p>
            <a:endParaRPr/>
          </a:p>
        </p:txBody>
      </p:sp>
      <p:sp>
        <p:nvSpPr>
          <p:cNvPr id="97" name="object 97"/>
          <p:cNvSpPr/>
          <p:nvPr/>
        </p:nvSpPr>
        <p:spPr>
          <a:xfrm>
            <a:off x="5385434" y="6329629"/>
            <a:ext cx="151765" cy="147955"/>
          </a:xfrm>
          <a:custGeom>
            <a:avLst/>
            <a:gdLst/>
            <a:ahLst/>
            <a:cxnLst/>
            <a:rect l="l" t="t" r="r" b="b"/>
            <a:pathLst>
              <a:path w="151764" h="147954">
                <a:moveTo>
                  <a:pt x="151256" y="71691"/>
                </a:moveTo>
                <a:lnTo>
                  <a:pt x="151256" y="0"/>
                </a:lnTo>
                <a:lnTo>
                  <a:pt x="0" y="0"/>
                </a:lnTo>
                <a:lnTo>
                  <a:pt x="0" y="147370"/>
                </a:lnTo>
                <a:lnTo>
                  <a:pt x="151256" y="147370"/>
                </a:lnTo>
                <a:lnTo>
                  <a:pt x="151256" y="71691"/>
                </a:lnTo>
              </a:path>
            </a:pathLst>
          </a:custGeom>
          <a:ln w="12192">
            <a:solidFill>
              <a:srgbClr val="0078D6"/>
            </a:solidFill>
          </a:ln>
        </p:spPr>
        <p:txBody>
          <a:bodyPr wrap="square" lIns="0" tIns="0" rIns="0" bIns="0" rtlCol="0"/>
          <a:lstStyle/>
          <a:p>
            <a:endParaRPr/>
          </a:p>
        </p:txBody>
      </p:sp>
      <p:sp>
        <p:nvSpPr>
          <p:cNvPr id="98" name="object 98"/>
          <p:cNvSpPr/>
          <p:nvPr/>
        </p:nvSpPr>
        <p:spPr>
          <a:xfrm>
            <a:off x="5323713" y="6152388"/>
            <a:ext cx="97790" cy="177800"/>
          </a:xfrm>
          <a:custGeom>
            <a:avLst/>
            <a:gdLst/>
            <a:ahLst/>
            <a:cxnLst/>
            <a:rect l="l" t="t" r="r" b="b"/>
            <a:pathLst>
              <a:path w="97789" h="177800">
                <a:moveTo>
                  <a:pt x="97536" y="177241"/>
                </a:moveTo>
                <a:lnTo>
                  <a:pt x="0" y="0"/>
                </a:lnTo>
              </a:path>
            </a:pathLst>
          </a:custGeom>
          <a:ln w="12192">
            <a:solidFill>
              <a:srgbClr val="0078D6"/>
            </a:solidFill>
          </a:ln>
        </p:spPr>
        <p:txBody>
          <a:bodyPr wrap="square" lIns="0" tIns="0" rIns="0" bIns="0" rtlCol="0"/>
          <a:lstStyle/>
          <a:p>
            <a:endParaRPr/>
          </a:p>
        </p:txBody>
      </p:sp>
      <p:sp>
        <p:nvSpPr>
          <p:cNvPr id="99" name="object 99"/>
          <p:cNvSpPr/>
          <p:nvPr/>
        </p:nvSpPr>
        <p:spPr>
          <a:xfrm>
            <a:off x="5178425" y="6401320"/>
            <a:ext cx="207010" cy="0"/>
          </a:xfrm>
          <a:custGeom>
            <a:avLst/>
            <a:gdLst/>
            <a:ahLst/>
            <a:cxnLst/>
            <a:rect l="l" t="t" r="r" b="b"/>
            <a:pathLst>
              <a:path w="207010">
                <a:moveTo>
                  <a:pt x="0" y="0"/>
                </a:moveTo>
                <a:lnTo>
                  <a:pt x="207010" y="0"/>
                </a:lnTo>
              </a:path>
            </a:pathLst>
          </a:custGeom>
          <a:ln w="12192">
            <a:solidFill>
              <a:srgbClr val="0078D6"/>
            </a:solidFill>
          </a:ln>
        </p:spPr>
        <p:txBody>
          <a:bodyPr wrap="square" lIns="0" tIns="0" rIns="0" bIns="0" rtlCol="0"/>
          <a:lstStyle/>
          <a:p>
            <a:endParaRPr/>
          </a:p>
        </p:txBody>
      </p:sp>
      <p:sp>
        <p:nvSpPr>
          <p:cNvPr id="100" name="object 100"/>
          <p:cNvSpPr/>
          <p:nvPr/>
        </p:nvSpPr>
        <p:spPr>
          <a:xfrm>
            <a:off x="5144642" y="6152388"/>
            <a:ext cx="95885" cy="177800"/>
          </a:xfrm>
          <a:custGeom>
            <a:avLst/>
            <a:gdLst/>
            <a:ahLst/>
            <a:cxnLst/>
            <a:rect l="l" t="t" r="r" b="b"/>
            <a:pathLst>
              <a:path w="95885" h="177800">
                <a:moveTo>
                  <a:pt x="95504" y="0"/>
                </a:moveTo>
                <a:lnTo>
                  <a:pt x="0" y="177241"/>
                </a:lnTo>
              </a:path>
            </a:pathLst>
          </a:custGeom>
          <a:ln w="12192">
            <a:solidFill>
              <a:srgbClr val="0078D6"/>
            </a:solidFill>
          </a:ln>
        </p:spPr>
        <p:txBody>
          <a:bodyPr wrap="square" lIns="0" tIns="0" rIns="0" bIns="0" rtlCol="0"/>
          <a:lstStyle/>
          <a:p>
            <a:endParaRPr/>
          </a:p>
        </p:txBody>
      </p:sp>
      <p:sp>
        <p:nvSpPr>
          <p:cNvPr id="101" name="object 101"/>
          <p:cNvSpPr/>
          <p:nvPr/>
        </p:nvSpPr>
        <p:spPr>
          <a:xfrm>
            <a:off x="4390644" y="5396484"/>
            <a:ext cx="265175" cy="237744"/>
          </a:xfrm>
          <a:prstGeom prst="rect">
            <a:avLst/>
          </a:prstGeom>
          <a:blipFill>
            <a:blip r:embed="rId19" cstate="print"/>
            <a:stretch>
              <a:fillRect/>
            </a:stretch>
          </a:blipFill>
        </p:spPr>
        <p:txBody>
          <a:bodyPr wrap="square" lIns="0" tIns="0" rIns="0" bIns="0" rtlCol="0"/>
          <a:lstStyle/>
          <a:p>
            <a:endParaRPr/>
          </a:p>
        </p:txBody>
      </p:sp>
      <p:sp>
        <p:nvSpPr>
          <p:cNvPr id="102" name="object 102"/>
          <p:cNvSpPr txBox="1"/>
          <p:nvPr/>
        </p:nvSpPr>
        <p:spPr>
          <a:xfrm>
            <a:off x="4252976" y="4955514"/>
            <a:ext cx="2315845" cy="943610"/>
          </a:xfrm>
          <a:prstGeom prst="rect">
            <a:avLst/>
          </a:prstGeom>
        </p:spPr>
        <p:txBody>
          <a:bodyPr vert="horz" wrap="square" lIns="0" tIns="12065" rIns="0" bIns="0" rtlCol="0">
            <a:spAutoFit/>
          </a:bodyPr>
          <a:lstStyle/>
          <a:p>
            <a:pPr marL="12700" marR="5080" algn="ctr">
              <a:lnSpc>
                <a:spcPct val="148200"/>
              </a:lnSpc>
              <a:spcBef>
                <a:spcPts val="95"/>
              </a:spcBef>
            </a:pPr>
            <a:r>
              <a:rPr sz="1400" dirty="0">
                <a:latin typeface="Segoe UI"/>
                <a:cs typeface="Segoe UI"/>
              </a:rPr>
              <a:t>Data </a:t>
            </a:r>
            <a:r>
              <a:rPr sz="1400" spc="-5" dirty="0">
                <a:latin typeface="Segoe UI"/>
                <a:cs typeface="Segoe UI"/>
              </a:rPr>
              <a:t>Science </a:t>
            </a:r>
            <a:r>
              <a:rPr sz="1400" spc="5" dirty="0">
                <a:latin typeface="Segoe UI"/>
                <a:cs typeface="Segoe UI"/>
              </a:rPr>
              <a:t>Virtual</a:t>
            </a:r>
            <a:r>
              <a:rPr sz="1400" spc="-65" dirty="0">
                <a:latin typeface="Segoe UI"/>
                <a:cs typeface="Segoe UI"/>
              </a:rPr>
              <a:t> </a:t>
            </a:r>
            <a:r>
              <a:rPr sz="1400" dirty="0">
                <a:latin typeface="Segoe UI"/>
                <a:cs typeface="Segoe UI"/>
              </a:rPr>
              <a:t>Machine  </a:t>
            </a:r>
            <a:r>
              <a:rPr sz="1400" spc="-10" dirty="0">
                <a:latin typeface="Segoe UI"/>
                <a:cs typeface="Segoe UI"/>
              </a:rPr>
              <a:t>Azure</a:t>
            </a:r>
            <a:r>
              <a:rPr sz="1400" dirty="0">
                <a:latin typeface="Segoe UI"/>
                <a:cs typeface="Segoe UI"/>
              </a:rPr>
              <a:t> </a:t>
            </a:r>
            <a:r>
              <a:rPr sz="1400" spc="-5" dirty="0">
                <a:latin typeface="Segoe UI"/>
                <a:cs typeface="Segoe UI"/>
              </a:rPr>
              <a:t>Databricks</a:t>
            </a:r>
            <a:endParaRPr sz="1400">
              <a:latin typeface="Segoe UI"/>
              <a:cs typeface="Segoe UI"/>
            </a:endParaRPr>
          </a:p>
          <a:p>
            <a:pPr marL="69215" algn="ctr">
              <a:lnSpc>
                <a:spcPct val="100000"/>
              </a:lnSpc>
              <a:spcBef>
                <a:spcPts val="570"/>
              </a:spcBef>
            </a:pPr>
            <a:r>
              <a:rPr sz="1400" dirty="0">
                <a:latin typeface="Segoe UI"/>
                <a:cs typeface="Segoe UI"/>
              </a:rPr>
              <a:t>Machine Learning</a:t>
            </a:r>
            <a:r>
              <a:rPr sz="1400" spc="-70" dirty="0">
                <a:latin typeface="Segoe UI"/>
                <a:cs typeface="Segoe UI"/>
              </a:rPr>
              <a:t> </a:t>
            </a:r>
            <a:r>
              <a:rPr sz="1400" spc="-5" dirty="0">
                <a:latin typeface="Segoe UI"/>
                <a:cs typeface="Segoe UI"/>
              </a:rPr>
              <a:t>Compute</a:t>
            </a:r>
            <a:endParaRPr sz="1400">
              <a:latin typeface="Segoe UI"/>
              <a:cs typeface="Segoe UI"/>
            </a:endParaRPr>
          </a:p>
        </p:txBody>
      </p:sp>
      <p:sp>
        <p:nvSpPr>
          <p:cNvPr id="103" name="object 103"/>
          <p:cNvSpPr txBox="1"/>
          <p:nvPr/>
        </p:nvSpPr>
        <p:spPr>
          <a:xfrm>
            <a:off x="7623429" y="5158485"/>
            <a:ext cx="1358900" cy="239395"/>
          </a:xfrm>
          <a:prstGeom prst="rect">
            <a:avLst/>
          </a:prstGeom>
        </p:spPr>
        <p:txBody>
          <a:bodyPr vert="horz" wrap="square" lIns="0" tIns="12700" rIns="0" bIns="0" rtlCol="0">
            <a:spAutoFit/>
          </a:bodyPr>
          <a:lstStyle/>
          <a:p>
            <a:pPr marL="12700">
              <a:lnSpc>
                <a:spcPct val="100000"/>
              </a:lnSpc>
              <a:spcBef>
                <a:spcPts val="100"/>
              </a:spcBef>
            </a:pPr>
            <a:r>
              <a:rPr sz="1400" spc="-10" dirty="0">
                <a:latin typeface="Segoe UI"/>
                <a:cs typeface="Segoe UI"/>
              </a:rPr>
              <a:t>Azure </a:t>
            </a:r>
            <a:r>
              <a:rPr sz="1400" dirty="0">
                <a:latin typeface="Segoe UI"/>
                <a:cs typeface="Segoe UI"/>
              </a:rPr>
              <a:t>ML</a:t>
            </a:r>
            <a:r>
              <a:rPr sz="1400" spc="-35" dirty="0">
                <a:latin typeface="Segoe UI"/>
                <a:cs typeface="Segoe UI"/>
              </a:rPr>
              <a:t> </a:t>
            </a:r>
            <a:r>
              <a:rPr sz="1400" spc="5" dirty="0">
                <a:latin typeface="Segoe UI"/>
                <a:cs typeface="Segoe UI"/>
              </a:rPr>
              <a:t>service</a:t>
            </a:r>
            <a:endParaRPr sz="1400">
              <a:latin typeface="Segoe UI"/>
              <a:cs typeface="Segoe UI"/>
            </a:endParaRPr>
          </a:p>
        </p:txBody>
      </p:sp>
      <p:sp>
        <p:nvSpPr>
          <p:cNvPr id="104" name="object 104"/>
          <p:cNvSpPr/>
          <p:nvPr/>
        </p:nvSpPr>
        <p:spPr>
          <a:xfrm>
            <a:off x="7255764" y="5189220"/>
            <a:ext cx="207263" cy="219456"/>
          </a:xfrm>
          <a:prstGeom prst="rect">
            <a:avLst/>
          </a:prstGeom>
          <a:blipFill>
            <a:blip r:embed="rId20" cstate="print"/>
            <a:stretch>
              <a:fillRect/>
            </a:stretch>
          </a:blipFill>
        </p:spPr>
        <p:txBody>
          <a:bodyPr wrap="square" lIns="0" tIns="0" rIns="0" bIns="0" rtlCol="0"/>
          <a:lstStyle/>
          <a:p>
            <a:endParaRPr/>
          </a:p>
        </p:txBody>
      </p:sp>
      <p:sp>
        <p:nvSpPr>
          <p:cNvPr id="105" name="object 105"/>
          <p:cNvSpPr txBox="1"/>
          <p:nvPr/>
        </p:nvSpPr>
        <p:spPr>
          <a:xfrm>
            <a:off x="9458959" y="5046014"/>
            <a:ext cx="2063114" cy="692150"/>
          </a:xfrm>
          <a:prstGeom prst="rect">
            <a:avLst/>
          </a:prstGeom>
        </p:spPr>
        <p:txBody>
          <a:bodyPr vert="horz" wrap="square" lIns="0" tIns="12065" rIns="0" bIns="0" rtlCol="0">
            <a:spAutoFit/>
          </a:bodyPr>
          <a:lstStyle/>
          <a:p>
            <a:pPr marL="12700" marR="5080">
              <a:lnSpc>
                <a:spcPct val="156200"/>
              </a:lnSpc>
              <a:spcBef>
                <a:spcPts val="95"/>
              </a:spcBef>
            </a:pPr>
            <a:r>
              <a:rPr sz="1400" spc="-10" dirty="0">
                <a:latin typeface="Segoe UI"/>
                <a:cs typeface="Segoe UI"/>
              </a:rPr>
              <a:t>Azure </a:t>
            </a:r>
            <a:r>
              <a:rPr sz="1400" spc="-5" dirty="0">
                <a:latin typeface="Segoe UI"/>
                <a:cs typeface="Segoe UI"/>
              </a:rPr>
              <a:t>Container Instances  </a:t>
            </a:r>
            <a:r>
              <a:rPr sz="1400" spc="-10" dirty="0">
                <a:latin typeface="Segoe UI"/>
                <a:cs typeface="Segoe UI"/>
              </a:rPr>
              <a:t>Azure </a:t>
            </a:r>
            <a:r>
              <a:rPr sz="1400" spc="-5" dirty="0">
                <a:latin typeface="Segoe UI"/>
                <a:cs typeface="Segoe UI"/>
              </a:rPr>
              <a:t>Kubernetes</a:t>
            </a:r>
            <a:r>
              <a:rPr sz="1400" spc="-25" dirty="0">
                <a:latin typeface="Segoe UI"/>
                <a:cs typeface="Segoe UI"/>
              </a:rPr>
              <a:t> </a:t>
            </a:r>
            <a:r>
              <a:rPr sz="1400" spc="5" dirty="0">
                <a:latin typeface="Segoe UI"/>
                <a:cs typeface="Segoe UI"/>
              </a:rPr>
              <a:t>Service</a:t>
            </a:r>
            <a:endParaRPr sz="1400">
              <a:latin typeface="Segoe UI"/>
              <a:cs typeface="Segoe UI"/>
            </a:endParaRPr>
          </a:p>
        </p:txBody>
      </p:sp>
      <p:sp>
        <p:nvSpPr>
          <p:cNvPr id="106" name="object 106"/>
          <p:cNvSpPr txBox="1"/>
          <p:nvPr/>
        </p:nvSpPr>
        <p:spPr>
          <a:xfrm>
            <a:off x="884936" y="5174107"/>
            <a:ext cx="1512570" cy="621665"/>
          </a:xfrm>
          <a:prstGeom prst="rect">
            <a:avLst/>
          </a:prstGeom>
        </p:spPr>
        <p:txBody>
          <a:bodyPr vert="horz" wrap="square" lIns="0" tIns="12700" rIns="0" bIns="0" rtlCol="0">
            <a:spAutoFit/>
          </a:bodyPr>
          <a:lstStyle/>
          <a:p>
            <a:pPr marL="12700">
              <a:lnSpc>
                <a:spcPct val="100000"/>
              </a:lnSpc>
              <a:spcBef>
                <a:spcPts val="100"/>
              </a:spcBef>
            </a:pPr>
            <a:r>
              <a:rPr sz="1400" spc="-10" dirty="0">
                <a:latin typeface="Segoe UI"/>
                <a:cs typeface="Segoe UI"/>
              </a:rPr>
              <a:t>Azure </a:t>
            </a:r>
            <a:r>
              <a:rPr sz="1400" dirty="0">
                <a:latin typeface="Segoe UI"/>
                <a:cs typeface="Segoe UI"/>
              </a:rPr>
              <a:t>Data</a:t>
            </a:r>
            <a:r>
              <a:rPr sz="1400" spc="-65" dirty="0">
                <a:latin typeface="Segoe UI"/>
                <a:cs typeface="Segoe UI"/>
              </a:rPr>
              <a:t> </a:t>
            </a:r>
            <a:r>
              <a:rPr sz="1400" dirty="0">
                <a:latin typeface="Segoe UI"/>
                <a:cs typeface="Segoe UI"/>
              </a:rPr>
              <a:t>Factory</a:t>
            </a:r>
            <a:endParaRPr sz="1400">
              <a:latin typeface="Segoe UI"/>
              <a:cs typeface="Segoe UI"/>
            </a:endParaRPr>
          </a:p>
          <a:p>
            <a:pPr marL="21590">
              <a:lnSpc>
                <a:spcPct val="100000"/>
              </a:lnSpc>
              <a:spcBef>
                <a:spcPts val="1330"/>
              </a:spcBef>
            </a:pPr>
            <a:r>
              <a:rPr sz="1400" spc="-10" dirty="0">
                <a:latin typeface="Segoe UI"/>
                <a:cs typeface="Segoe UI"/>
              </a:rPr>
              <a:t>Azure</a:t>
            </a:r>
            <a:r>
              <a:rPr sz="1400" spc="-15" dirty="0">
                <a:latin typeface="Segoe UI"/>
                <a:cs typeface="Segoe UI"/>
              </a:rPr>
              <a:t> </a:t>
            </a:r>
            <a:r>
              <a:rPr sz="1400" dirty="0">
                <a:latin typeface="Segoe UI"/>
                <a:cs typeface="Segoe UI"/>
              </a:rPr>
              <a:t>Databricks</a:t>
            </a:r>
            <a:endParaRPr sz="1400">
              <a:latin typeface="Segoe UI"/>
              <a:cs typeface="Segoe UI"/>
            </a:endParaRPr>
          </a:p>
        </p:txBody>
      </p:sp>
      <p:sp>
        <p:nvSpPr>
          <p:cNvPr id="107" name="object 107"/>
          <p:cNvSpPr/>
          <p:nvPr/>
        </p:nvSpPr>
        <p:spPr>
          <a:xfrm>
            <a:off x="537972" y="5172455"/>
            <a:ext cx="242315" cy="227076"/>
          </a:xfrm>
          <a:prstGeom prst="rect">
            <a:avLst/>
          </a:prstGeom>
          <a:blipFill>
            <a:blip r:embed="rId21" cstate="print"/>
            <a:stretch>
              <a:fillRect/>
            </a:stretch>
          </a:blipFill>
        </p:spPr>
        <p:txBody>
          <a:bodyPr wrap="square" lIns="0" tIns="0" rIns="0" bIns="0" rtlCol="0"/>
          <a:lstStyle/>
          <a:p>
            <a:endParaRPr/>
          </a:p>
        </p:txBody>
      </p:sp>
      <p:sp>
        <p:nvSpPr>
          <p:cNvPr id="108" name="object 108"/>
          <p:cNvSpPr/>
          <p:nvPr/>
        </p:nvSpPr>
        <p:spPr>
          <a:xfrm>
            <a:off x="531876" y="5548884"/>
            <a:ext cx="265176" cy="239268"/>
          </a:xfrm>
          <a:prstGeom prst="rect">
            <a:avLst/>
          </a:prstGeom>
          <a:blipFill>
            <a:blip r:embed="rId19"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55174588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239"/>
        <p:cNvGrpSpPr/>
        <p:nvPr/>
      </p:nvGrpSpPr>
      <p:grpSpPr>
        <a:xfrm>
          <a:off x="0" y="0"/>
          <a:ext cx="0" cy="0"/>
          <a:chOff x="0" y="0"/>
          <a:chExt cx="0" cy="0"/>
        </a:xfrm>
      </p:grpSpPr>
      <p:sp>
        <p:nvSpPr>
          <p:cNvPr id="5240" name="Google Shape;5240;p185"/>
          <p:cNvSpPr txBox="1"/>
          <p:nvPr/>
        </p:nvSpPr>
        <p:spPr>
          <a:xfrm>
            <a:off x="426424" y="3590694"/>
            <a:ext cx="1382971" cy="738600"/>
          </a:xfrm>
          <a:prstGeom prst="rect">
            <a:avLst/>
          </a:prstGeom>
          <a:noFill/>
          <a:ln>
            <a:noFill/>
          </a:ln>
        </p:spPr>
        <p:txBody>
          <a:bodyPr spcFirstLastPara="1" wrap="square" lIns="182850" tIns="146275" rIns="182850" bIns="146275" anchor="t" anchorCtr="0">
            <a:noAutofit/>
          </a:bodyPr>
          <a:lstStyle/>
          <a:p>
            <a:pPr marL="0" marR="0" lvl="0" indent="0" algn="ctr" rtl="0">
              <a:lnSpc>
                <a:spcPct val="90000"/>
              </a:lnSpc>
              <a:spcBef>
                <a:spcPts val="0"/>
              </a:spcBef>
              <a:spcAft>
                <a:spcPts val="0"/>
              </a:spcAft>
              <a:buNone/>
            </a:pPr>
            <a:r>
              <a:rPr lang="en-US" sz="400" dirty="0">
                <a:solidFill>
                  <a:srgbClr val="0078D4"/>
                </a:solidFill>
                <a:latin typeface="Quattrocento Sans"/>
                <a:ea typeface="Quattrocento Sans"/>
                <a:cs typeface="Quattrocento Sans"/>
                <a:sym typeface="Quattrocento Sans"/>
              </a:rPr>
              <a:t>01010100101001011101101001001001011010100100010001111010010101010010100101010010100101110110100100100101101010010001000111101001010101001010001010010111011010010010010110101001000100011110100101010100101001010100101001011101101001</a:t>
            </a:r>
            <a:endParaRPr sz="400" dirty="0"/>
          </a:p>
        </p:txBody>
      </p:sp>
      <p:sp>
        <p:nvSpPr>
          <p:cNvPr id="5241" name="Google Shape;5241;p185"/>
          <p:cNvSpPr/>
          <p:nvPr/>
        </p:nvSpPr>
        <p:spPr>
          <a:xfrm>
            <a:off x="2014164" y="3267425"/>
            <a:ext cx="10177800" cy="1169700"/>
          </a:xfrm>
          <a:prstGeom prst="rect">
            <a:avLst/>
          </a:prstGeom>
          <a:solidFill>
            <a:schemeClr val="lt1"/>
          </a:solidFill>
          <a:ln>
            <a:noFill/>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5242" name="Google Shape;5242;p185"/>
          <p:cNvSpPr/>
          <p:nvPr/>
        </p:nvSpPr>
        <p:spPr>
          <a:xfrm>
            <a:off x="3411799" y="1679223"/>
            <a:ext cx="4571100" cy="4572000"/>
          </a:xfrm>
          <a:prstGeom prst="ellipse">
            <a:avLst/>
          </a:prstGeom>
          <a:noFill/>
          <a:ln w="12700" cap="sq" cmpd="sng">
            <a:solidFill>
              <a:schemeClr val="dk2"/>
            </a:solidFill>
            <a:prstDash val="dash"/>
            <a:round/>
            <a:headEnd type="none" w="sm" len="sm"/>
            <a:tailEnd type="none" w="sm" len="sm"/>
          </a:ln>
        </p:spPr>
        <p:txBody>
          <a:bodyPr spcFirstLastPara="1" wrap="square" lIns="89625" tIns="44800" rIns="89625" bIns="44800" anchor="ctr" anchorCtr="0">
            <a:noAutofit/>
          </a:bodyPr>
          <a:lstStyle/>
          <a:p>
            <a:pPr marL="0" marR="0" lvl="0" indent="0" algn="ctr" rtl="0">
              <a:spcBef>
                <a:spcPts val="0"/>
              </a:spcBef>
              <a:spcAft>
                <a:spcPts val="0"/>
              </a:spcAft>
              <a:buNone/>
            </a:pPr>
            <a:endParaRPr sz="1800">
              <a:solidFill>
                <a:srgbClr val="FFFFFF"/>
              </a:solidFill>
              <a:latin typeface="Quattrocento Sans"/>
              <a:ea typeface="Quattrocento Sans"/>
              <a:cs typeface="Quattrocento Sans"/>
              <a:sym typeface="Quattrocento Sans"/>
            </a:endParaRPr>
          </a:p>
        </p:txBody>
      </p:sp>
      <p:sp>
        <p:nvSpPr>
          <p:cNvPr id="5243" name="Google Shape;5243;p185"/>
          <p:cNvSpPr/>
          <p:nvPr/>
        </p:nvSpPr>
        <p:spPr>
          <a:xfrm rot="-979359">
            <a:off x="7467588" y="2693952"/>
            <a:ext cx="594564" cy="1342836"/>
          </a:xfrm>
          <a:prstGeom prst="rect">
            <a:avLst/>
          </a:prstGeom>
          <a:solidFill>
            <a:schemeClr val="lt1"/>
          </a:solidFill>
          <a:ln>
            <a:noFill/>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5244" name="Google Shape;5244;p185"/>
          <p:cNvSpPr/>
          <p:nvPr/>
        </p:nvSpPr>
        <p:spPr>
          <a:xfrm>
            <a:off x="3893571" y="4981315"/>
            <a:ext cx="855600" cy="1294800"/>
          </a:xfrm>
          <a:prstGeom prst="rect">
            <a:avLst/>
          </a:prstGeom>
          <a:solidFill>
            <a:schemeClr val="lt1"/>
          </a:solidFill>
          <a:ln>
            <a:noFill/>
          </a:ln>
        </p:spPr>
        <p:txBody>
          <a:bodyPr spcFirstLastPara="1" wrap="square" lIns="179275" tIns="143400" rIns="179275" bIns="143400"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5245" name="Google Shape;5245;p185"/>
          <p:cNvSpPr/>
          <p:nvPr/>
        </p:nvSpPr>
        <p:spPr>
          <a:xfrm>
            <a:off x="7072815" y="5205166"/>
            <a:ext cx="997200" cy="1077600"/>
          </a:xfrm>
          <a:prstGeom prst="rect">
            <a:avLst/>
          </a:prstGeom>
          <a:solidFill>
            <a:schemeClr val="lt1"/>
          </a:solidFill>
          <a:ln>
            <a:noFill/>
          </a:ln>
        </p:spPr>
        <p:txBody>
          <a:bodyPr spcFirstLastPara="1" wrap="square" lIns="179275" tIns="143400" rIns="179275" bIns="143400"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5246" name="Google Shape;5246;p185"/>
          <p:cNvSpPr/>
          <p:nvPr/>
        </p:nvSpPr>
        <p:spPr>
          <a:xfrm>
            <a:off x="2998071" y="2888743"/>
            <a:ext cx="875700" cy="1744500"/>
          </a:xfrm>
          <a:prstGeom prst="rect">
            <a:avLst/>
          </a:prstGeom>
          <a:solidFill>
            <a:schemeClr val="lt1"/>
          </a:solidFill>
          <a:ln>
            <a:noFill/>
          </a:ln>
        </p:spPr>
        <p:txBody>
          <a:bodyPr spcFirstLastPara="1" wrap="square" lIns="179275" tIns="143400" rIns="179275" bIns="143400"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5247" name="Google Shape;5247;p185"/>
          <p:cNvSpPr txBox="1">
            <a:spLocks noGrp="1"/>
          </p:cNvSpPr>
          <p:nvPr>
            <p:ph type="title"/>
          </p:nvPr>
        </p:nvSpPr>
        <p:spPr>
          <a:xfrm>
            <a:off x="426424" y="440495"/>
            <a:ext cx="11335800" cy="758100"/>
          </a:xfrm>
          <a:prstGeom prst="rect">
            <a:avLst/>
          </a:prstGeom>
          <a:noFill/>
          <a:ln>
            <a:noFill/>
          </a:ln>
        </p:spPr>
        <p:txBody>
          <a:bodyPr spcFirstLastPara="1" wrap="square" lIns="0" tIns="161350" rIns="0" bIns="0" anchor="t" anchorCtr="0">
            <a:noAutofit/>
          </a:bodyPr>
          <a:lstStyle/>
          <a:p>
            <a:pPr marL="0" lvl="0" indent="0" algn="l" rtl="0">
              <a:lnSpc>
                <a:spcPct val="90000"/>
              </a:lnSpc>
              <a:spcBef>
                <a:spcPts val="0"/>
              </a:spcBef>
              <a:spcAft>
                <a:spcPts val="0"/>
              </a:spcAft>
              <a:buClr>
                <a:srgbClr val="000000"/>
              </a:buClr>
              <a:buSzPts val="3000"/>
              <a:buFont typeface="Quattrocento Sans"/>
              <a:buNone/>
            </a:pPr>
            <a:r>
              <a:rPr lang="en-US" sz="4500" b="1">
                <a:latin typeface="Calibri"/>
                <a:ea typeface="Calibri"/>
                <a:cs typeface="Calibri"/>
                <a:sym typeface="Calibri"/>
              </a:rPr>
              <a:t>DevOps loop for data science </a:t>
            </a:r>
            <a:endParaRPr sz="4500" b="1">
              <a:latin typeface="Calibri"/>
              <a:ea typeface="Calibri"/>
              <a:cs typeface="Calibri"/>
              <a:sym typeface="Calibri"/>
            </a:endParaRPr>
          </a:p>
        </p:txBody>
      </p:sp>
      <p:sp>
        <p:nvSpPr>
          <p:cNvPr id="5248" name="Google Shape;5248;p185"/>
          <p:cNvSpPr txBox="1"/>
          <p:nvPr/>
        </p:nvSpPr>
        <p:spPr>
          <a:xfrm>
            <a:off x="635776" y="5303616"/>
            <a:ext cx="954600" cy="4305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1400">
                <a:solidFill>
                  <a:srgbClr val="000000"/>
                </a:solidFill>
                <a:latin typeface="Quattrocento Sans"/>
                <a:ea typeface="Quattrocento Sans"/>
                <a:cs typeface="Quattrocento Sans"/>
                <a:sym typeface="Quattrocento Sans"/>
              </a:rPr>
              <a:t>Prepare Data</a:t>
            </a:r>
            <a:endParaRPr sz="1400"/>
          </a:p>
        </p:txBody>
      </p:sp>
      <p:sp>
        <p:nvSpPr>
          <p:cNvPr id="5249" name="Google Shape;5249;p185"/>
          <p:cNvSpPr/>
          <p:nvPr/>
        </p:nvSpPr>
        <p:spPr>
          <a:xfrm>
            <a:off x="680971" y="1903393"/>
            <a:ext cx="950100" cy="313800"/>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2000" b="1">
                <a:solidFill>
                  <a:srgbClr val="0078D4"/>
                </a:solidFill>
                <a:latin typeface="Quattrocento Sans"/>
                <a:ea typeface="Quattrocento Sans"/>
                <a:cs typeface="Quattrocento Sans"/>
                <a:sym typeface="Quattrocento Sans"/>
              </a:rPr>
              <a:t>Prepare</a:t>
            </a:r>
            <a:endParaRPr sz="1400"/>
          </a:p>
        </p:txBody>
      </p:sp>
      <p:cxnSp>
        <p:nvCxnSpPr>
          <p:cNvPr id="5250" name="Google Shape;5250;p185"/>
          <p:cNvCxnSpPr/>
          <p:nvPr/>
        </p:nvCxnSpPr>
        <p:spPr>
          <a:xfrm rot="10800000" flipH="1">
            <a:off x="2070887" y="1949574"/>
            <a:ext cx="2400" cy="1477500"/>
          </a:xfrm>
          <a:prstGeom prst="straightConnector1">
            <a:avLst/>
          </a:prstGeom>
          <a:noFill/>
          <a:ln w="9525" cap="flat" cmpd="sng">
            <a:solidFill>
              <a:schemeClr val="dk2"/>
            </a:solidFill>
            <a:prstDash val="dash"/>
            <a:round/>
            <a:headEnd type="none" w="sm" len="sm"/>
            <a:tailEnd type="none" w="sm" len="sm"/>
          </a:ln>
        </p:spPr>
      </p:cxnSp>
      <p:cxnSp>
        <p:nvCxnSpPr>
          <p:cNvPr id="5251" name="Google Shape;5251;p185"/>
          <p:cNvCxnSpPr/>
          <p:nvPr/>
        </p:nvCxnSpPr>
        <p:spPr>
          <a:xfrm rot="10800000">
            <a:off x="2071998" y="4117222"/>
            <a:ext cx="0" cy="1730400"/>
          </a:xfrm>
          <a:prstGeom prst="straightConnector1">
            <a:avLst/>
          </a:prstGeom>
          <a:noFill/>
          <a:ln w="9525" cap="flat" cmpd="sng">
            <a:solidFill>
              <a:schemeClr val="dk2"/>
            </a:solidFill>
            <a:prstDash val="dash"/>
            <a:round/>
            <a:headEnd type="none" w="sm" len="sm"/>
            <a:tailEnd type="none" w="sm" len="sm"/>
          </a:ln>
        </p:spPr>
      </p:cxnSp>
      <p:grpSp>
        <p:nvGrpSpPr>
          <p:cNvPr id="5252" name="Google Shape;5252;p185"/>
          <p:cNvGrpSpPr/>
          <p:nvPr/>
        </p:nvGrpSpPr>
        <p:grpSpPr>
          <a:xfrm>
            <a:off x="901765" y="4229114"/>
            <a:ext cx="491570" cy="501035"/>
            <a:chOff x="7158422" y="1607015"/>
            <a:chExt cx="2726400" cy="2778897"/>
          </a:xfrm>
        </p:grpSpPr>
        <p:sp>
          <p:nvSpPr>
            <p:cNvPr id="5253" name="Google Shape;5253;p185"/>
            <p:cNvSpPr/>
            <p:nvPr/>
          </p:nvSpPr>
          <p:spPr>
            <a:xfrm>
              <a:off x="7158422" y="2971800"/>
              <a:ext cx="2726357" cy="1414112"/>
            </a:xfrm>
            <a:custGeom>
              <a:avLst/>
              <a:gdLst/>
              <a:ahLst/>
              <a:cxnLst/>
              <a:rect l="l" t="t" r="r" b="b"/>
              <a:pathLst>
                <a:path w="2726357" h="1414112" extrusionOk="0">
                  <a:moveTo>
                    <a:pt x="1363179" y="0"/>
                  </a:moveTo>
                  <a:lnTo>
                    <a:pt x="1859701" y="257537"/>
                  </a:lnTo>
                  <a:lnTo>
                    <a:pt x="2722177" y="257537"/>
                  </a:lnTo>
                  <a:lnTo>
                    <a:pt x="2722177" y="704888"/>
                  </a:lnTo>
                  <a:lnTo>
                    <a:pt x="2726357" y="707056"/>
                  </a:lnTo>
                  <a:lnTo>
                    <a:pt x="1363179" y="1414112"/>
                  </a:lnTo>
                  <a:lnTo>
                    <a:pt x="3650" y="708949"/>
                  </a:lnTo>
                  <a:lnTo>
                    <a:pt x="1202" y="708949"/>
                  </a:lnTo>
                  <a:lnTo>
                    <a:pt x="1202" y="707680"/>
                  </a:lnTo>
                  <a:lnTo>
                    <a:pt x="0" y="707056"/>
                  </a:lnTo>
                  <a:lnTo>
                    <a:pt x="1202" y="706433"/>
                  </a:lnTo>
                  <a:lnTo>
                    <a:pt x="1202" y="257537"/>
                  </a:lnTo>
                  <a:lnTo>
                    <a:pt x="866657" y="257537"/>
                  </a:lnTo>
                  <a:close/>
                </a:path>
              </a:pathLst>
            </a:custGeom>
            <a:solidFill>
              <a:schemeClr val="lt1"/>
            </a:solidFill>
            <a:ln w="12700" cap="rnd" cmpd="sng">
              <a:solidFill>
                <a:schemeClr val="dk2"/>
              </a:solidFill>
              <a:prstDash val="solid"/>
              <a:miter lim="800000"/>
              <a:headEnd type="none" w="sm" len="sm"/>
              <a:tailEnd type="none" w="sm" len="sm"/>
            </a:ln>
          </p:spPr>
          <p:txBody>
            <a:bodyPr spcFirstLastPara="1" wrap="square" lIns="89625" tIns="44800" rIns="89625" bIns="448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5254" name="Google Shape;5254;p185"/>
            <p:cNvSpPr/>
            <p:nvPr/>
          </p:nvSpPr>
          <p:spPr>
            <a:xfrm>
              <a:off x="7158422" y="2521415"/>
              <a:ext cx="2726400" cy="1414200"/>
            </a:xfrm>
            <a:prstGeom prst="diamond">
              <a:avLst/>
            </a:prstGeom>
            <a:solidFill>
              <a:schemeClr val="lt1"/>
            </a:solidFill>
            <a:ln w="12700" cap="flat" cmpd="sng">
              <a:solidFill>
                <a:schemeClr val="dk2"/>
              </a:solidFill>
              <a:prstDash val="solid"/>
              <a:miter lim="800000"/>
              <a:headEnd type="none" w="sm" len="sm"/>
              <a:tailEnd type="none" w="sm" len="sm"/>
            </a:ln>
          </p:spPr>
          <p:txBody>
            <a:bodyPr spcFirstLastPara="1" wrap="square" lIns="179275" tIns="143400" rIns="179275" bIns="143400"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5255" name="Google Shape;5255;p185"/>
            <p:cNvSpPr/>
            <p:nvPr/>
          </p:nvSpPr>
          <p:spPr>
            <a:xfrm>
              <a:off x="7158422" y="2057400"/>
              <a:ext cx="2726357" cy="1414112"/>
            </a:xfrm>
            <a:custGeom>
              <a:avLst/>
              <a:gdLst/>
              <a:ahLst/>
              <a:cxnLst/>
              <a:rect l="l" t="t" r="r" b="b"/>
              <a:pathLst>
                <a:path w="2726357" h="1414112" extrusionOk="0">
                  <a:moveTo>
                    <a:pt x="1363179" y="0"/>
                  </a:moveTo>
                  <a:lnTo>
                    <a:pt x="1859701" y="257537"/>
                  </a:lnTo>
                  <a:lnTo>
                    <a:pt x="2722177" y="257537"/>
                  </a:lnTo>
                  <a:lnTo>
                    <a:pt x="2722177" y="704888"/>
                  </a:lnTo>
                  <a:lnTo>
                    <a:pt x="2726357" y="707056"/>
                  </a:lnTo>
                  <a:lnTo>
                    <a:pt x="1363179" y="1414112"/>
                  </a:lnTo>
                  <a:lnTo>
                    <a:pt x="3650" y="708949"/>
                  </a:lnTo>
                  <a:lnTo>
                    <a:pt x="1202" y="708949"/>
                  </a:lnTo>
                  <a:lnTo>
                    <a:pt x="1202" y="707680"/>
                  </a:lnTo>
                  <a:lnTo>
                    <a:pt x="0" y="707056"/>
                  </a:lnTo>
                  <a:lnTo>
                    <a:pt x="1202" y="706433"/>
                  </a:lnTo>
                  <a:lnTo>
                    <a:pt x="1202" y="257537"/>
                  </a:lnTo>
                  <a:lnTo>
                    <a:pt x="866657" y="257537"/>
                  </a:lnTo>
                  <a:close/>
                </a:path>
              </a:pathLst>
            </a:custGeom>
            <a:solidFill>
              <a:schemeClr val="lt1"/>
            </a:solidFill>
            <a:ln w="12700" cap="rnd" cmpd="sng">
              <a:solidFill>
                <a:schemeClr val="dk2"/>
              </a:solidFill>
              <a:prstDash val="solid"/>
              <a:miter lim="800000"/>
              <a:headEnd type="none" w="sm" len="sm"/>
              <a:tailEnd type="none" w="sm" len="sm"/>
            </a:ln>
          </p:spPr>
          <p:txBody>
            <a:bodyPr spcFirstLastPara="1" wrap="square" lIns="89625" tIns="44800" rIns="89625" bIns="448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5256" name="Google Shape;5256;p185"/>
            <p:cNvSpPr/>
            <p:nvPr/>
          </p:nvSpPr>
          <p:spPr>
            <a:xfrm>
              <a:off x="7158422" y="1607015"/>
              <a:ext cx="2726400" cy="1414200"/>
            </a:xfrm>
            <a:prstGeom prst="diamond">
              <a:avLst/>
            </a:prstGeom>
            <a:solidFill>
              <a:schemeClr val="lt1"/>
            </a:solidFill>
            <a:ln w="12700" cap="flat" cmpd="sng">
              <a:solidFill>
                <a:schemeClr val="dk2"/>
              </a:solidFill>
              <a:prstDash val="solid"/>
              <a:miter lim="800000"/>
              <a:headEnd type="none" w="sm" len="sm"/>
              <a:tailEnd type="none" w="sm" len="sm"/>
            </a:ln>
          </p:spPr>
          <p:txBody>
            <a:bodyPr spcFirstLastPara="1" wrap="square" lIns="179275" tIns="143400" rIns="179275" bIns="143400"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grpSp>
      <p:sp>
        <p:nvSpPr>
          <p:cNvPr id="5257" name="Google Shape;5257;p185"/>
          <p:cNvSpPr/>
          <p:nvPr/>
        </p:nvSpPr>
        <p:spPr>
          <a:xfrm>
            <a:off x="939835" y="2825208"/>
            <a:ext cx="441271" cy="600620"/>
          </a:xfrm>
          <a:custGeom>
            <a:avLst/>
            <a:gdLst/>
            <a:ahLst/>
            <a:cxnLst/>
            <a:rect l="l" t="t" r="r" b="b"/>
            <a:pathLst>
              <a:path w="3330348" h="4532979" extrusionOk="0">
                <a:moveTo>
                  <a:pt x="1913" y="3068274"/>
                </a:moveTo>
                <a:cubicBezTo>
                  <a:pt x="12552" y="3088631"/>
                  <a:pt x="12431" y="3109172"/>
                  <a:pt x="33829" y="3129345"/>
                </a:cubicBezTo>
                <a:cubicBezTo>
                  <a:pt x="189101" y="3275719"/>
                  <a:pt x="860482" y="3385824"/>
                  <a:pt x="1665174" y="3385824"/>
                </a:cubicBezTo>
                <a:cubicBezTo>
                  <a:pt x="2469867" y="3385824"/>
                  <a:pt x="3141247" y="3275719"/>
                  <a:pt x="3296519" y="3129345"/>
                </a:cubicBezTo>
                <a:cubicBezTo>
                  <a:pt x="3312446" y="3112160"/>
                  <a:pt x="3317796" y="3088631"/>
                  <a:pt x="3328434" y="3068274"/>
                </a:cubicBezTo>
                <a:cubicBezTo>
                  <a:pt x="3329074" y="3449438"/>
                  <a:pt x="3329709" y="3830602"/>
                  <a:pt x="3330348" y="4211766"/>
                </a:cubicBezTo>
                <a:cubicBezTo>
                  <a:pt x="3330348" y="4389168"/>
                  <a:pt x="2584823" y="4532979"/>
                  <a:pt x="1665174" y="4532979"/>
                </a:cubicBezTo>
                <a:cubicBezTo>
                  <a:pt x="745525" y="4532979"/>
                  <a:pt x="0" y="4389168"/>
                  <a:pt x="0" y="4211766"/>
                </a:cubicBezTo>
                <a:cubicBezTo>
                  <a:pt x="639" y="3830602"/>
                  <a:pt x="1274" y="3449438"/>
                  <a:pt x="1913" y="3068274"/>
                </a:cubicBezTo>
                <a:close/>
                <a:moveTo>
                  <a:pt x="1913" y="1762531"/>
                </a:moveTo>
                <a:cubicBezTo>
                  <a:pt x="12552" y="1782888"/>
                  <a:pt x="12431" y="1803429"/>
                  <a:pt x="33829" y="1823602"/>
                </a:cubicBezTo>
                <a:cubicBezTo>
                  <a:pt x="189101" y="1969976"/>
                  <a:pt x="860482" y="2080081"/>
                  <a:pt x="1665174" y="2080081"/>
                </a:cubicBezTo>
                <a:cubicBezTo>
                  <a:pt x="2469867" y="2080081"/>
                  <a:pt x="3141247" y="1969976"/>
                  <a:pt x="3296519" y="1823602"/>
                </a:cubicBezTo>
                <a:cubicBezTo>
                  <a:pt x="3312446" y="1806417"/>
                  <a:pt x="3317796" y="1782888"/>
                  <a:pt x="3328434" y="1762531"/>
                </a:cubicBezTo>
                <a:cubicBezTo>
                  <a:pt x="3329074" y="2143695"/>
                  <a:pt x="3329709" y="2524859"/>
                  <a:pt x="3330348" y="2906023"/>
                </a:cubicBezTo>
                <a:cubicBezTo>
                  <a:pt x="3330348" y="3083425"/>
                  <a:pt x="2584823" y="3227236"/>
                  <a:pt x="1665174" y="3227236"/>
                </a:cubicBezTo>
                <a:cubicBezTo>
                  <a:pt x="745525" y="3227236"/>
                  <a:pt x="0" y="3083425"/>
                  <a:pt x="0" y="2906023"/>
                </a:cubicBezTo>
                <a:cubicBezTo>
                  <a:pt x="639" y="2524859"/>
                  <a:pt x="1274" y="2143695"/>
                  <a:pt x="1913" y="1762531"/>
                </a:cubicBezTo>
                <a:close/>
                <a:moveTo>
                  <a:pt x="1913" y="456788"/>
                </a:moveTo>
                <a:cubicBezTo>
                  <a:pt x="12552" y="477145"/>
                  <a:pt x="12431" y="497686"/>
                  <a:pt x="33829" y="517859"/>
                </a:cubicBezTo>
                <a:cubicBezTo>
                  <a:pt x="189101" y="664233"/>
                  <a:pt x="860482" y="774338"/>
                  <a:pt x="1665174" y="774338"/>
                </a:cubicBezTo>
                <a:cubicBezTo>
                  <a:pt x="2469867" y="774338"/>
                  <a:pt x="3141247" y="664233"/>
                  <a:pt x="3296519" y="517859"/>
                </a:cubicBezTo>
                <a:cubicBezTo>
                  <a:pt x="3312446" y="500674"/>
                  <a:pt x="3317796" y="477145"/>
                  <a:pt x="3328434" y="456788"/>
                </a:cubicBezTo>
                <a:cubicBezTo>
                  <a:pt x="3329074" y="837952"/>
                  <a:pt x="3329709" y="1219116"/>
                  <a:pt x="3330348" y="1600280"/>
                </a:cubicBezTo>
                <a:cubicBezTo>
                  <a:pt x="3330348" y="1777682"/>
                  <a:pt x="2584823" y="1921493"/>
                  <a:pt x="1665174" y="1921493"/>
                </a:cubicBezTo>
                <a:cubicBezTo>
                  <a:pt x="745525" y="1921493"/>
                  <a:pt x="0" y="1777682"/>
                  <a:pt x="0" y="1600280"/>
                </a:cubicBezTo>
                <a:cubicBezTo>
                  <a:pt x="639" y="1219116"/>
                  <a:pt x="1274" y="837952"/>
                  <a:pt x="1913" y="456788"/>
                </a:cubicBezTo>
                <a:close/>
                <a:moveTo>
                  <a:pt x="1665174" y="0"/>
                </a:moveTo>
                <a:cubicBezTo>
                  <a:pt x="2550226" y="0"/>
                  <a:pt x="3267703" y="138401"/>
                  <a:pt x="3267703" y="309127"/>
                </a:cubicBezTo>
                <a:cubicBezTo>
                  <a:pt x="3267703" y="479853"/>
                  <a:pt x="2550226" y="618254"/>
                  <a:pt x="1665174" y="618254"/>
                </a:cubicBezTo>
                <a:cubicBezTo>
                  <a:pt x="780122" y="618254"/>
                  <a:pt x="62645" y="479853"/>
                  <a:pt x="62645" y="309127"/>
                </a:cubicBezTo>
                <a:cubicBezTo>
                  <a:pt x="62645" y="138401"/>
                  <a:pt x="780122" y="0"/>
                  <a:pt x="1665174" y="0"/>
                </a:cubicBezTo>
                <a:close/>
              </a:path>
            </a:pathLst>
          </a:custGeom>
          <a:solidFill>
            <a:schemeClr val="lt1"/>
          </a:solidFill>
          <a:ln w="12700" cap="flat" cmpd="sng">
            <a:solidFill>
              <a:schemeClr val="dk2"/>
            </a:solidFill>
            <a:prstDash val="solid"/>
            <a:round/>
            <a:headEnd type="none" w="sm" len="sm"/>
            <a:tailEnd type="none" w="sm" len="sm"/>
          </a:ln>
        </p:spPr>
        <p:txBody>
          <a:bodyPr spcFirstLastPara="1" wrap="square" lIns="89600" tIns="44800" rIns="89600" bIns="44800" anchor="t" anchorCtr="0">
            <a:noAutofit/>
          </a:bodyPr>
          <a:lstStyle/>
          <a:p>
            <a:pPr marL="0" marR="0" lvl="0" indent="0" algn="l" rtl="0">
              <a:spcBef>
                <a:spcPts val="0"/>
              </a:spcBef>
              <a:spcAft>
                <a:spcPts val="0"/>
              </a:spcAft>
              <a:buNone/>
            </a:pPr>
            <a:endParaRPr sz="1800">
              <a:solidFill>
                <a:srgbClr val="FFFFFF"/>
              </a:solidFill>
              <a:latin typeface="Quattrocento Sans"/>
              <a:ea typeface="Quattrocento Sans"/>
              <a:cs typeface="Quattrocento Sans"/>
              <a:sym typeface="Quattrocento Sans"/>
            </a:endParaRPr>
          </a:p>
        </p:txBody>
      </p:sp>
      <p:sp>
        <p:nvSpPr>
          <p:cNvPr id="5258" name="Google Shape;5258;p185"/>
          <p:cNvSpPr/>
          <p:nvPr/>
        </p:nvSpPr>
        <p:spPr>
          <a:xfrm flipH="1">
            <a:off x="2014454" y="3642605"/>
            <a:ext cx="115380" cy="258405"/>
          </a:xfrm>
          <a:custGeom>
            <a:avLst/>
            <a:gdLst/>
            <a:ahLst/>
            <a:cxnLst/>
            <a:rect l="l" t="t" r="r" b="b"/>
            <a:pathLst>
              <a:path w="250825" h="269875" extrusionOk="0">
                <a:moveTo>
                  <a:pt x="250825" y="0"/>
                </a:moveTo>
                <a:lnTo>
                  <a:pt x="0" y="142875"/>
                </a:lnTo>
                <a:lnTo>
                  <a:pt x="250825" y="269875"/>
                </a:lnTo>
              </a:path>
            </a:pathLst>
          </a:custGeom>
          <a:noFill/>
          <a:ln w="12700" cap="flat" cmpd="sng">
            <a:solidFill>
              <a:srgbClr val="B0B0B0"/>
            </a:solidFill>
            <a:prstDash val="solid"/>
            <a:round/>
            <a:headEnd type="none" w="sm" len="sm"/>
            <a:tailEnd type="none" w="sm" len="sm"/>
          </a:ln>
        </p:spPr>
        <p:txBody>
          <a:bodyPr spcFirstLastPara="1" wrap="square" lIns="89625" tIns="44800" rIns="89625" bIns="44800" anchor="ctr" anchorCtr="0">
            <a:noAutofit/>
          </a:bodyPr>
          <a:lstStyle/>
          <a:p>
            <a:pPr marL="0" marR="0" lvl="0" indent="0" algn="ctr" rtl="0">
              <a:spcBef>
                <a:spcPts val="0"/>
              </a:spcBef>
              <a:spcAft>
                <a:spcPts val="0"/>
              </a:spcAft>
              <a:buNone/>
            </a:pPr>
            <a:endParaRPr sz="1800">
              <a:solidFill>
                <a:srgbClr val="FFFFFF"/>
              </a:solidFill>
              <a:latin typeface="Quattrocento Sans"/>
              <a:ea typeface="Quattrocento Sans"/>
              <a:cs typeface="Quattrocento Sans"/>
              <a:sym typeface="Quattrocento Sans"/>
            </a:endParaRPr>
          </a:p>
        </p:txBody>
      </p:sp>
      <p:sp>
        <p:nvSpPr>
          <p:cNvPr id="5259" name="Google Shape;5259;p185"/>
          <p:cNvSpPr txBox="1"/>
          <p:nvPr/>
        </p:nvSpPr>
        <p:spPr>
          <a:xfrm>
            <a:off x="7121173" y="3315550"/>
            <a:ext cx="1380300" cy="3621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1200">
                <a:solidFill>
                  <a:srgbClr val="000000"/>
                </a:solidFill>
                <a:latin typeface="Quattrocento Sans"/>
                <a:ea typeface="Quattrocento Sans"/>
                <a:cs typeface="Quattrocento Sans"/>
                <a:sym typeface="Quattrocento Sans"/>
              </a:rPr>
              <a:t>Register and </a:t>
            </a:r>
            <a:br>
              <a:rPr lang="en-US" sz="1200">
                <a:solidFill>
                  <a:srgbClr val="000000"/>
                </a:solidFill>
                <a:latin typeface="Quattrocento Sans"/>
                <a:ea typeface="Quattrocento Sans"/>
                <a:cs typeface="Quattrocento Sans"/>
                <a:sym typeface="Quattrocento Sans"/>
              </a:rPr>
            </a:br>
            <a:r>
              <a:rPr lang="en-US" sz="1200">
                <a:solidFill>
                  <a:srgbClr val="000000"/>
                </a:solidFill>
                <a:latin typeface="Quattrocento Sans"/>
                <a:ea typeface="Quattrocento Sans"/>
                <a:cs typeface="Quattrocento Sans"/>
                <a:sym typeface="Quattrocento Sans"/>
              </a:rPr>
              <a:t>Manage Model</a:t>
            </a:r>
            <a:endParaRPr sz="1400"/>
          </a:p>
        </p:txBody>
      </p:sp>
      <p:sp>
        <p:nvSpPr>
          <p:cNvPr id="5260" name="Google Shape;5260;p185"/>
          <p:cNvSpPr txBox="1"/>
          <p:nvPr/>
        </p:nvSpPr>
        <p:spPr>
          <a:xfrm>
            <a:off x="7047957" y="5870521"/>
            <a:ext cx="720900" cy="3621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1200">
                <a:solidFill>
                  <a:srgbClr val="000000"/>
                </a:solidFill>
                <a:latin typeface="Quattrocento Sans"/>
                <a:ea typeface="Quattrocento Sans"/>
                <a:cs typeface="Quattrocento Sans"/>
                <a:sym typeface="Quattrocento Sans"/>
              </a:rPr>
              <a:t>Build Image</a:t>
            </a:r>
            <a:endParaRPr sz="1400"/>
          </a:p>
        </p:txBody>
      </p:sp>
      <p:pic>
        <p:nvPicPr>
          <p:cNvPr id="5261" name="Google Shape;5261;p185"/>
          <p:cNvPicPr preferRelativeResize="0"/>
          <p:nvPr/>
        </p:nvPicPr>
        <p:blipFill rotWithShape="1">
          <a:blip r:embed="rId3">
            <a:alphaModFix/>
          </a:blip>
          <a:srcRect/>
          <a:stretch/>
        </p:blipFill>
        <p:spPr>
          <a:xfrm>
            <a:off x="3233049" y="2948277"/>
            <a:ext cx="479590" cy="554008"/>
          </a:xfrm>
          <a:prstGeom prst="rect">
            <a:avLst/>
          </a:prstGeom>
          <a:noFill/>
          <a:ln>
            <a:noFill/>
          </a:ln>
        </p:spPr>
      </p:pic>
      <p:pic>
        <p:nvPicPr>
          <p:cNvPr id="5262" name="Google Shape;5262;p185" descr="https://ih1.redbubble.net/image.361353434.1330/flat,800x800,075,f.jpg"/>
          <p:cNvPicPr preferRelativeResize="0"/>
          <p:nvPr/>
        </p:nvPicPr>
        <p:blipFill rotWithShape="1">
          <a:blip r:embed="rId4">
            <a:alphaModFix/>
          </a:blip>
          <a:srcRect/>
          <a:stretch/>
        </p:blipFill>
        <p:spPr>
          <a:xfrm>
            <a:off x="2988953" y="3671079"/>
            <a:ext cx="973842" cy="337194"/>
          </a:xfrm>
          <a:prstGeom prst="rect">
            <a:avLst/>
          </a:prstGeom>
          <a:noFill/>
          <a:ln>
            <a:noFill/>
          </a:ln>
        </p:spPr>
      </p:pic>
      <p:sp>
        <p:nvSpPr>
          <p:cNvPr id="5263" name="Google Shape;5263;p185"/>
          <p:cNvSpPr txBox="1"/>
          <p:nvPr/>
        </p:nvSpPr>
        <p:spPr>
          <a:xfrm>
            <a:off x="3061710" y="3267425"/>
            <a:ext cx="812700" cy="543900"/>
          </a:xfrm>
          <a:prstGeom prst="rect">
            <a:avLst/>
          </a:prstGeom>
          <a:noFill/>
          <a:ln>
            <a:noFill/>
          </a:ln>
        </p:spPr>
        <p:txBody>
          <a:bodyPr spcFirstLastPara="1" wrap="square" lIns="179175" tIns="143325" rIns="179175" bIns="143325" anchor="t" anchorCtr="0">
            <a:noAutofit/>
          </a:bodyPr>
          <a:lstStyle/>
          <a:p>
            <a:pPr marL="0" marR="0" lvl="0" indent="0" algn="ctr" rtl="0">
              <a:lnSpc>
                <a:spcPct val="90000"/>
              </a:lnSpc>
              <a:spcBef>
                <a:spcPts val="0"/>
              </a:spcBef>
              <a:spcAft>
                <a:spcPts val="0"/>
              </a:spcAft>
              <a:buNone/>
            </a:pPr>
            <a:r>
              <a:rPr lang="en-US" sz="1800">
                <a:solidFill>
                  <a:srgbClr val="0078D4"/>
                </a:solidFill>
                <a:latin typeface="Quattrocento Sans"/>
                <a:ea typeface="Quattrocento Sans"/>
                <a:cs typeface="Quattrocento Sans"/>
                <a:sym typeface="Quattrocento Sans"/>
              </a:rPr>
              <a:t>…</a:t>
            </a:r>
            <a:endParaRPr sz="1400"/>
          </a:p>
        </p:txBody>
      </p:sp>
      <p:sp>
        <p:nvSpPr>
          <p:cNvPr id="5264" name="Google Shape;5264;p185"/>
          <p:cNvSpPr txBox="1"/>
          <p:nvPr/>
        </p:nvSpPr>
        <p:spPr>
          <a:xfrm>
            <a:off x="2470071" y="4148903"/>
            <a:ext cx="1995900" cy="4305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1400">
                <a:solidFill>
                  <a:srgbClr val="000000"/>
                </a:solidFill>
                <a:latin typeface="Quattrocento Sans"/>
                <a:ea typeface="Quattrocento Sans"/>
                <a:cs typeface="Quattrocento Sans"/>
                <a:sym typeface="Quattrocento Sans"/>
              </a:rPr>
              <a:t>Build model </a:t>
            </a:r>
            <a:br>
              <a:rPr lang="en-US" sz="1400">
                <a:solidFill>
                  <a:srgbClr val="000000"/>
                </a:solidFill>
                <a:latin typeface="Quattrocento Sans"/>
                <a:ea typeface="Quattrocento Sans"/>
                <a:cs typeface="Quattrocento Sans"/>
                <a:sym typeface="Quattrocento Sans"/>
              </a:rPr>
            </a:br>
            <a:r>
              <a:rPr lang="en-US" sz="1400">
                <a:solidFill>
                  <a:srgbClr val="000000"/>
                </a:solidFill>
                <a:latin typeface="Quattrocento Sans"/>
                <a:ea typeface="Quattrocento Sans"/>
                <a:cs typeface="Quattrocento Sans"/>
                <a:sym typeface="Quattrocento Sans"/>
              </a:rPr>
              <a:t>(your favorite IDE)</a:t>
            </a:r>
            <a:endParaRPr sz="1400"/>
          </a:p>
        </p:txBody>
      </p:sp>
      <p:sp>
        <p:nvSpPr>
          <p:cNvPr id="5265" name="Google Shape;5265;p185"/>
          <p:cNvSpPr txBox="1"/>
          <p:nvPr/>
        </p:nvSpPr>
        <p:spPr>
          <a:xfrm>
            <a:off x="3624029" y="5730843"/>
            <a:ext cx="1420200" cy="3621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1200">
                <a:solidFill>
                  <a:srgbClr val="000000"/>
                </a:solidFill>
                <a:latin typeface="Quattrocento Sans"/>
                <a:ea typeface="Quattrocento Sans"/>
                <a:cs typeface="Quattrocento Sans"/>
                <a:sym typeface="Quattrocento Sans"/>
              </a:rPr>
              <a:t>Deploy Service</a:t>
            </a:r>
            <a:endParaRPr sz="1400"/>
          </a:p>
          <a:p>
            <a:pPr marL="0" marR="0" lvl="0" indent="0" algn="ctr" rtl="0">
              <a:spcBef>
                <a:spcPts val="0"/>
              </a:spcBef>
              <a:spcAft>
                <a:spcPts val="0"/>
              </a:spcAft>
              <a:buNone/>
            </a:pPr>
            <a:r>
              <a:rPr lang="en-US" sz="1200">
                <a:solidFill>
                  <a:srgbClr val="000000"/>
                </a:solidFill>
                <a:latin typeface="Quattrocento Sans"/>
                <a:ea typeface="Quattrocento Sans"/>
                <a:cs typeface="Quattrocento Sans"/>
                <a:sym typeface="Quattrocento Sans"/>
              </a:rPr>
              <a:t>Monitor Model</a:t>
            </a:r>
            <a:endParaRPr sz="1400"/>
          </a:p>
        </p:txBody>
      </p:sp>
      <p:grpSp>
        <p:nvGrpSpPr>
          <p:cNvPr id="5266" name="Google Shape;5266;p185"/>
          <p:cNvGrpSpPr/>
          <p:nvPr/>
        </p:nvGrpSpPr>
        <p:grpSpPr>
          <a:xfrm>
            <a:off x="4001057" y="5172983"/>
            <a:ext cx="530179" cy="470402"/>
            <a:chOff x="10902845" y="2693238"/>
            <a:chExt cx="643421" cy="570807"/>
          </a:xfrm>
        </p:grpSpPr>
        <p:sp>
          <p:nvSpPr>
            <p:cNvPr id="5267" name="Google Shape;5267;p185"/>
            <p:cNvSpPr/>
            <p:nvPr/>
          </p:nvSpPr>
          <p:spPr>
            <a:xfrm>
              <a:off x="10902845" y="2693238"/>
              <a:ext cx="643421" cy="407874"/>
            </a:xfrm>
            <a:custGeom>
              <a:avLst/>
              <a:gdLst/>
              <a:ahLst/>
              <a:cxnLst/>
              <a:rect l="l" t="t" r="r" b="b"/>
              <a:pathLst>
                <a:path w="878391" h="545651" extrusionOk="0">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noFill/>
            <a:ln w="12700" cap="flat" cmpd="sng">
              <a:solidFill>
                <a:schemeClr val="dk2"/>
              </a:solidFill>
              <a:prstDash val="solid"/>
              <a:miter lim="800000"/>
              <a:headEnd type="none" w="sm" len="sm"/>
              <a:tailEnd type="none" w="sm" len="sm"/>
            </a:ln>
          </p:spPr>
          <p:txBody>
            <a:bodyPr spcFirstLastPara="1" wrap="square" lIns="175700" tIns="140575" rIns="175700" bIns="140575" anchor="t" anchorCtr="0">
              <a:noAutofit/>
            </a:bodyPr>
            <a:lstStyle/>
            <a:p>
              <a:pPr marL="0" marR="0" lvl="0" indent="0" algn="ctr" rtl="0">
                <a:lnSpc>
                  <a:spcPct val="90000"/>
                </a:lnSpc>
                <a:spcBef>
                  <a:spcPts val="0"/>
                </a:spcBef>
                <a:spcAft>
                  <a:spcPts val="0"/>
                </a:spcAft>
                <a:buNone/>
              </a:pPr>
              <a:endParaRPr sz="1900" b="1">
                <a:solidFill>
                  <a:srgbClr val="FFFFFF"/>
                </a:solidFill>
                <a:latin typeface="Quattrocento Sans"/>
                <a:ea typeface="Quattrocento Sans"/>
                <a:cs typeface="Quattrocento Sans"/>
                <a:sym typeface="Quattrocento Sans"/>
              </a:endParaRPr>
            </a:p>
          </p:txBody>
        </p:sp>
        <p:sp>
          <p:nvSpPr>
            <p:cNvPr id="5268" name="Google Shape;5268;p185"/>
            <p:cNvSpPr/>
            <p:nvPr/>
          </p:nvSpPr>
          <p:spPr>
            <a:xfrm>
              <a:off x="11138157" y="3021086"/>
              <a:ext cx="204900" cy="148500"/>
            </a:xfrm>
            <a:prstGeom prst="rect">
              <a:avLst/>
            </a:prstGeom>
            <a:solidFill>
              <a:schemeClr val="lt1"/>
            </a:solidFill>
            <a:ln>
              <a:noFill/>
            </a:ln>
          </p:spPr>
          <p:txBody>
            <a:bodyPr spcFirstLastPara="1" wrap="square" lIns="179275" tIns="143400" rIns="179275" bIns="143400"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cxnSp>
          <p:nvCxnSpPr>
            <p:cNvPr id="5269" name="Google Shape;5269;p185"/>
            <p:cNvCxnSpPr/>
            <p:nvPr/>
          </p:nvCxnSpPr>
          <p:spPr>
            <a:xfrm rot="10800000">
              <a:off x="11245742" y="2947845"/>
              <a:ext cx="0" cy="316200"/>
            </a:xfrm>
            <a:prstGeom prst="straightConnector1">
              <a:avLst/>
            </a:prstGeom>
            <a:noFill/>
            <a:ln w="12700" cap="flat" cmpd="sng">
              <a:solidFill>
                <a:schemeClr val="dk2"/>
              </a:solidFill>
              <a:prstDash val="solid"/>
              <a:round/>
              <a:headEnd type="none" w="sm" len="sm"/>
              <a:tailEnd type="triangle" w="med" len="med"/>
            </a:ln>
          </p:spPr>
        </p:cxnSp>
      </p:grpSp>
      <p:grpSp>
        <p:nvGrpSpPr>
          <p:cNvPr id="5270" name="Google Shape;5270;p185"/>
          <p:cNvGrpSpPr/>
          <p:nvPr/>
        </p:nvGrpSpPr>
        <p:grpSpPr>
          <a:xfrm rot="1800372">
            <a:off x="7557714" y="2655146"/>
            <a:ext cx="538839" cy="582039"/>
            <a:chOff x="6281977" y="1925712"/>
            <a:chExt cx="653894" cy="706287"/>
          </a:xfrm>
        </p:grpSpPr>
        <p:sp>
          <p:nvSpPr>
            <p:cNvPr id="5271" name="Google Shape;5271;p185"/>
            <p:cNvSpPr/>
            <p:nvPr/>
          </p:nvSpPr>
          <p:spPr>
            <a:xfrm rot="-5400000">
              <a:off x="6261771" y="2000643"/>
              <a:ext cx="651300" cy="557700"/>
            </a:xfrm>
            <a:prstGeom prst="hexagon">
              <a:avLst>
                <a:gd name="adj" fmla="val 25000"/>
                <a:gd name="vf" fmla="val 115470"/>
              </a:avLst>
            </a:prstGeom>
            <a:solidFill>
              <a:schemeClr val="lt1"/>
            </a:solidFill>
            <a:ln w="12700" cap="flat" cmpd="sng">
              <a:solidFill>
                <a:schemeClr val="dk2"/>
              </a:solidFill>
              <a:prstDash val="solid"/>
              <a:round/>
              <a:headEnd type="none" w="sm" len="sm"/>
              <a:tailEnd type="none" w="sm" len="sm"/>
            </a:ln>
          </p:spPr>
          <p:txBody>
            <a:bodyPr spcFirstLastPara="1" wrap="square" lIns="179275" tIns="143400" rIns="179275" bIns="143400"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cxnSp>
          <p:nvCxnSpPr>
            <p:cNvPr id="5272" name="Google Shape;5272;p185"/>
            <p:cNvCxnSpPr>
              <a:stCxn id="5271" idx="3"/>
              <a:endCxn id="5271" idx="0"/>
            </p:cNvCxnSpPr>
            <p:nvPr/>
          </p:nvCxnSpPr>
          <p:spPr>
            <a:xfrm rot="8999203" flipH="1">
              <a:off x="6424587" y="1997509"/>
              <a:ext cx="325669" cy="563967"/>
            </a:xfrm>
            <a:prstGeom prst="straightConnector1">
              <a:avLst/>
            </a:prstGeom>
            <a:noFill/>
            <a:ln w="12700" cap="flat" cmpd="sng">
              <a:solidFill>
                <a:schemeClr val="dk2"/>
              </a:solidFill>
              <a:prstDash val="solid"/>
              <a:round/>
              <a:headEnd type="none" w="sm" len="sm"/>
              <a:tailEnd type="none" w="sm" len="sm"/>
            </a:ln>
          </p:spPr>
        </p:cxnSp>
        <p:grpSp>
          <p:nvGrpSpPr>
            <p:cNvPr id="5273" name="Google Shape;5273;p185"/>
            <p:cNvGrpSpPr/>
            <p:nvPr/>
          </p:nvGrpSpPr>
          <p:grpSpPr>
            <a:xfrm>
              <a:off x="6515571" y="2053961"/>
              <a:ext cx="420300" cy="521262"/>
              <a:chOff x="6515571" y="2053458"/>
              <a:chExt cx="420300" cy="521262"/>
            </a:xfrm>
          </p:grpSpPr>
          <p:cxnSp>
            <p:nvCxnSpPr>
              <p:cNvPr id="5274" name="Google Shape;5274;p185"/>
              <p:cNvCxnSpPr>
                <a:stCxn id="5271" idx="2"/>
              </p:cNvCxnSpPr>
              <p:nvPr/>
            </p:nvCxnSpPr>
            <p:spPr>
              <a:xfrm rot="8999532">
                <a:off x="6615947" y="2348037"/>
                <a:ext cx="218948" cy="184268"/>
              </a:xfrm>
              <a:prstGeom prst="straightConnector1">
                <a:avLst/>
              </a:prstGeom>
              <a:noFill/>
              <a:ln w="12700" cap="flat" cmpd="sng">
                <a:solidFill>
                  <a:schemeClr val="dk2"/>
                </a:solidFill>
                <a:prstDash val="solid"/>
                <a:round/>
                <a:headEnd type="none" w="sm" len="sm"/>
                <a:tailEnd type="none" w="sm" len="sm"/>
              </a:ln>
            </p:spPr>
          </p:cxnSp>
          <p:cxnSp>
            <p:nvCxnSpPr>
              <p:cNvPr id="5275" name="Google Shape;5275;p185"/>
              <p:cNvCxnSpPr>
                <a:stCxn id="5271" idx="1"/>
              </p:cNvCxnSpPr>
              <p:nvPr/>
            </p:nvCxnSpPr>
            <p:spPr>
              <a:xfrm rot="9000757">
                <a:off x="6575964" y="2125091"/>
                <a:ext cx="298914" cy="45435"/>
              </a:xfrm>
              <a:prstGeom prst="straightConnector1">
                <a:avLst/>
              </a:prstGeom>
              <a:noFill/>
              <a:ln w="12700" cap="flat" cmpd="sng">
                <a:solidFill>
                  <a:schemeClr val="dk2"/>
                </a:solidFill>
                <a:prstDash val="solid"/>
                <a:round/>
                <a:headEnd type="none" w="sm" len="sm"/>
                <a:tailEnd type="none" w="sm" len="sm"/>
              </a:ln>
            </p:spPr>
          </p:cxnSp>
          <p:cxnSp>
            <p:nvCxnSpPr>
              <p:cNvPr id="5276" name="Google Shape;5276;p185"/>
              <p:cNvCxnSpPr>
                <a:stCxn id="5271" idx="1"/>
              </p:cNvCxnSpPr>
              <p:nvPr/>
            </p:nvCxnSpPr>
            <p:spPr>
              <a:xfrm rot="-1800171" flipH="1">
                <a:off x="6523239" y="2184667"/>
                <a:ext cx="404965" cy="138983"/>
              </a:xfrm>
              <a:prstGeom prst="straightConnector1">
                <a:avLst/>
              </a:prstGeom>
              <a:noFill/>
              <a:ln w="12700" cap="flat" cmpd="sng">
                <a:solidFill>
                  <a:schemeClr val="dk2"/>
                </a:solidFill>
                <a:prstDash val="solid"/>
                <a:round/>
                <a:headEnd type="none" w="sm" len="sm"/>
                <a:tailEnd type="none" w="sm" len="sm"/>
              </a:ln>
            </p:spPr>
          </p:cxnSp>
        </p:grpSp>
        <p:grpSp>
          <p:nvGrpSpPr>
            <p:cNvPr id="5277" name="Google Shape;5277;p185"/>
            <p:cNvGrpSpPr/>
            <p:nvPr/>
          </p:nvGrpSpPr>
          <p:grpSpPr>
            <a:xfrm flipH="1">
              <a:off x="6304800" y="2093649"/>
              <a:ext cx="281400" cy="372551"/>
              <a:chOff x="6584956" y="2093146"/>
              <a:chExt cx="281400" cy="372551"/>
            </a:xfrm>
          </p:grpSpPr>
          <p:cxnSp>
            <p:nvCxnSpPr>
              <p:cNvPr id="5278" name="Google Shape;5278;p185"/>
              <p:cNvCxnSpPr/>
              <p:nvPr/>
            </p:nvCxnSpPr>
            <p:spPr>
              <a:xfrm rot="10800000">
                <a:off x="6584956" y="2415597"/>
                <a:ext cx="281400" cy="50100"/>
              </a:xfrm>
              <a:prstGeom prst="straightConnector1">
                <a:avLst/>
              </a:prstGeom>
              <a:noFill/>
              <a:ln w="12700" cap="flat" cmpd="sng">
                <a:solidFill>
                  <a:schemeClr val="dk2"/>
                </a:solidFill>
                <a:prstDash val="solid"/>
                <a:round/>
                <a:headEnd type="none" w="sm" len="sm"/>
                <a:tailEnd type="none" w="sm" len="sm"/>
              </a:ln>
            </p:spPr>
          </p:cxnSp>
          <p:cxnSp>
            <p:nvCxnSpPr>
              <p:cNvPr id="5279" name="Google Shape;5279;p185"/>
              <p:cNvCxnSpPr/>
              <p:nvPr/>
            </p:nvCxnSpPr>
            <p:spPr>
              <a:xfrm flipH="1">
                <a:off x="6584956" y="2093146"/>
                <a:ext cx="281400" cy="110400"/>
              </a:xfrm>
              <a:prstGeom prst="straightConnector1">
                <a:avLst/>
              </a:prstGeom>
              <a:noFill/>
              <a:ln w="12700" cap="flat" cmpd="sng">
                <a:solidFill>
                  <a:schemeClr val="dk2"/>
                </a:solidFill>
                <a:prstDash val="solid"/>
                <a:round/>
                <a:headEnd type="none" w="sm" len="sm"/>
                <a:tailEnd type="none" w="sm" len="sm"/>
              </a:ln>
            </p:spPr>
          </p:cxnSp>
          <p:cxnSp>
            <p:nvCxnSpPr>
              <p:cNvPr id="5280" name="Google Shape;5280;p185"/>
              <p:cNvCxnSpPr/>
              <p:nvPr/>
            </p:nvCxnSpPr>
            <p:spPr>
              <a:xfrm flipH="1">
                <a:off x="6584956" y="2093146"/>
                <a:ext cx="281400" cy="322500"/>
              </a:xfrm>
              <a:prstGeom prst="straightConnector1">
                <a:avLst/>
              </a:prstGeom>
              <a:noFill/>
              <a:ln w="12700" cap="flat" cmpd="sng">
                <a:solidFill>
                  <a:schemeClr val="dk2"/>
                </a:solidFill>
                <a:prstDash val="solid"/>
                <a:round/>
                <a:headEnd type="none" w="sm" len="sm"/>
                <a:tailEnd type="none" w="sm" len="sm"/>
              </a:ln>
            </p:spPr>
          </p:cxnSp>
        </p:grpSp>
        <p:sp>
          <p:nvSpPr>
            <p:cNvPr id="5281" name="Google Shape;5281;p185"/>
            <p:cNvSpPr/>
            <p:nvPr/>
          </p:nvSpPr>
          <p:spPr>
            <a:xfrm>
              <a:off x="6281977" y="2066999"/>
              <a:ext cx="57000" cy="57000"/>
            </a:xfrm>
            <a:prstGeom prst="ellipse">
              <a:avLst/>
            </a:prstGeom>
            <a:solidFill>
              <a:schemeClr val="dk2"/>
            </a:solidFill>
            <a:ln>
              <a:noFill/>
            </a:ln>
          </p:spPr>
          <p:txBody>
            <a:bodyPr spcFirstLastPara="1" wrap="square" lIns="179275" tIns="143400" rIns="179275" bIns="143400"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5282" name="Google Shape;5282;p185"/>
            <p:cNvSpPr/>
            <p:nvPr/>
          </p:nvSpPr>
          <p:spPr>
            <a:xfrm>
              <a:off x="6558202" y="2173362"/>
              <a:ext cx="57000" cy="57000"/>
            </a:xfrm>
            <a:prstGeom prst="ellipse">
              <a:avLst/>
            </a:prstGeom>
            <a:solidFill>
              <a:schemeClr val="dk2"/>
            </a:solidFill>
            <a:ln>
              <a:noFill/>
            </a:ln>
          </p:spPr>
          <p:txBody>
            <a:bodyPr spcFirstLastPara="1" wrap="square" lIns="179275" tIns="143400" rIns="179275" bIns="143400"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5283" name="Google Shape;5283;p185"/>
            <p:cNvSpPr/>
            <p:nvPr/>
          </p:nvSpPr>
          <p:spPr>
            <a:xfrm>
              <a:off x="6831252" y="2066999"/>
              <a:ext cx="57000" cy="57000"/>
            </a:xfrm>
            <a:prstGeom prst="ellipse">
              <a:avLst/>
            </a:prstGeom>
            <a:solidFill>
              <a:schemeClr val="dk2"/>
            </a:solidFill>
            <a:ln>
              <a:noFill/>
            </a:ln>
          </p:spPr>
          <p:txBody>
            <a:bodyPr spcFirstLastPara="1" wrap="square" lIns="179275" tIns="143400" rIns="179275" bIns="143400"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5284" name="Google Shape;5284;p185"/>
            <p:cNvSpPr/>
            <p:nvPr/>
          </p:nvSpPr>
          <p:spPr>
            <a:xfrm>
              <a:off x="6558202" y="2387674"/>
              <a:ext cx="57000" cy="57000"/>
            </a:xfrm>
            <a:prstGeom prst="ellipse">
              <a:avLst/>
            </a:prstGeom>
            <a:solidFill>
              <a:schemeClr val="dk2"/>
            </a:solidFill>
            <a:ln>
              <a:noFill/>
            </a:ln>
          </p:spPr>
          <p:txBody>
            <a:bodyPr spcFirstLastPara="1" wrap="square" lIns="179275" tIns="143400" rIns="179275" bIns="143400"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5285" name="Google Shape;5285;p185"/>
            <p:cNvSpPr/>
            <p:nvPr/>
          </p:nvSpPr>
          <p:spPr>
            <a:xfrm>
              <a:off x="6834427" y="2438474"/>
              <a:ext cx="57000" cy="57000"/>
            </a:xfrm>
            <a:prstGeom prst="ellipse">
              <a:avLst/>
            </a:prstGeom>
            <a:solidFill>
              <a:schemeClr val="dk2"/>
            </a:solidFill>
            <a:ln>
              <a:noFill/>
            </a:ln>
          </p:spPr>
          <p:txBody>
            <a:bodyPr spcFirstLastPara="1" wrap="square" lIns="179275" tIns="143400" rIns="179275" bIns="143400"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5286" name="Google Shape;5286;p185"/>
            <p:cNvSpPr/>
            <p:nvPr/>
          </p:nvSpPr>
          <p:spPr>
            <a:xfrm>
              <a:off x="6558202" y="2574999"/>
              <a:ext cx="57000" cy="57000"/>
            </a:xfrm>
            <a:prstGeom prst="ellipse">
              <a:avLst/>
            </a:prstGeom>
            <a:solidFill>
              <a:schemeClr val="dk2"/>
            </a:solidFill>
            <a:ln>
              <a:noFill/>
            </a:ln>
          </p:spPr>
          <p:txBody>
            <a:bodyPr spcFirstLastPara="1" wrap="square" lIns="179275" tIns="143400" rIns="179275" bIns="143400"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5287" name="Google Shape;5287;p185"/>
            <p:cNvSpPr/>
            <p:nvPr/>
          </p:nvSpPr>
          <p:spPr>
            <a:xfrm>
              <a:off x="6291502" y="2438474"/>
              <a:ext cx="57000" cy="57000"/>
            </a:xfrm>
            <a:prstGeom prst="ellipse">
              <a:avLst/>
            </a:prstGeom>
            <a:solidFill>
              <a:schemeClr val="dk2"/>
            </a:solidFill>
            <a:ln>
              <a:noFill/>
            </a:ln>
          </p:spPr>
          <p:txBody>
            <a:bodyPr spcFirstLastPara="1" wrap="square" lIns="179275" tIns="143400" rIns="179275" bIns="143400"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5288" name="Google Shape;5288;p185"/>
            <p:cNvSpPr/>
            <p:nvPr/>
          </p:nvSpPr>
          <p:spPr>
            <a:xfrm>
              <a:off x="6558202" y="1925712"/>
              <a:ext cx="57000" cy="57000"/>
            </a:xfrm>
            <a:prstGeom prst="ellipse">
              <a:avLst/>
            </a:prstGeom>
            <a:solidFill>
              <a:schemeClr val="dk2"/>
            </a:solidFill>
            <a:ln>
              <a:noFill/>
            </a:ln>
          </p:spPr>
          <p:txBody>
            <a:bodyPr spcFirstLastPara="1" wrap="square" lIns="179275" tIns="143400" rIns="179275" bIns="143400"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grpSp>
      <p:grpSp>
        <p:nvGrpSpPr>
          <p:cNvPr id="5289" name="Google Shape;5289;p185"/>
          <p:cNvGrpSpPr/>
          <p:nvPr/>
        </p:nvGrpSpPr>
        <p:grpSpPr>
          <a:xfrm>
            <a:off x="7122840" y="5295422"/>
            <a:ext cx="577880" cy="456901"/>
            <a:chOff x="967154" y="1481462"/>
            <a:chExt cx="5331000" cy="4214950"/>
          </a:xfrm>
        </p:grpSpPr>
        <p:cxnSp>
          <p:nvCxnSpPr>
            <p:cNvPr id="5290" name="Google Shape;5290;p185"/>
            <p:cNvCxnSpPr/>
            <p:nvPr/>
          </p:nvCxnSpPr>
          <p:spPr>
            <a:xfrm>
              <a:off x="967154" y="5696412"/>
              <a:ext cx="5331000" cy="0"/>
            </a:xfrm>
            <a:prstGeom prst="straightConnector1">
              <a:avLst/>
            </a:prstGeom>
            <a:noFill/>
            <a:ln w="12700" cap="flat" cmpd="sng">
              <a:solidFill>
                <a:schemeClr val="dk2"/>
              </a:solidFill>
              <a:prstDash val="solid"/>
              <a:miter lim="800000"/>
              <a:headEnd type="none" w="sm" len="sm"/>
              <a:tailEnd type="none" w="sm" len="sm"/>
            </a:ln>
          </p:spPr>
        </p:cxnSp>
        <p:sp>
          <p:nvSpPr>
            <p:cNvPr id="5291" name="Google Shape;5291;p185"/>
            <p:cNvSpPr/>
            <p:nvPr/>
          </p:nvSpPr>
          <p:spPr>
            <a:xfrm>
              <a:off x="1286608" y="2696308"/>
              <a:ext cx="2793000" cy="3000000"/>
            </a:xfrm>
            <a:prstGeom prst="rect">
              <a:avLst/>
            </a:prstGeom>
            <a:noFill/>
            <a:ln w="12700" cap="flat" cmpd="sng">
              <a:solidFill>
                <a:schemeClr val="dk2"/>
              </a:solidFill>
              <a:prstDash val="solid"/>
              <a:miter lim="800000"/>
              <a:headEnd type="none" w="sm" len="sm"/>
              <a:tailEnd type="none" w="sm" len="sm"/>
            </a:ln>
          </p:spPr>
          <p:txBody>
            <a:bodyPr spcFirstLastPara="1" wrap="square" lIns="179275" tIns="143400" rIns="179275" bIns="143400"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5292" name="Google Shape;5292;p185"/>
            <p:cNvSpPr/>
            <p:nvPr/>
          </p:nvSpPr>
          <p:spPr>
            <a:xfrm>
              <a:off x="2225919" y="4700954"/>
              <a:ext cx="914400" cy="995400"/>
            </a:xfrm>
            <a:prstGeom prst="rect">
              <a:avLst/>
            </a:prstGeom>
            <a:noFill/>
            <a:ln w="12700" cap="flat" cmpd="sng">
              <a:solidFill>
                <a:schemeClr val="dk2"/>
              </a:solidFill>
              <a:prstDash val="solid"/>
              <a:miter lim="800000"/>
              <a:headEnd type="none" w="sm" len="sm"/>
              <a:tailEnd type="none" w="sm" len="sm"/>
            </a:ln>
          </p:spPr>
          <p:txBody>
            <a:bodyPr spcFirstLastPara="1" wrap="square" lIns="179275" tIns="143400" rIns="179275" bIns="143400"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5293" name="Google Shape;5293;p185"/>
            <p:cNvSpPr/>
            <p:nvPr/>
          </p:nvSpPr>
          <p:spPr>
            <a:xfrm>
              <a:off x="3301093" y="1481462"/>
              <a:ext cx="2669594" cy="4214948"/>
            </a:xfrm>
            <a:custGeom>
              <a:avLst/>
              <a:gdLst/>
              <a:ahLst/>
              <a:cxnLst/>
              <a:rect l="l" t="t" r="r" b="b"/>
              <a:pathLst>
                <a:path w="2662937" h="4214948" extrusionOk="0">
                  <a:moveTo>
                    <a:pt x="0" y="896983"/>
                  </a:moveTo>
                  <a:lnTo>
                    <a:pt x="0" y="0"/>
                  </a:lnTo>
                  <a:lnTo>
                    <a:pt x="2662937" y="0"/>
                  </a:lnTo>
                  <a:lnTo>
                    <a:pt x="2662937" y="4214948"/>
                  </a:lnTo>
                  <a:lnTo>
                    <a:pt x="0" y="4214948"/>
                  </a:lnTo>
                </a:path>
              </a:pathLst>
            </a:custGeom>
            <a:noFill/>
            <a:ln w="12700" cap="flat" cmpd="sng">
              <a:solidFill>
                <a:schemeClr val="dk2"/>
              </a:solidFill>
              <a:prstDash val="solid"/>
              <a:miter lim="800000"/>
              <a:headEnd type="none" w="sm" len="sm"/>
              <a:tailEnd type="none" w="sm" len="sm"/>
            </a:ln>
          </p:spPr>
          <p:txBody>
            <a:bodyPr spcFirstLastPara="1" wrap="square" lIns="179275" tIns="143400" rIns="179275" bIns="143400"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5294" name="Google Shape;5294;p185"/>
            <p:cNvSpPr/>
            <p:nvPr/>
          </p:nvSpPr>
          <p:spPr>
            <a:xfrm>
              <a:off x="4427765" y="4700955"/>
              <a:ext cx="647700" cy="993600"/>
            </a:xfrm>
            <a:custGeom>
              <a:avLst/>
              <a:gdLst/>
              <a:ahLst/>
              <a:cxnLst/>
              <a:rect l="l" t="t" r="r" b="b"/>
              <a:pathLst>
                <a:path w="647700" h="1831521" extrusionOk="0">
                  <a:moveTo>
                    <a:pt x="0" y="0"/>
                  </a:moveTo>
                  <a:lnTo>
                    <a:pt x="647700" y="0"/>
                  </a:lnTo>
                  <a:lnTo>
                    <a:pt x="647700" y="1831521"/>
                  </a:lnTo>
                </a:path>
              </a:pathLst>
            </a:custGeom>
            <a:noFill/>
            <a:ln w="12700" cap="flat" cmpd="sng">
              <a:solidFill>
                <a:schemeClr val="dk2"/>
              </a:solidFill>
              <a:prstDash val="solid"/>
              <a:miter lim="800000"/>
              <a:headEnd type="none" w="sm" len="sm"/>
              <a:tailEnd type="none" w="sm" len="sm"/>
            </a:ln>
          </p:spPr>
          <p:txBody>
            <a:bodyPr spcFirstLastPara="1" wrap="square" lIns="179275" tIns="143400" rIns="179275" bIns="143400"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grpSp>
      <p:sp>
        <p:nvSpPr>
          <p:cNvPr id="5295" name="Google Shape;5295;p185"/>
          <p:cNvSpPr/>
          <p:nvPr/>
        </p:nvSpPr>
        <p:spPr>
          <a:xfrm>
            <a:off x="4992440" y="1173539"/>
            <a:ext cx="1474200" cy="899400"/>
          </a:xfrm>
          <a:prstGeom prst="rect">
            <a:avLst/>
          </a:prstGeom>
          <a:solidFill>
            <a:schemeClr val="lt1"/>
          </a:solidFill>
          <a:ln>
            <a:noFill/>
          </a:ln>
        </p:spPr>
        <p:txBody>
          <a:bodyPr spcFirstLastPara="1" wrap="square" lIns="179275" tIns="143400" rIns="179275" bIns="143400"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grpSp>
        <p:nvGrpSpPr>
          <p:cNvPr id="5296" name="Google Shape;5296;p185"/>
          <p:cNvGrpSpPr/>
          <p:nvPr/>
        </p:nvGrpSpPr>
        <p:grpSpPr>
          <a:xfrm>
            <a:off x="5375782" y="1187943"/>
            <a:ext cx="638537" cy="555773"/>
            <a:chOff x="6014448" y="2331652"/>
            <a:chExt cx="774923" cy="674400"/>
          </a:xfrm>
        </p:grpSpPr>
        <p:grpSp>
          <p:nvGrpSpPr>
            <p:cNvPr id="5297" name="Google Shape;5297;p185"/>
            <p:cNvGrpSpPr/>
            <p:nvPr/>
          </p:nvGrpSpPr>
          <p:grpSpPr>
            <a:xfrm>
              <a:off x="6014448" y="2331652"/>
              <a:ext cx="774923" cy="674400"/>
              <a:chOff x="6014448" y="2331652"/>
              <a:chExt cx="774923" cy="674400"/>
            </a:xfrm>
          </p:grpSpPr>
          <p:sp>
            <p:nvSpPr>
              <p:cNvPr id="5298" name="Google Shape;5298;p185"/>
              <p:cNvSpPr/>
              <p:nvPr/>
            </p:nvSpPr>
            <p:spPr>
              <a:xfrm>
                <a:off x="6211116" y="2331652"/>
                <a:ext cx="381600" cy="674400"/>
              </a:xfrm>
              <a:prstGeom prst="ellipse">
                <a:avLst/>
              </a:prstGeom>
              <a:noFill/>
              <a:ln w="12700" cap="flat" cmpd="sng">
                <a:solidFill>
                  <a:schemeClr val="dk2"/>
                </a:solidFill>
                <a:prstDash val="solid"/>
                <a:round/>
                <a:headEnd type="none" w="sm" len="sm"/>
                <a:tailEnd type="none" w="sm" len="sm"/>
              </a:ln>
            </p:spPr>
            <p:txBody>
              <a:bodyPr spcFirstLastPara="1" wrap="square" lIns="179275" tIns="143400" rIns="179275" bIns="143400"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5299" name="Google Shape;5299;p185"/>
              <p:cNvSpPr/>
              <p:nvPr/>
            </p:nvSpPr>
            <p:spPr>
              <a:xfrm rot="3600562">
                <a:off x="6211068" y="2328723"/>
                <a:ext cx="381708" cy="674445"/>
              </a:xfrm>
              <a:prstGeom prst="ellipse">
                <a:avLst/>
              </a:prstGeom>
              <a:noFill/>
              <a:ln w="12700" cap="flat" cmpd="sng">
                <a:solidFill>
                  <a:schemeClr val="dk2"/>
                </a:solidFill>
                <a:prstDash val="solid"/>
                <a:round/>
                <a:headEnd type="none" w="sm" len="sm"/>
                <a:tailEnd type="none" w="sm" len="sm"/>
              </a:ln>
            </p:spPr>
            <p:txBody>
              <a:bodyPr spcFirstLastPara="1" wrap="square" lIns="179275" tIns="143400" rIns="179275" bIns="143400"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5300" name="Google Shape;5300;p185"/>
              <p:cNvSpPr/>
              <p:nvPr/>
            </p:nvSpPr>
            <p:spPr>
              <a:xfrm rot="-3600562">
                <a:off x="6211044" y="2328578"/>
                <a:ext cx="381708" cy="674445"/>
              </a:xfrm>
              <a:prstGeom prst="ellipse">
                <a:avLst/>
              </a:prstGeom>
              <a:noFill/>
              <a:ln w="12700" cap="flat" cmpd="sng">
                <a:solidFill>
                  <a:schemeClr val="dk2"/>
                </a:solidFill>
                <a:prstDash val="solid"/>
                <a:round/>
                <a:headEnd type="none" w="sm" len="sm"/>
                <a:tailEnd type="none" w="sm" len="sm"/>
              </a:ln>
            </p:spPr>
            <p:txBody>
              <a:bodyPr spcFirstLastPara="1" wrap="square" lIns="179275" tIns="143400" rIns="179275" bIns="143400"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grpSp>
        <p:sp>
          <p:nvSpPr>
            <p:cNvPr id="5301" name="Google Shape;5301;p185"/>
            <p:cNvSpPr/>
            <p:nvPr/>
          </p:nvSpPr>
          <p:spPr>
            <a:xfrm>
              <a:off x="6301928" y="2568919"/>
              <a:ext cx="200100" cy="200100"/>
            </a:xfrm>
            <a:prstGeom prst="ellipse">
              <a:avLst/>
            </a:prstGeom>
            <a:noFill/>
            <a:ln w="12700" cap="flat" cmpd="sng">
              <a:solidFill>
                <a:schemeClr val="dk2"/>
              </a:solidFill>
              <a:prstDash val="solid"/>
              <a:round/>
              <a:headEnd type="none" w="sm" len="sm"/>
              <a:tailEnd type="none" w="sm" len="sm"/>
            </a:ln>
          </p:spPr>
          <p:txBody>
            <a:bodyPr spcFirstLastPara="1" wrap="square" lIns="179275" tIns="143400" rIns="179275" bIns="143400"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grpSp>
      <p:sp>
        <p:nvSpPr>
          <p:cNvPr id="5302" name="Google Shape;5302;p185"/>
          <p:cNvSpPr/>
          <p:nvPr/>
        </p:nvSpPr>
        <p:spPr>
          <a:xfrm rot="-1752328" flipH="1">
            <a:off x="4172722" y="2063470"/>
            <a:ext cx="115660" cy="258591"/>
          </a:xfrm>
          <a:custGeom>
            <a:avLst/>
            <a:gdLst/>
            <a:ahLst/>
            <a:cxnLst/>
            <a:rect l="l" t="t" r="r" b="b"/>
            <a:pathLst>
              <a:path w="250825" h="269875" extrusionOk="0">
                <a:moveTo>
                  <a:pt x="250825" y="0"/>
                </a:moveTo>
                <a:lnTo>
                  <a:pt x="0" y="142875"/>
                </a:lnTo>
                <a:lnTo>
                  <a:pt x="250825" y="269875"/>
                </a:lnTo>
              </a:path>
            </a:pathLst>
          </a:custGeom>
          <a:solidFill>
            <a:schemeClr val="lt1"/>
          </a:solidFill>
          <a:ln w="12700" cap="flat" cmpd="sng">
            <a:solidFill>
              <a:srgbClr val="B0B0B0"/>
            </a:solidFill>
            <a:prstDash val="solid"/>
            <a:round/>
            <a:headEnd type="none" w="sm" len="sm"/>
            <a:tailEnd type="none" w="sm" len="sm"/>
          </a:ln>
        </p:spPr>
        <p:txBody>
          <a:bodyPr spcFirstLastPara="1" wrap="square" lIns="89625" tIns="44800" rIns="89625" bIns="44800" anchor="ctr" anchorCtr="0">
            <a:noAutofit/>
          </a:bodyPr>
          <a:lstStyle/>
          <a:p>
            <a:pPr marL="0" marR="0" lvl="0" indent="0" algn="ctr" rtl="0">
              <a:spcBef>
                <a:spcPts val="0"/>
              </a:spcBef>
              <a:spcAft>
                <a:spcPts val="0"/>
              </a:spcAft>
              <a:buNone/>
            </a:pPr>
            <a:endParaRPr sz="1800">
              <a:solidFill>
                <a:srgbClr val="FFFFFF"/>
              </a:solidFill>
              <a:latin typeface="Quattrocento Sans"/>
              <a:ea typeface="Quattrocento Sans"/>
              <a:cs typeface="Quattrocento Sans"/>
              <a:sym typeface="Quattrocento Sans"/>
            </a:endParaRPr>
          </a:p>
        </p:txBody>
      </p:sp>
      <p:sp>
        <p:nvSpPr>
          <p:cNvPr id="5303" name="Google Shape;5303;p185"/>
          <p:cNvSpPr/>
          <p:nvPr/>
        </p:nvSpPr>
        <p:spPr>
          <a:xfrm rot="1577296" flipH="1">
            <a:off x="7101174" y="2078039"/>
            <a:ext cx="116100" cy="259186"/>
          </a:xfrm>
          <a:custGeom>
            <a:avLst/>
            <a:gdLst/>
            <a:ahLst/>
            <a:cxnLst/>
            <a:rect l="l" t="t" r="r" b="b"/>
            <a:pathLst>
              <a:path w="250825" h="269875" extrusionOk="0">
                <a:moveTo>
                  <a:pt x="250825" y="0"/>
                </a:moveTo>
                <a:lnTo>
                  <a:pt x="0" y="142875"/>
                </a:lnTo>
                <a:lnTo>
                  <a:pt x="250825" y="269875"/>
                </a:lnTo>
              </a:path>
            </a:pathLst>
          </a:custGeom>
          <a:solidFill>
            <a:schemeClr val="lt1"/>
          </a:solidFill>
          <a:ln w="12700" cap="flat" cmpd="sng">
            <a:solidFill>
              <a:srgbClr val="B0B0B0"/>
            </a:solidFill>
            <a:prstDash val="solid"/>
            <a:round/>
            <a:headEnd type="none" w="sm" len="sm"/>
            <a:tailEnd type="none" w="sm" len="sm"/>
          </a:ln>
        </p:spPr>
        <p:txBody>
          <a:bodyPr spcFirstLastPara="1" wrap="square" lIns="89625" tIns="44800" rIns="89625" bIns="44800" anchor="ctr" anchorCtr="0">
            <a:noAutofit/>
          </a:bodyPr>
          <a:lstStyle/>
          <a:p>
            <a:pPr marL="0" marR="0" lvl="0" indent="0" algn="ctr" rtl="0">
              <a:spcBef>
                <a:spcPts val="0"/>
              </a:spcBef>
              <a:spcAft>
                <a:spcPts val="0"/>
              </a:spcAft>
              <a:buNone/>
            </a:pPr>
            <a:endParaRPr sz="1800">
              <a:solidFill>
                <a:srgbClr val="FFFFFF"/>
              </a:solidFill>
              <a:latin typeface="Quattrocento Sans"/>
              <a:ea typeface="Quattrocento Sans"/>
              <a:cs typeface="Quattrocento Sans"/>
              <a:sym typeface="Quattrocento Sans"/>
            </a:endParaRPr>
          </a:p>
        </p:txBody>
      </p:sp>
      <p:sp>
        <p:nvSpPr>
          <p:cNvPr id="5304" name="Google Shape;5304;p185"/>
          <p:cNvSpPr/>
          <p:nvPr/>
        </p:nvSpPr>
        <p:spPr>
          <a:xfrm rot="6594225" flipH="1">
            <a:off x="7855155" y="4442209"/>
            <a:ext cx="116040" cy="258646"/>
          </a:xfrm>
          <a:custGeom>
            <a:avLst/>
            <a:gdLst/>
            <a:ahLst/>
            <a:cxnLst/>
            <a:rect l="l" t="t" r="r" b="b"/>
            <a:pathLst>
              <a:path w="250825" h="269875" extrusionOk="0">
                <a:moveTo>
                  <a:pt x="250825" y="0"/>
                </a:moveTo>
                <a:lnTo>
                  <a:pt x="0" y="142875"/>
                </a:lnTo>
                <a:lnTo>
                  <a:pt x="250825" y="269875"/>
                </a:lnTo>
              </a:path>
            </a:pathLst>
          </a:custGeom>
          <a:solidFill>
            <a:schemeClr val="lt1"/>
          </a:solidFill>
          <a:ln w="12700" cap="flat" cmpd="sng">
            <a:solidFill>
              <a:srgbClr val="B0B0B0"/>
            </a:solidFill>
            <a:prstDash val="solid"/>
            <a:round/>
            <a:headEnd type="none" w="sm" len="sm"/>
            <a:tailEnd type="none" w="sm" len="sm"/>
          </a:ln>
        </p:spPr>
        <p:txBody>
          <a:bodyPr spcFirstLastPara="1" wrap="square" lIns="89625" tIns="44800" rIns="89625" bIns="44800" anchor="ctr" anchorCtr="0">
            <a:noAutofit/>
          </a:bodyPr>
          <a:lstStyle/>
          <a:p>
            <a:pPr marL="0" marR="0" lvl="0" indent="0" algn="ctr" rtl="0">
              <a:spcBef>
                <a:spcPts val="0"/>
              </a:spcBef>
              <a:spcAft>
                <a:spcPts val="0"/>
              </a:spcAft>
              <a:buNone/>
            </a:pPr>
            <a:endParaRPr sz="1800">
              <a:solidFill>
                <a:srgbClr val="FFFFFF"/>
              </a:solidFill>
              <a:latin typeface="Quattrocento Sans"/>
              <a:ea typeface="Quattrocento Sans"/>
              <a:cs typeface="Quattrocento Sans"/>
              <a:sym typeface="Quattrocento Sans"/>
            </a:endParaRPr>
          </a:p>
        </p:txBody>
      </p:sp>
      <p:sp>
        <p:nvSpPr>
          <p:cNvPr id="5305" name="Google Shape;5305;p185"/>
          <p:cNvSpPr/>
          <p:nvPr/>
        </p:nvSpPr>
        <p:spPr>
          <a:xfrm rot="10800000" flipH="1">
            <a:off x="5665013" y="6118329"/>
            <a:ext cx="115379" cy="258405"/>
          </a:xfrm>
          <a:custGeom>
            <a:avLst/>
            <a:gdLst/>
            <a:ahLst/>
            <a:cxnLst/>
            <a:rect l="l" t="t" r="r" b="b"/>
            <a:pathLst>
              <a:path w="250825" h="269875" extrusionOk="0">
                <a:moveTo>
                  <a:pt x="250825" y="0"/>
                </a:moveTo>
                <a:lnTo>
                  <a:pt x="0" y="142875"/>
                </a:lnTo>
                <a:lnTo>
                  <a:pt x="250825" y="269875"/>
                </a:lnTo>
              </a:path>
            </a:pathLst>
          </a:custGeom>
          <a:solidFill>
            <a:schemeClr val="lt1"/>
          </a:solidFill>
          <a:ln w="12700" cap="flat" cmpd="sng">
            <a:solidFill>
              <a:srgbClr val="B0B0B0"/>
            </a:solidFill>
            <a:prstDash val="solid"/>
            <a:round/>
            <a:headEnd type="none" w="sm" len="sm"/>
            <a:tailEnd type="none" w="sm" len="sm"/>
          </a:ln>
        </p:spPr>
        <p:txBody>
          <a:bodyPr spcFirstLastPara="1" wrap="square" lIns="89625" tIns="44800" rIns="89625" bIns="44800" anchor="ctr" anchorCtr="0">
            <a:noAutofit/>
          </a:bodyPr>
          <a:lstStyle/>
          <a:p>
            <a:pPr marL="0" marR="0" lvl="0" indent="0" algn="ctr" rtl="0">
              <a:spcBef>
                <a:spcPts val="0"/>
              </a:spcBef>
              <a:spcAft>
                <a:spcPts val="0"/>
              </a:spcAft>
              <a:buNone/>
            </a:pPr>
            <a:endParaRPr sz="1800">
              <a:solidFill>
                <a:srgbClr val="FFFFFF"/>
              </a:solidFill>
              <a:latin typeface="Quattrocento Sans"/>
              <a:ea typeface="Quattrocento Sans"/>
              <a:cs typeface="Quattrocento Sans"/>
              <a:sym typeface="Quattrocento Sans"/>
            </a:endParaRPr>
          </a:p>
        </p:txBody>
      </p:sp>
      <p:sp>
        <p:nvSpPr>
          <p:cNvPr id="5306" name="Google Shape;5306;p185"/>
          <p:cNvSpPr/>
          <p:nvPr/>
        </p:nvSpPr>
        <p:spPr>
          <a:xfrm rot="-7664333" flipH="1">
            <a:off x="3594973" y="4828345"/>
            <a:ext cx="115769" cy="258830"/>
          </a:xfrm>
          <a:custGeom>
            <a:avLst/>
            <a:gdLst/>
            <a:ahLst/>
            <a:cxnLst/>
            <a:rect l="l" t="t" r="r" b="b"/>
            <a:pathLst>
              <a:path w="250825" h="269875" extrusionOk="0">
                <a:moveTo>
                  <a:pt x="250825" y="0"/>
                </a:moveTo>
                <a:lnTo>
                  <a:pt x="0" y="142875"/>
                </a:lnTo>
                <a:lnTo>
                  <a:pt x="250825" y="269875"/>
                </a:lnTo>
              </a:path>
            </a:pathLst>
          </a:custGeom>
          <a:solidFill>
            <a:schemeClr val="lt1"/>
          </a:solidFill>
          <a:ln w="12700" cap="flat" cmpd="sng">
            <a:solidFill>
              <a:srgbClr val="B0B0B0"/>
            </a:solidFill>
            <a:prstDash val="solid"/>
            <a:round/>
            <a:headEnd type="none" w="sm" len="sm"/>
            <a:tailEnd type="none" w="sm" len="sm"/>
          </a:ln>
        </p:spPr>
        <p:txBody>
          <a:bodyPr spcFirstLastPara="1" wrap="square" lIns="89625" tIns="44800" rIns="89625" bIns="44800" anchor="ctr" anchorCtr="0">
            <a:noAutofit/>
          </a:bodyPr>
          <a:lstStyle/>
          <a:p>
            <a:pPr marL="0" marR="0" lvl="0" indent="0" algn="ctr" rtl="0">
              <a:spcBef>
                <a:spcPts val="0"/>
              </a:spcBef>
              <a:spcAft>
                <a:spcPts val="0"/>
              </a:spcAft>
              <a:buNone/>
            </a:pPr>
            <a:endParaRPr sz="1800">
              <a:solidFill>
                <a:srgbClr val="FFFFFF"/>
              </a:solidFill>
              <a:latin typeface="Quattrocento Sans"/>
              <a:ea typeface="Quattrocento Sans"/>
              <a:cs typeface="Quattrocento Sans"/>
              <a:sym typeface="Quattrocento Sans"/>
            </a:endParaRPr>
          </a:p>
        </p:txBody>
      </p:sp>
      <p:grpSp>
        <p:nvGrpSpPr>
          <p:cNvPr id="5307" name="Google Shape;5307;p185"/>
          <p:cNvGrpSpPr/>
          <p:nvPr/>
        </p:nvGrpSpPr>
        <p:grpSpPr>
          <a:xfrm rot="1758122">
            <a:off x="4888295" y="1371517"/>
            <a:ext cx="1545493" cy="1528004"/>
            <a:chOff x="8588574" y="427669"/>
            <a:chExt cx="1780148" cy="1759827"/>
          </a:xfrm>
        </p:grpSpPr>
        <p:sp>
          <p:nvSpPr>
            <p:cNvPr id="5308" name="Google Shape;5308;p185"/>
            <p:cNvSpPr/>
            <p:nvPr/>
          </p:nvSpPr>
          <p:spPr>
            <a:xfrm>
              <a:off x="8671754" y="459948"/>
              <a:ext cx="1626900" cy="1626900"/>
            </a:xfrm>
            <a:prstGeom prst="ellipse">
              <a:avLst/>
            </a:prstGeom>
            <a:noFill/>
            <a:ln w="12700" cap="sq" cmpd="sng">
              <a:solidFill>
                <a:schemeClr val="dk2"/>
              </a:solidFill>
              <a:prstDash val="dash"/>
              <a:round/>
              <a:headEnd type="none" w="sm" len="sm"/>
              <a:tailEnd type="none" w="sm" len="sm"/>
            </a:ln>
          </p:spPr>
          <p:txBody>
            <a:bodyPr spcFirstLastPara="1" wrap="square" lIns="89625" tIns="44800" rIns="89625" bIns="44800" anchor="ctr" anchorCtr="0">
              <a:noAutofit/>
            </a:bodyPr>
            <a:lstStyle/>
            <a:p>
              <a:pPr marL="0" marR="0" lvl="0" indent="0" algn="ctr" rtl="0">
                <a:spcBef>
                  <a:spcPts val="0"/>
                </a:spcBef>
                <a:spcAft>
                  <a:spcPts val="0"/>
                </a:spcAft>
                <a:buNone/>
              </a:pPr>
              <a:endParaRPr sz="1800">
                <a:solidFill>
                  <a:srgbClr val="FFFFFF"/>
                </a:solidFill>
                <a:latin typeface="Quattrocento Sans"/>
                <a:ea typeface="Quattrocento Sans"/>
                <a:cs typeface="Quattrocento Sans"/>
                <a:sym typeface="Quattrocento Sans"/>
              </a:endParaRPr>
            </a:p>
          </p:txBody>
        </p:sp>
        <p:sp>
          <p:nvSpPr>
            <p:cNvPr id="5309" name="Google Shape;5309;p185"/>
            <p:cNvSpPr/>
            <p:nvPr/>
          </p:nvSpPr>
          <p:spPr>
            <a:xfrm>
              <a:off x="9715808" y="428487"/>
              <a:ext cx="203100" cy="166800"/>
            </a:xfrm>
            <a:prstGeom prst="rect">
              <a:avLst/>
            </a:prstGeom>
            <a:solidFill>
              <a:schemeClr val="lt1"/>
            </a:solidFill>
            <a:ln>
              <a:noFill/>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5310" name="Google Shape;5310;p185"/>
            <p:cNvSpPr/>
            <p:nvPr/>
          </p:nvSpPr>
          <p:spPr>
            <a:xfrm>
              <a:off x="8588574" y="935160"/>
              <a:ext cx="203100" cy="166800"/>
            </a:xfrm>
            <a:prstGeom prst="rect">
              <a:avLst/>
            </a:prstGeom>
            <a:solidFill>
              <a:schemeClr val="lt1"/>
            </a:solidFill>
            <a:ln>
              <a:noFill/>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5311" name="Google Shape;5311;p185"/>
            <p:cNvSpPr/>
            <p:nvPr/>
          </p:nvSpPr>
          <p:spPr>
            <a:xfrm>
              <a:off x="9156857" y="1957996"/>
              <a:ext cx="203100" cy="229500"/>
            </a:xfrm>
            <a:prstGeom prst="rect">
              <a:avLst/>
            </a:prstGeom>
            <a:solidFill>
              <a:schemeClr val="lt1"/>
            </a:solidFill>
            <a:ln>
              <a:noFill/>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5312" name="Google Shape;5312;p185"/>
            <p:cNvSpPr/>
            <p:nvPr/>
          </p:nvSpPr>
          <p:spPr>
            <a:xfrm>
              <a:off x="10165622" y="1425236"/>
              <a:ext cx="203100" cy="166800"/>
            </a:xfrm>
            <a:prstGeom prst="rect">
              <a:avLst/>
            </a:prstGeom>
            <a:solidFill>
              <a:schemeClr val="lt1"/>
            </a:solidFill>
            <a:ln>
              <a:noFill/>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5313" name="Google Shape;5313;p185"/>
            <p:cNvSpPr/>
            <p:nvPr/>
          </p:nvSpPr>
          <p:spPr>
            <a:xfrm rot="965449" flipH="1">
              <a:off x="9787763" y="434146"/>
              <a:ext cx="67874" cy="152266"/>
            </a:xfrm>
            <a:custGeom>
              <a:avLst/>
              <a:gdLst/>
              <a:ahLst/>
              <a:cxnLst/>
              <a:rect l="l" t="t" r="r" b="b"/>
              <a:pathLst>
                <a:path w="250825" h="269875" extrusionOk="0">
                  <a:moveTo>
                    <a:pt x="250825" y="0"/>
                  </a:moveTo>
                  <a:lnTo>
                    <a:pt x="0" y="142875"/>
                  </a:lnTo>
                  <a:lnTo>
                    <a:pt x="250825" y="269875"/>
                  </a:lnTo>
                </a:path>
              </a:pathLst>
            </a:custGeom>
            <a:solidFill>
              <a:schemeClr val="lt1"/>
            </a:solidFill>
            <a:ln w="12700" cap="flat" cmpd="sng">
              <a:solidFill>
                <a:srgbClr val="B0B0B0"/>
              </a:solidFill>
              <a:prstDash val="solid"/>
              <a:round/>
              <a:headEnd type="none" w="sm" len="sm"/>
              <a:tailEnd type="none" w="sm" len="sm"/>
            </a:ln>
          </p:spPr>
          <p:txBody>
            <a:bodyPr spcFirstLastPara="1" wrap="square" lIns="89625" tIns="44800" rIns="89625" bIns="44800" anchor="ctr" anchorCtr="0">
              <a:noAutofit/>
            </a:bodyPr>
            <a:lstStyle/>
            <a:p>
              <a:pPr marL="0" marR="0" lvl="0" indent="0" algn="ctr" rtl="0">
                <a:spcBef>
                  <a:spcPts val="0"/>
                </a:spcBef>
                <a:spcAft>
                  <a:spcPts val="0"/>
                </a:spcAft>
                <a:buNone/>
              </a:pPr>
              <a:endParaRPr sz="1800">
                <a:solidFill>
                  <a:srgbClr val="FFFFFF"/>
                </a:solidFill>
                <a:latin typeface="Quattrocento Sans"/>
                <a:ea typeface="Quattrocento Sans"/>
                <a:cs typeface="Quattrocento Sans"/>
                <a:sym typeface="Quattrocento Sans"/>
              </a:endParaRPr>
            </a:p>
          </p:txBody>
        </p:sp>
        <p:sp>
          <p:nvSpPr>
            <p:cNvPr id="5314" name="Google Shape;5314;p185"/>
            <p:cNvSpPr/>
            <p:nvPr/>
          </p:nvSpPr>
          <p:spPr>
            <a:xfrm rot="-9333363" flipH="1">
              <a:off x="9210282" y="1956025"/>
              <a:ext cx="68191" cy="152772"/>
            </a:xfrm>
            <a:custGeom>
              <a:avLst/>
              <a:gdLst/>
              <a:ahLst/>
              <a:cxnLst/>
              <a:rect l="l" t="t" r="r" b="b"/>
              <a:pathLst>
                <a:path w="250825" h="269875" extrusionOk="0">
                  <a:moveTo>
                    <a:pt x="250825" y="0"/>
                  </a:moveTo>
                  <a:lnTo>
                    <a:pt x="0" y="142875"/>
                  </a:lnTo>
                  <a:lnTo>
                    <a:pt x="250825" y="269875"/>
                  </a:lnTo>
                </a:path>
              </a:pathLst>
            </a:custGeom>
            <a:solidFill>
              <a:schemeClr val="lt1"/>
            </a:solidFill>
            <a:ln w="12700" cap="flat" cmpd="sng">
              <a:solidFill>
                <a:srgbClr val="B0B0B0"/>
              </a:solidFill>
              <a:prstDash val="solid"/>
              <a:round/>
              <a:headEnd type="none" w="sm" len="sm"/>
              <a:tailEnd type="none" w="sm" len="sm"/>
            </a:ln>
          </p:spPr>
          <p:txBody>
            <a:bodyPr spcFirstLastPara="1" wrap="square" lIns="89625" tIns="44800" rIns="89625" bIns="44800" anchor="ctr" anchorCtr="0">
              <a:noAutofit/>
            </a:bodyPr>
            <a:lstStyle/>
            <a:p>
              <a:pPr marL="0" marR="0" lvl="0" indent="0" algn="ctr" rtl="0">
                <a:spcBef>
                  <a:spcPts val="0"/>
                </a:spcBef>
                <a:spcAft>
                  <a:spcPts val="0"/>
                </a:spcAft>
                <a:buNone/>
              </a:pPr>
              <a:endParaRPr sz="1800">
                <a:solidFill>
                  <a:srgbClr val="FFFFFF"/>
                </a:solidFill>
                <a:latin typeface="Quattrocento Sans"/>
                <a:ea typeface="Quattrocento Sans"/>
                <a:cs typeface="Quattrocento Sans"/>
                <a:sym typeface="Quattrocento Sans"/>
              </a:endParaRPr>
            </a:p>
          </p:txBody>
        </p:sp>
        <p:sp>
          <p:nvSpPr>
            <p:cNvPr id="5315" name="Google Shape;5315;p185"/>
            <p:cNvSpPr/>
            <p:nvPr/>
          </p:nvSpPr>
          <p:spPr>
            <a:xfrm rot="6696332" flipH="1">
              <a:off x="10232130" y="1446246"/>
              <a:ext cx="68119" cy="152599"/>
            </a:xfrm>
            <a:custGeom>
              <a:avLst/>
              <a:gdLst/>
              <a:ahLst/>
              <a:cxnLst/>
              <a:rect l="l" t="t" r="r" b="b"/>
              <a:pathLst>
                <a:path w="250825" h="269875" extrusionOk="0">
                  <a:moveTo>
                    <a:pt x="250825" y="0"/>
                  </a:moveTo>
                  <a:lnTo>
                    <a:pt x="0" y="142875"/>
                  </a:lnTo>
                  <a:lnTo>
                    <a:pt x="250825" y="269875"/>
                  </a:lnTo>
                </a:path>
              </a:pathLst>
            </a:custGeom>
            <a:solidFill>
              <a:schemeClr val="lt1"/>
            </a:solidFill>
            <a:ln w="12700" cap="flat" cmpd="sng">
              <a:solidFill>
                <a:srgbClr val="B0B0B0"/>
              </a:solidFill>
              <a:prstDash val="solid"/>
              <a:round/>
              <a:headEnd type="none" w="sm" len="sm"/>
              <a:tailEnd type="none" w="sm" len="sm"/>
            </a:ln>
          </p:spPr>
          <p:txBody>
            <a:bodyPr spcFirstLastPara="1" wrap="square" lIns="89625" tIns="44800" rIns="89625" bIns="44800" anchor="ctr" anchorCtr="0">
              <a:noAutofit/>
            </a:bodyPr>
            <a:lstStyle/>
            <a:p>
              <a:pPr marL="0" marR="0" lvl="0" indent="0" algn="ctr" rtl="0">
                <a:spcBef>
                  <a:spcPts val="0"/>
                </a:spcBef>
                <a:spcAft>
                  <a:spcPts val="0"/>
                </a:spcAft>
                <a:buNone/>
              </a:pPr>
              <a:endParaRPr sz="1800">
                <a:solidFill>
                  <a:srgbClr val="FFFFFF"/>
                </a:solidFill>
                <a:latin typeface="Quattrocento Sans"/>
                <a:ea typeface="Quattrocento Sans"/>
                <a:cs typeface="Quattrocento Sans"/>
                <a:sym typeface="Quattrocento Sans"/>
              </a:endParaRPr>
            </a:p>
          </p:txBody>
        </p:sp>
        <p:sp>
          <p:nvSpPr>
            <p:cNvPr id="5316" name="Google Shape;5316;p185"/>
            <p:cNvSpPr/>
            <p:nvPr/>
          </p:nvSpPr>
          <p:spPr>
            <a:xfrm rot="-4033056" flipH="1">
              <a:off x="8689117" y="934825"/>
              <a:ext cx="68012" cy="152378"/>
            </a:xfrm>
            <a:custGeom>
              <a:avLst/>
              <a:gdLst/>
              <a:ahLst/>
              <a:cxnLst/>
              <a:rect l="l" t="t" r="r" b="b"/>
              <a:pathLst>
                <a:path w="250825" h="269875" extrusionOk="0">
                  <a:moveTo>
                    <a:pt x="250825" y="0"/>
                  </a:moveTo>
                  <a:lnTo>
                    <a:pt x="0" y="142875"/>
                  </a:lnTo>
                  <a:lnTo>
                    <a:pt x="250825" y="269875"/>
                  </a:lnTo>
                </a:path>
              </a:pathLst>
            </a:custGeom>
            <a:solidFill>
              <a:schemeClr val="lt1"/>
            </a:solidFill>
            <a:ln w="12700" cap="flat" cmpd="sng">
              <a:solidFill>
                <a:srgbClr val="B0B0B0"/>
              </a:solidFill>
              <a:prstDash val="solid"/>
              <a:round/>
              <a:headEnd type="none" w="sm" len="sm"/>
              <a:tailEnd type="none" w="sm" len="sm"/>
            </a:ln>
          </p:spPr>
          <p:txBody>
            <a:bodyPr spcFirstLastPara="1" wrap="square" lIns="89625" tIns="44800" rIns="89625" bIns="44800" anchor="ctr" anchorCtr="0">
              <a:noAutofit/>
            </a:bodyPr>
            <a:lstStyle/>
            <a:p>
              <a:pPr marL="0" marR="0" lvl="0" indent="0" algn="ctr" rtl="0">
                <a:spcBef>
                  <a:spcPts val="0"/>
                </a:spcBef>
                <a:spcAft>
                  <a:spcPts val="0"/>
                </a:spcAft>
                <a:buNone/>
              </a:pPr>
              <a:endParaRPr sz="1800">
                <a:solidFill>
                  <a:srgbClr val="FFFFFF"/>
                </a:solidFill>
                <a:latin typeface="Quattrocento Sans"/>
                <a:ea typeface="Quattrocento Sans"/>
                <a:cs typeface="Quattrocento Sans"/>
                <a:sym typeface="Quattrocento Sans"/>
              </a:endParaRPr>
            </a:p>
          </p:txBody>
        </p:sp>
      </p:grpSp>
      <p:sp>
        <p:nvSpPr>
          <p:cNvPr id="5317" name="Google Shape;5317;p185"/>
          <p:cNvSpPr txBox="1"/>
          <p:nvPr/>
        </p:nvSpPr>
        <p:spPr>
          <a:xfrm>
            <a:off x="5122765" y="1977517"/>
            <a:ext cx="1148400" cy="4305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1400">
                <a:solidFill>
                  <a:srgbClr val="000000"/>
                </a:solidFill>
                <a:latin typeface="Quattrocento Sans"/>
                <a:ea typeface="Quattrocento Sans"/>
                <a:cs typeface="Quattrocento Sans"/>
                <a:sym typeface="Quattrocento Sans"/>
              </a:rPr>
              <a:t>Train &amp; </a:t>
            </a:r>
            <a:br>
              <a:rPr lang="en-US" sz="1400">
                <a:solidFill>
                  <a:srgbClr val="000000"/>
                </a:solidFill>
                <a:latin typeface="Quattrocento Sans"/>
                <a:ea typeface="Quattrocento Sans"/>
                <a:cs typeface="Quattrocento Sans"/>
                <a:sym typeface="Quattrocento Sans"/>
              </a:rPr>
            </a:br>
            <a:r>
              <a:rPr lang="en-US" sz="1400">
                <a:solidFill>
                  <a:srgbClr val="000000"/>
                </a:solidFill>
                <a:latin typeface="Quattrocento Sans"/>
                <a:ea typeface="Quattrocento Sans"/>
                <a:cs typeface="Quattrocento Sans"/>
                <a:sym typeface="Quattrocento Sans"/>
              </a:rPr>
              <a:t>Test Model</a:t>
            </a:r>
            <a:endParaRPr sz="1400"/>
          </a:p>
        </p:txBody>
      </p:sp>
    </p:spTree>
    <p:extLst>
      <p:ext uri="{BB962C8B-B14F-4D97-AF65-F5344CB8AC3E}">
        <p14:creationId xmlns:p14="http://schemas.microsoft.com/office/powerpoint/2010/main" val="2928917135"/>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242"/>
                                        </p:tgtEl>
                                        <p:attrNameLst>
                                          <p:attrName>style.visibility</p:attrName>
                                        </p:attrNameLst>
                                      </p:cBhvr>
                                      <p:to>
                                        <p:strVal val="visible"/>
                                      </p:to>
                                    </p:set>
                                    <p:animEffect transition="in" filter="fade">
                                      <p:cBhvr>
                                        <p:cTn id="7" dur="1000"/>
                                        <p:tgtEl>
                                          <p:spTgt spid="5242"/>
                                        </p:tgtEl>
                                      </p:cBhvr>
                                    </p:animEffect>
                                  </p:childTnLst>
                                </p:cTn>
                              </p:par>
                              <p:par>
                                <p:cTn id="8" presetID="8" presetClass="emph" presetSubtype="0" fill="hold" nodeType="withEffect">
                                  <p:stCondLst>
                                    <p:cond delay="1000"/>
                                  </p:stCondLst>
                                  <p:childTnLst>
                                    <p:animRot by="-21600000">
                                      <p:cBhvr>
                                        <p:cTn id="9" dur="5000" fill="hold"/>
                                        <p:tgtEl>
                                          <p:spTgt spid="5242"/>
                                        </p:tgtEl>
                                        <p:attrNameLst>
                                          <p:attrName>r</p:attrName>
                                        </p:attrNameLst>
                                      </p:cBhvr>
                                    </p:animRot>
                                  </p:childTnLst>
                                </p:cTn>
                              </p:par>
                              <p:par>
                                <p:cTn id="10" presetID="10" presetClass="entr" presetSubtype="0" fill="hold" nodeType="withEffect">
                                  <p:stCondLst>
                                    <p:cond delay="500"/>
                                  </p:stCondLst>
                                  <p:childTnLst>
                                    <p:set>
                                      <p:cBhvr>
                                        <p:cTn id="11" dur="1" fill="hold">
                                          <p:stCondLst>
                                            <p:cond delay="0"/>
                                          </p:stCondLst>
                                        </p:cTn>
                                        <p:tgtEl>
                                          <p:spTgt spid="5307"/>
                                        </p:tgtEl>
                                        <p:attrNameLst>
                                          <p:attrName>style.visibility</p:attrName>
                                        </p:attrNameLst>
                                      </p:cBhvr>
                                      <p:to>
                                        <p:strVal val="visible"/>
                                      </p:to>
                                    </p:set>
                                    <p:animEffect transition="in" filter="fade">
                                      <p:cBhvr>
                                        <p:cTn id="12" dur="1000"/>
                                        <p:tgtEl>
                                          <p:spTgt spid="5307"/>
                                        </p:tgtEl>
                                      </p:cBhvr>
                                    </p:animEffect>
                                  </p:childTnLst>
                                </p:cTn>
                              </p:par>
                              <p:par>
                                <p:cTn id="13" presetID="8" presetClass="emph" presetSubtype="0" fill="hold" nodeType="withEffect">
                                  <p:stCondLst>
                                    <p:cond delay="500"/>
                                  </p:stCondLst>
                                  <p:childTnLst>
                                    <p:animRot by="-21600000">
                                      <p:cBhvr>
                                        <p:cTn id="14" dur="5000" fill="hold"/>
                                        <p:tgtEl>
                                          <p:spTgt spid="530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432"/>
        <p:cNvGrpSpPr/>
        <p:nvPr/>
      </p:nvGrpSpPr>
      <p:grpSpPr>
        <a:xfrm>
          <a:off x="0" y="0"/>
          <a:ext cx="0" cy="0"/>
          <a:chOff x="0" y="0"/>
          <a:chExt cx="0" cy="0"/>
        </a:xfrm>
      </p:grpSpPr>
      <p:sp>
        <p:nvSpPr>
          <p:cNvPr id="5433" name="Google Shape;5433;p187"/>
          <p:cNvSpPr txBox="1">
            <a:spLocks noGrp="1"/>
          </p:cNvSpPr>
          <p:nvPr>
            <p:ph type="title"/>
          </p:nvPr>
        </p:nvSpPr>
        <p:spPr>
          <a:prstGeom prst="rect">
            <a:avLst/>
          </a:prstGeom>
          <a:noFill/>
          <a:ln>
            <a:noFill/>
          </a:ln>
        </p:spPr>
        <p:txBody>
          <a:bodyPr spcFirstLastPara="1" wrap="square" lIns="0" tIns="161350" rIns="0" bIns="0" anchor="t" anchorCtr="0">
            <a:noAutofit/>
          </a:bodyPr>
          <a:lstStyle/>
          <a:p>
            <a:pPr marL="0" lvl="0" indent="0" algn="l" rtl="0">
              <a:lnSpc>
                <a:spcPct val="90000"/>
              </a:lnSpc>
              <a:spcBef>
                <a:spcPts val="0"/>
              </a:spcBef>
              <a:spcAft>
                <a:spcPts val="0"/>
              </a:spcAft>
              <a:buClr>
                <a:srgbClr val="000000"/>
              </a:buClr>
              <a:buSzPts val="3700"/>
              <a:buFont typeface="Quattrocento Sans"/>
              <a:buNone/>
            </a:pPr>
            <a:r>
              <a:rPr lang="en-US" sz="4500" b="1">
                <a:latin typeface="Calibri"/>
                <a:ea typeface="Calibri"/>
                <a:cs typeface="Calibri"/>
                <a:sym typeface="Calibri"/>
              </a:rPr>
              <a:t>Model Management in detail  </a:t>
            </a:r>
            <a:endParaRPr sz="4500" b="1">
              <a:latin typeface="Calibri"/>
              <a:ea typeface="Calibri"/>
              <a:cs typeface="Calibri"/>
              <a:sym typeface="Calibri"/>
            </a:endParaRPr>
          </a:p>
        </p:txBody>
      </p:sp>
      <p:sp>
        <p:nvSpPr>
          <p:cNvPr id="5434" name="Google Shape;5434;p187"/>
          <p:cNvSpPr/>
          <p:nvPr/>
        </p:nvSpPr>
        <p:spPr>
          <a:xfrm>
            <a:off x="1188482" y="3977647"/>
            <a:ext cx="2653500" cy="809700"/>
          </a:xfrm>
          <a:prstGeom prst="rect">
            <a:avLst/>
          </a:prstGeom>
          <a:noFill/>
          <a:ln>
            <a:noFill/>
          </a:ln>
        </p:spPr>
        <p:txBody>
          <a:bodyPr spcFirstLastPara="1" wrap="square" lIns="89625" tIns="44800" rIns="89625" bIns="44800" anchor="t" anchorCtr="0">
            <a:noAutofit/>
          </a:bodyPr>
          <a:lstStyle/>
          <a:p>
            <a:pPr marL="0" marR="0" lvl="0" indent="0" algn="ctr" rtl="0">
              <a:spcBef>
                <a:spcPts val="0"/>
              </a:spcBef>
              <a:spcAft>
                <a:spcPts val="0"/>
              </a:spcAft>
              <a:buNone/>
            </a:pPr>
            <a:r>
              <a:rPr lang="en-US" sz="1800" b="1">
                <a:solidFill>
                  <a:schemeClr val="dk2"/>
                </a:solidFill>
                <a:latin typeface="Quattrocento Sans"/>
                <a:ea typeface="Quattrocento Sans"/>
                <a:cs typeface="Quattrocento Sans"/>
                <a:sym typeface="Quattrocento Sans"/>
              </a:rPr>
              <a:t>Create/Retrain Model</a:t>
            </a:r>
            <a:endParaRPr sz="1800">
              <a:solidFill>
                <a:schemeClr val="dk1"/>
              </a:solidFill>
              <a:latin typeface="Quattrocento Sans"/>
              <a:ea typeface="Quattrocento Sans"/>
              <a:cs typeface="Quattrocento Sans"/>
              <a:sym typeface="Quattrocento Sans"/>
            </a:endParaRPr>
          </a:p>
          <a:p>
            <a:pPr marL="0" marR="0" lvl="0" indent="0" algn="ctr" rtl="0">
              <a:spcBef>
                <a:spcPts val="200"/>
              </a:spcBef>
              <a:spcAft>
                <a:spcPts val="0"/>
              </a:spcAft>
              <a:buNone/>
            </a:pPr>
            <a:r>
              <a:rPr lang="en-US" sz="1400">
                <a:solidFill>
                  <a:schemeClr val="dk1"/>
                </a:solidFill>
                <a:latin typeface="Quattrocento Sans"/>
                <a:ea typeface="Quattrocento Sans"/>
                <a:cs typeface="Quattrocento Sans"/>
                <a:sym typeface="Quattrocento Sans"/>
              </a:rPr>
              <a:t>Enable DevOps with full CI/CD integration with VSTS</a:t>
            </a:r>
            <a:endParaRPr sz="1400"/>
          </a:p>
        </p:txBody>
      </p:sp>
      <p:sp>
        <p:nvSpPr>
          <p:cNvPr id="5435" name="Google Shape;5435;p187"/>
          <p:cNvSpPr/>
          <p:nvPr/>
        </p:nvSpPr>
        <p:spPr>
          <a:xfrm>
            <a:off x="4769291" y="3977647"/>
            <a:ext cx="2653500" cy="809700"/>
          </a:xfrm>
          <a:prstGeom prst="rect">
            <a:avLst/>
          </a:prstGeom>
          <a:noFill/>
          <a:ln>
            <a:noFill/>
          </a:ln>
        </p:spPr>
        <p:txBody>
          <a:bodyPr spcFirstLastPara="1" wrap="square" lIns="89625" tIns="44800" rIns="89625" bIns="44800" anchor="t" anchorCtr="0">
            <a:noAutofit/>
          </a:bodyPr>
          <a:lstStyle/>
          <a:p>
            <a:pPr marL="0" marR="0" lvl="0" indent="0" algn="ctr" rtl="0">
              <a:spcBef>
                <a:spcPts val="0"/>
              </a:spcBef>
              <a:spcAft>
                <a:spcPts val="0"/>
              </a:spcAft>
              <a:buNone/>
            </a:pPr>
            <a:r>
              <a:rPr lang="en-US" sz="1800" b="1">
                <a:solidFill>
                  <a:schemeClr val="dk2"/>
                </a:solidFill>
                <a:latin typeface="Quattrocento Sans"/>
                <a:ea typeface="Quattrocento Sans"/>
                <a:cs typeface="Quattrocento Sans"/>
                <a:sym typeface="Quattrocento Sans"/>
              </a:rPr>
              <a:t>Register Model</a:t>
            </a:r>
            <a:endParaRPr sz="1800">
              <a:solidFill>
                <a:schemeClr val="dk1"/>
              </a:solidFill>
              <a:latin typeface="Quattrocento Sans"/>
              <a:ea typeface="Quattrocento Sans"/>
              <a:cs typeface="Quattrocento Sans"/>
              <a:sym typeface="Quattrocento Sans"/>
            </a:endParaRPr>
          </a:p>
          <a:p>
            <a:pPr marL="0" marR="0" lvl="0" indent="0" algn="ctr" rtl="0">
              <a:spcBef>
                <a:spcPts val="200"/>
              </a:spcBef>
              <a:spcAft>
                <a:spcPts val="0"/>
              </a:spcAft>
              <a:buNone/>
            </a:pPr>
            <a:r>
              <a:rPr lang="en-US" sz="1400">
                <a:solidFill>
                  <a:schemeClr val="dk1"/>
                </a:solidFill>
                <a:latin typeface="Quattrocento Sans"/>
                <a:ea typeface="Quattrocento Sans"/>
                <a:cs typeface="Quattrocento Sans"/>
                <a:sym typeface="Quattrocento Sans"/>
              </a:rPr>
              <a:t>Track model versions with a central model registry</a:t>
            </a:r>
            <a:endParaRPr sz="1400"/>
          </a:p>
        </p:txBody>
      </p:sp>
      <p:sp>
        <p:nvSpPr>
          <p:cNvPr id="5436" name="Google Shape;5436;p187"/>
          <p:cNvSpPr/>
          <p:nvPr/>
        </p:nvSpPr>
        <p:spPr>
          <a:xfrm>
            <a:off x="8350100" y="3977647"/>
            <a:ext cx="2653500" cy="809700"/>
          </a:xfrm>
          <a:prstGeom prst="rect">
            <a:avLst/>
          </a:prstGeom>
          <a:noFill/>
          <a:ln>
            <a:noFill/>
          </a:ln>
        </p:spPr>
        <p:txBody>
          <a:bodyPr spcFirstLastPara="1" wrap="square" lIns="89625" tIns="44800" rIns="89625" bIns="44800" anchor="t" anchorCtr="0">
            <a:noAutofit/>
          </a:bodyPr>
          <a:lstStyle/>
          <a:p>
            <a:pPr marL="0" marR="0" lvl="0" indent="0" algn="ctr" rtl="0">
              <a:spcBef>
                <a:spcPts val="0"/>
              </a:spcBef>
              <a:spcAft>
                <a:spcPts val="0"/>
              </a:spcAft>
              <a:buNone/>
            </a:pPr>
            <a:r>
              <a:rPr lang="en-US" sz="1800" b="1">
                <a:solidFill>
                  <a:schemeClr val="dk2"/>
                </a:solidFill>
                <a:latin typeface="Quattrocento Sans"/>
                <a:ea typeface="Quattrocento Sans"/>
                <a:cs typeface="Quattrocento Sans"/>
                <a:sym typeface="Quattrocento Sans"/>
              </a:rPr>
              <a:t>Monitor</a:t>
            </a:r>
            <a:endParaRPr sz="1800">
              <a:solidFill>
                <a:schemeClr val="dk1"/>
              </a:solidFill>
              <a:latin typeface="Quattrocento Sans"/>
              <a:ea typeface="Quattrocento Sans"/>
              <a:cs typeface="Quattrocento Sans"/>
              <a:sym typeface="Quattrocento Sans"/>
            </a:endParaRPr>
          </a:p>
          <a:p>
            <a:pPr marL="0" marR="0" lvl="0" indent="0" algn="ctr" rtl="0">
              <a:spcBef>
                <a:spcPts val="200"/>
              </a:spcBef>
              <a:spcAft>
                <a:spcPts val="0"/>
              </a:spcAft>
              <a:buNone/>
            </a:pPr>
            <a:r>
              <a:rPr lang="en-US" sz="1400">
                <a:solidFill>
                  <a:schemeClr val="dk1"/>
                </a:solidFill>
                <a:latin typeface="Quattrocento Sans"/>
                <a:ea typeface="Quattrocento Sans"/>
                <a:cs typeface="Quattrocento Sans"/>
                <a:sym typeface="Quattrocento Sans"/>
              </a:rPr>
              <a:t>Oversea deployments through Azure AppInsights</a:t>
            </a:r>
            <a:endParaRPr sz="1400"/>
          </a:p>
        </p:txBody>
      </p:sp>
      <p:grpSp>
        <p:nvGrpSpPr>
          <p:cNvPr id="5437" name="Google Shape;5437;p187"/>
          <p:cNvGrpSpPr/>
          <p:nvPr/>
        </p:nvGrpSpPr>
        <p:grpSpPr>
          <a:xfrm>
            <a:off x="2073564" y="3003751"/>
            <a:ext cx="882618" cy="850068"/>
            <a:chOff x="8604306" y="4747239"/>
            <a:chExt cx="1221786" cy="1176565"/>
          </a:xfrm>
        </p:grpSpPr>
        <p:grpSp>
          <p:nvGrpSpPr>
            <p:cNvPr id="5438" name="Google Shape;5438;p187"/>
            <p:cNvGrpSpPr/>
            <p:nvPr/>
          </p:nvGrpSpPr>
          <p:grpSpPr>
            <a:xfrm>
              <a:off x="9215191" y="4915258"/>
              <a:ext cx="610900" cy="672092"/>
              <a:chOff x="6053699" y="2879832"/>
              <a:chExt cx="279256" cy="307228"/>
            </a:xfrm>
          </p:grpSpPr>
          <p:sp>
            <p:nvSpPr>
              <p:cNvPr id="5439" name="Google Shape;5439;p187"/>
              <p:cNvSpPr/>
              <p:nvPr/>
            </p:nvSpPr>
            <p:spPr>
              <a:xfrm>
                <a:off x="6053699" y="2879832"/>
                <a:ext cx="279256" cy="307228"/>
              </a:xfrm>
              <a:custGeom>
                <a:avLst/>
                <a:gdLst/>
                <a:ahLst/>
                <a:cxnLst/>
                <a:rect l="l" t="t" r="r" b="b"/>
                <a:pathLst>
                  <a:path w="279256" h="307228" extrusionOk="0">
                    <a:moveTo>
                      <a:pt x="139628" y="0"/>
                    </a:moveTo>
                    <a:lnTo>
                      <a:pt x="279256" y="76617"/>
                    </a:lnTo>
                    <a:lnTo>
                      <a:pt x="279256" y="230611"/>
                    </a:lnTo>
                    <a:lnTo>
                      <a:pt x="139628" y="307228"/>
                    </a:lnTo>
                    <a:lnTo>
                      <a:pt x="0" y="230611"/>
                    </a:lnTo>
                    <a:lnTo>
                      <a:pt x="0" y="76617"/>
                    </a:lnTo>
                    <a:lnTo>
                      <a:pt x="139628" y="0"/>
                    </a:lnTo>
                    <a:close/>
                  </a:path>
                </a:pathLst>
              </a:custGeom>
              <a:noFill/>
              <a:ln w="12700" cap="flat" cmpd="sng">
                <a:solidFill>
                  <a:schemeClr val="dk2"/>
                </a:solidFill>
                <a:prstDash val="solid"/>
                <a:miter lim="800000"/>
                <a:headEnd type="none" w="sm" len="sm"/>
                <a:tailEnd type="none" w="sm" len="sm"/>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cxnSp>
            <p:nvCxnSpPr>
              <p:cNvPr id="5440" name="Google Shape;5440;p187"/>
              <p:cNvCxnSpPr/>
              <p:nvPr/>
            </p:nvCxnSpPr>
            <p:spPr>
              <a:xfrm>
                <a:off x="6053699" y="2956449"/>
                <a:ext cx="139500" cy="77100"/>
              </a:xfrm>
              <a:prstGeom prst="straightConnector1">
                <a:avLst/>
              </a:prstGeom>
              <a:noFill/>
              <a:ln w="12700" cap="flat" cmpd="sng">
                <a:solidFill>
                  <a:schemeClr val="dk2"/>
                </a:solidFill>
                <a:prstDash val="solid"/>
                <a:round/>
                <a:headEnd type="none" w="sm" len="sm"/>
                <a:tailEnd type="none" w="sm" len="sm"/>
              </a:ln>
            </p:spPr>
          </p:cxnSp>
          <p:cxnSp>
            <p:nvCxnSpPr>
              <p:cNvPr id="5441" name="Google Shape;5441;p187"/>
              <p:cNvCxnSpPr/>
              <p:nvPr/>
            </p:nvCxnSpPr>
            <p:spPr>
              <a:xfrm rot="10800000" flipH="1">
                <a:off x="6193327" y="2956346"/>
                <a:ext cx="139500" cy="77100"/>
              </a:xfrm>
              <a:prstGeom prst="straightConnector1">
                <a:avLst/>
              </a:prstGeom>
              <a:noFill/>
              <a:ln w="12700" cap="flat" cmpd="sng">
                <a:solidFill>
                  <a:schemeClr val="dk2"/>
                </a:solidFill>
                <a:prstDash val="solid"/>
                <a:round/>
                <a:headEnd type="none" w="sm" len="sm"/>
                <a:tailEnd type="none" w="sm" len="sm"/>
              </a:ln>
            </p:spPr>
          </p:cxnSp>
          <p:cxnSp>
            <p:nvCxnSpPr>
              <p:cNvPr id="5442" name="Google Shape;5442;p187"/>
              <p:cNvCxnSpPr/>
              <p:nvPr/>
            </p:nvCxnSpPr>
            <p:spPr>
              <a:xfrm rot="10800000">
                <a:off x="6193327" y="3033460"/>
                <a:ext cx="0" cy="153600"/>
              </a:xfrm>
              <a:prstGeom prst="straightConnector1">
                <a:avLst/>
              </a:prstGeom>
              <a:noFill/>
              <a:ln w="12700" cap="flat" cmpd="sng">
                <a:solidFill>
                  <a:schemeClr val="dk2"/>
                </a:solidFill>
                <a:prstDash val="solid"/>
                <a:round/>
                <a:headEnd type="none" w="sm" len="sm"/>
                <a:tailEnd type="none" w="sm" len="sm"/>
              </a:ln>
            </p:spPr>
          </p:cxnSp>
        </p:grpSp>
        <p:grpSp>
          <p:nvGrpSpPr>
            <p:cNvPr id="5443" name="Google Shape;5443;p187"/>
            <p:cNvGrpSpPr/>
            <p:nvPr/>
          </p:nvGrpSpPr>
          <p:grpSpPr>
            <a:xfrm>
              <a:off x="8604306" y="5251712"/>
              <a:ext cx="610900" cy="672092"/>
              <a:chOff x="6053699" y="2879832"/>
              <a:chExt cx="279256" cy="307228"/>
            </a:xfrm>
          </p:grpSpPr>
          <p:sp>
            <p:nvSpPr>
              <p:cNvPr id="5444" name="Google Shape;5444;p187"/>
              <p:cNvSpPr/>
              <p:nvPr/>
            </p:nvSpPr>
            <p:spPr>
              <a:xfrm>
                <a:off x="6053699" y="2879832"/>
                <a:ext cx="279256" cy="307228"/>
              </a:xfrm>
              <a:custGeom>
                <a:avLst/>
                <a:gdLst/>
                <a:ahLst/>
                <a:cxnLst/>
                <a:rect l="l" t="t" r="r" b="b"/>
                <a:pathLst>
                  <a:path w="279256" h="307228" extrusionOk="0">
                    <a:moveTo>
                      <a:pt x="139628" y="0"/>
                    </a:moveTo>
                    <a:lnTo>
                      <a:pt x="279256" y="76617"/>
                    </a:lnTo>
                    <a:lnTo>
                      <a:pt x="279256" y="230611"/>
                    </a:lnTo>
                    <a:lnTo>
                      <a:pt x="139628" y="307228"/>
                    </a:lnTo>
                    <a:lnTo>
                      <a:pt x="0" y="230611"/>
                    </a:lnTo>
                    <a:lnTo>
                      <a:pt x="0" y="76617"/>
                    </a:lnTo>
                    <a:lnTo>
                      <a:pt x="139628" y="0"/>
                    </a:lnTo>
                    <a:close/>
                  </a:path>
                </a:pathLst>
              </a:custGeom>
              <a:noFill/>
              <a:ln w="12700" cap="flat" cmpd="sng">
                <a:solidFill>
                  <a:schemeClr val="dk2"/>
                </a:solidFill>
                <a:prstDash val="solid"/>
                <a:miter lim="800000"/>
                <a:headEnd type="none" w="sm" len="sm"/>
                <a:tailEnd type="none" w="sm" len="sm"/>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cxnSp>
            <p:nvCxnSpPr>
              <p:cNvPr id="5445" name="Google Shape;5445;p187"/>
              <p:cNvCxnSpPr/>
              <p:nvPr/>
            </p:nvCxnSpPr>
            <p:spPr>
              <a:xfrm>
                <a:off x="6053699" y="2956449"/>
                <a:ext cx="139500" cy="77100"/>
              </a:xfrm>
              <a:prstGeom prst="straightConnector1">
                <a:avLst/>
              </a:prstGeom>
              <a:noFill/>
              <a:ln w="12700" cap="flat" cmpd="sng">
                <a:solidFill>
                  <a:schemeClr val="dk2"/>
                </a:solidFill>
                <a:prstDash val="solid"/>
                <a:round/>
                <a:headEnd type="none" w="sm" len="sm"/>
                <a:tailEnd type="none" w="sm" len="sm"/>
              </a:ln>
            </p:spPr>
          </p:cxnSp>
          <p:cxnSp>
            <p:nvCxnSpPr>
              <p:cNvPr id="5446" name="Google Shape;5446;p187"/>
              <p:cNvCxnSpPr/>
              <p:nvPr/>
            </p:nvCxnSpPr>
            <p:spPr>
              <a:xfrm rot="10800000" flipH="1">
                <a:off x="6193327" y="2956346"/>
                <a:ext cx="139500" cy="77100"/>
              </a:xfrm>
              <a:prstGeom prst="straightConnector1">
                <a:avLst/>
              </a:prstGeom>
              <a:noFill/>
              <a:ln w="12700" cap="flat" cmpd="sng">
                <a:solidFill>
                  <a:schemeClr val="dk2"/>
                </a:solidFill>
                <a:prstDash val="solid"/>
                <a:round/>
                <a:headEnd type="none" w="sm" len="sm"/>
                <a:tailEnd type="none" w="sm" len="sm"/>
              </a:ln>
            </p:spPr>
          </p:cxnSp>
          <p:cxnSp>
            <p:nvCxnSpPr>
              <p:cNvPr id="5447" name="Google Shape;5447;p187"/>
              <p:cNvCxnSpPr/>
              <p:nvPr/>
            </p:nvCxnSpPr>
            <p:spPr>
              <a:xfrm rot="10800000">
                <a:off x="6193327" y="3033460"/>
                <a:ext cx="0" cy="153600"/>
              </a:xfrm>
              <a:prstGeom prst="straightConnector1">
                <a:avLst/>
              </a:prstGeom>
              <a:noFill/>
              <a:ln w="12700" cap="flat" cmpd="sng">
                <a:solidFill>
                  <a:schemeClr val="dk2"/>
                </a:solidFill>
                <a:prstDash val="solid"/>
                <a:round/>
                <a:headEnd type="none" w="sm" len="sm"/>
                <a:tailEnd type="none" w="sm" len="sm"/>
              </a:ln>
            </p:spPr>
          </p:cxnSp>
        </p:grpSp>
        <p:grpSp>
          <p:nvGrpSpPr>
            <p:cNvPr id="5448" name="Google Shape;5448;p187"/>
            <p:cNvGrpSpPr/>
            <p:nvPr/>
          </p:nvGrpSpPr>
          <p:grpSpPr>
            <a:xfrm>
              <a:off x="8909749" y="4747239"/>
              <a:ext cx="610900" cy="672092"/>
              <a:chOff x="6053699" y="2879832"/>
              <a:chExt cx="279256" cy="307228"/>
            </a:xfrm>
          </p:grpSpPr>
          <p:sp>
            <p:nvSpPr>
              <p:cNvPr id="5449" name="Google Shape;5449;p187"/>
              <p:cNvSpPr/>
              <p:nvPr/>
            </p:nvSpPr>
            <p:spPr>
              <a:xfrm>
                <a:off x="6053699" y="2879832"/>
                <a:ext cx="279256" cy="307228"/>
              </a:xfrm>
              <a:custGeom>
                <a:avLst/>
                <a:gdLst/>
                <a:ahLst/>
                <a:cxnLst/>
                <a:rect l="l" t="t" r="r" b="b"/>
                <a:pathLst>
                  <a:path w="279256" h="307228" extrusionOk="0">
                    <a:moveTo>
                      <a:pt x="139628" y="0"/>
                    </a:moveTo>
                    <a:lnTo>
                      <a:pt x="279256" y="76617"/>
                    </a:lnTo>
                    <a:lnTo>
                      <a:pt x="279256" y="230611"/>
                    </a:lnTo>
                    <a:lnTo>
                      <a:pt x="139628" y="307228"/>
                    </a:lnTo>
                    <a:lnTo>
                      <a:pt x="0" y="230611"/>
                    </a:lnTo>
                    <a:lnTo>
                      <a:pt x="0" y="76617"/>
                    </a:lnTo>
                    <a:lnTo>
                      <a:pt x="139628" y="0"/>
                    </a:lnTo>
                    <a:close/>
                  </a:path>
                </a:pathLst>
              </a:custGeom>
              <a:solidFill>
                <a:schemeClr val="lt1"/>
              </a:solidFill>
              <a:ln w="12700" cap="flat" cmpd="sng">
                <a:solidFill>
                  <a:schemeClr val="dk2"/>
                </a:solidFill>
                <a:prstDash val="solid"/>
                <a:miter lim="800000"/>
                <a:headEnd type="none" w="sm" len="sm"/>
                <a:tailEnd type="none" w="sm" len="sm"/>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cxnSp>
            <p:nvCxnSpPr>
              <p:cNvPr id="5450" name="Google Shape;5450;p187"/>
              <p:cNvCxnSpPr/>
              <p:nvPr/>
            </p:nvCxnSpPr>
            <p:spPr>
              <a:xfrm>
                <a:off x="6053699" y="2956449"/>
                <a:ext cx="139500" cy="77100"/>
              </a:xfrm>
              <a:prstGeom prst="straightConnector1">
                <a:avLst/>
              </a:prstGeom>
              <a:noFill/>
              <a:ln w="12700" cap="flat" cmpd="sng">
                <a:solidFill>
                  <a:schemeClr val="dk2"/>
                </a:solidFill>
                <a:prstDash val="solid"/>
                <a:round/>
                <a:headEnd type="none" w="sm" len="sm"/>
                <a:tailEnd type="none" w="sm" len="sm"/>
              </a:ln>
            </p:spPr>
          </p:cxnSp>
          <p:cxnSp>
            <p:nvCxnSpPr>
              <p:cNvPr id="5451" name="Google Shape;5451;p187"/>
              <p:cNvCxnSpPr/>
              <p:nvPr/>
            </p:nvCxnSpPr>
            <p:spPr>
              <a:xfrm rot="10800000" flipH="1">
                <a:off x="6193327" y="2956346"/>
                <a:ext cx="139500" cy="77100"/>
              </a:xfrm>
              <a:prstGeom prst="straightConnector1">
                <a:avLst/>
              </a:prstGeom>
              <a:noFill/>
              <a:ln w="12700" cap="flat" cmpd="sng">
                <a:solidFill>
                  <a:schemeClr val="dk2"/>
                </a:solidFill>
                <a:prstDash val="solid"/>
                <a:round/>
                <a:headEnd type="none" w="sm" len="sm"/>
                <a:tailEnd type="none" w="sm" len="sm"/>
              </a:ln>
            </p:spPr>
          </p:cxnSp>
          <p:cxnSp>
            <p:nvCxnSpPr>
              <p:cNvPr id="5452" name="Google Shape;5452;p187"/>
              <p:cNvCxnSpPr/>
              <p:nvPr/>
            </p:nvCxnSpPr>
            <p:spPr>
              <a:xfrm rot="10800000">
                <a:off x="6193327" y="3033460"/>
                <a:ext cx="0" cy="153600"/>
              </a:xfrm>
              <a:prstGeom prst="straightConnector1">
                <a:avLst/>
              </a:prstGeom>
              <a:noFill/>
              <a:ln w="12700" cap="flat" cmpd="sng">
                <a:solidFill>
                  <a:schemeClr val="dk2"/>
                </a:solidFill>
                <a:prstDash val="solid"/>
                <a:round/>
                <a:headEnd type="none" w="sm" len="sm"/>
                <a:tailEnd type="none" w="sm" len="sm"/>
              </a:ln>
            </p:spPr>
          </p:cxnSp>
        </p:grpSp>
      </p:grpSp>
      <p:grpSp>
        <p:nvGrpSpPr>
          <p:cNvPr id="5453" name="Google Shape;5453;p187"/>
          <p:cNvGrpSpPr/>
          <p:nvPr/>
        </p:nvGrpSpPr>
        <p:grpSpPr>
          <a:xfrm>
            <a:off x="5623166" y="3010208"/>
            <a:ext cx="777397" cy="838103"/>
            <a:chOff x="8882196" y="3721867"/>
            <a:chExt cx="283742" cy="305855"/>
          </a:xfrm>
        </p:grpSpPr>
        <p:sp>
          <p:nvSpPr>
            <p:cNvPr id="5454" name="Google Shape;5454;p187"/>
            <p:cNvSpPr/>
            <p:nvPr/>
          </p:nvSpPr>
          <p:spPr>
            <a:xfrm>
              <a:off x="8901347" y="3950022"/>
              <a:ext cx="247500" cy="77700"/>
            </a:xfrm>
            <a:prstGeom prst="rect">
              <a:avLst/>
            </a:prstGeom>
            <a:solidFill>
              <a:schemeClr val="lt1"/>
            </a:solidFill>
            <a:ln w="12700" cap="flat" cmpd="sng">
              <a:solidFill>
                <a:schemeClr val="dk2"/>
              </a:solidFill>
              <a:prstDash val="solid"/>
              <a:round/>
              <a:headEnd type="none" w="sm" len="sm"/>
              <a:tailEnd type="none" w="sm" len="sm"/>
            </a:ln>
          </p:spPr>
          <p:txBody>
            <a:bodyPr spcFirstLastPara="1" wrap="square" lIns="179300" tIns="143425" rIns="179300" bIns="143425" anchor="t" anchorCtr="0">
              <a:noAutofit/>
            </a:bodyPr>
            <a:lstStyle/>
            <a:p>
              <a:pPr marL="0" marR="0" lvl="0" indent="0" algn="l" rtl="0">
                <a:lnSpc>
                  <a:spcPct val="100000"/>
                </a:lnSpc>
                <a:spcBef>
                  <a:spcPts val="0"/>
                </a:spcBef>
                <a:spcAft>
                  <a:spcPts val="0"/>
                </a:spcAft>
                <a:buClr>
                  <a:schemeClr val="dk1"/>
                </a:buClr>
                <a:buSzPts val="2000"/>
                <a:buFont typeface="Quattrocento Sans"/>
                <a:buNone/>
              </a:pPr>
              <a:endParaRPr sz="2000" b="0" i="0" u="none" strike="noStrike" cap="none">
                <a:solidFill>
                  <a:srgbClr val="FFFFFF"/>
                </a:solidFill>
                <a:latin typeface="Quattrocento Sans"/>
                <a:ea typeface="Quattrocento Sans"/>
                <a:cs typeface="Quattrocento Sans"/>
                <a:sym typeface="Quattrocento Sans"/>
              </a:endParaRPr>
            </a:p>
          </p:txBody>
        </p:sp>
        <p:sp>
          <p:nvSpPr>
            <p:cNvPr id="5455" name="Google Shape;5455;p187"/>
            <p:cNvSpPr/>
            <p:nvPr/>
          </p:nvSpPr>
          <p:spPr>
            <a:xfrm>
              <a:off x="8882196" y="3721867"/>
              <a:ext cx="177944" cy="300687"/>
            </a:xfrm>
            <a:custGeom>
              <a:avLst/>
              <a:gdLst/>
              <a:ahLst/>
              <a:cxnLst/>
              <a:rect l="l" t="t" r="r" b="b"/>
              <a:pathLst>
                <a:path w="2847109" h="4810991" extrusionOk="0">
                  <a:moveTo>
                    <a:pt x="1641764" y="0"/>
                  </a:moveTo>
                  <a:lnTo>
                    <a:pt x="2847109" y="0"/>
                  </a:lnTo>
                  <a:lnTo>
                    <a:pt x="2847109" y="1797627"/>
                  </a:lnTo>
                  <a:lnTo>
                    <a:pt x="290946" y="4810991"/>
                  </a:lnTo>
                  <a:lnTo>
                    <a:pt x="0" y="3647209"/>
                  </a:lnTo>
                  <a:lnTo>
                    <a:pt x="1662546" y="1787236"/>
                  </a:lnTo>
                  <a:lnTo>
                    <a:pt x="1641764" y="0"/>
                  </a:lnTo>
                  <a:close/>
                </a:path>
              </a:pathLst>
            </a:custGeom>
            <a:solidFill>
              <a:schemeClr val="lt1"/>
            </a:solidFill>
            <a:ln w="12700" cap="flat" cmpd="sng">
              <a:solidFill>
                <a:schemeClr val="dk2"/>
              </a:solidFill>
              <a:prstDash val="solid"/>
              <a:round/>
              <a:headEnd type="none" w="sm" len="sm"/>
              <a:tailEnd type="none" w="sm" len="sm"/>
            </a:ln>
          </p:spPr>
          <p:txBody>
            <a:bodyPr spcFirstLastPara="1" wrap="square" lIns="179300" tIns="143425" rIns="179300" bIns="143425" anchor="t" anchorCtr="0">
              <a:noAutofit/>
            </a:bodyPr>
            <a:lstStyle/>
            <a:p>
              <a:pPr marL="0" marR="0" lvl="0" indent="0" algn="l" rtl="0">
                <a:lnSpc>
                  <a:spcPct val="100000"/>
                </a:lnSpc>
                <a:spcBef>
                  <a:spcPts val="0"/>
                </a:spcBef>
                <a:spcAft>
                  <a:spcPts val="0"/>
                </a:spcAft>
                <a:buClr>
                  <a:schemeClr val="dk1"/>
                </a:buClr>
                <a:buSzPts val="2000"/>
                <a:buFont typeface="Quattrocento Sans"/>
                <a:buNone/>
              </a:pPr>
              <a:endParaRPr sz="2000" b="0" i="0" u="none" strike="noStrike" cap="none">
                <a:solidFill>
                  <a:srgbClr val="FFFFFF"/>
                </a:solidFill>
                <a:latin typeface="Quattrocento Sans"/>
                <a:ea typeface="Quattrocento Sans"/>
                <a:cs typeface="Quattrocento Sans"/>
                <a:sym typeface="Quattrocento Sans"/>
              </a:endParaRPr>
            </a:p>
          </p:txBody>
        </p:sp>
        <p:sp>
          <p:nvSpPr>
            <p:cNvPr id="5456" name="Google Shape;5456;p187"/>
            <p:cNvSpPr/>
            <p:nvPr/>
          </p:nvSpPr>
          <p:spPr>
            <a:xfrm>
              <a:off x="9035402" y="3857904"/>
              <a:ext cx="130536" cy="166904"/>
            </a:xfrm>
            <a:custGeom>
              <a:avLst/>
              <a:gdLst/>
              <a:ahLst/>
              <a:cxnLst/>
              <a:rect l="l" t="t" r="r" b="b"/>
              <a:pathLst>
                <a:path w="2088573" h="2670464" extrusionOk="0">
                  <a:moveTo>
                    <a:pt x="0" y="883227"/>
                  </a:moveTo>
                  <a:lnTo>
                    <a:pt x="737755" y="0"/>
                  </a:lnTo>
                  <a:lnTo>
                    <a:pt x="2088573" y="1517073"/>
                  </a:lnTo>
                  <a:lnTo>
                    <a:pt x="1797627" y="2670464"/>
                  </a:lnTo>
                  <a:lnTo>
                    <a:pt x="0" y="883227"/>
                  </a:lnTo>
                  <a:close/>
                </a:path>
              </a:pathLst>
            </a:custGeom>
            <a:solidFill>
              <a:schemeClr val="lt1"/>
            </a:solidFill>
            <a:ln w="12700" cap="flat" cmpd="sng">
              <a:solidFill>
                <a:schemeClr val="dk2"/>
              </a:solidFill>
              <a:prstDash val="solid"/>
              <a:round/>
              <a:headEnd type="none" w="sm" len="sm"/>
              <a:tailEnd type="none" w="sm" len="sm"/>
            </a:ln>
          </p:spPr>
          <p:txBody>
            <a:bodyPr spcFirstLastPara="1" wrap="square" lIns="179300" tIns="143425" rIns="179300" bIns="143425" anchor="t" anchorCtr="0">
              <a:noAutofit/>
            </a:bodyPr>
            <a:lstStyle/>
            <a:p>
              <a:pPr marL="0" marR="0" lvl="0" indent="0" algn="l" rtl="0">
                <a:lnSpc>
                  <a:spcPct val="100000"/>
                </a:lnSpc>
                <a:spcBef>
                  <a:spcPts val="0"/>
                </a:spcBef>
                <a:spcAft>
                  <a:spcPts val="0"/>
                </a:spcAft>
                <a:buClr>
                  <a:schemeClr val="dk1"/>
                </a:buClr>
                <a:buSzPts val="2000"/>
                <a:buFont typeface="Quattrocento Sans"/>
                <a:buNone/>
              </a:pPr>
              <a:endParaRPr sz="2000" b="0" i="0" u="none" strike="noStrike" cap="none">
                <a:solidFill>
                  <a:srgbClr val="FFFFFF"/>
                </a:solidFill>
                <a:latin typeface="Quattrocento Sans"/>
                <a:ea typeface="Quattrocento Sans"/>
                <a:cs typeface="Quattrocento Sans"/>
                <a:sym typeface="Quattrocento Sans"/>
              </a:endParaRPr>
            </a:p>
          </p:txBody>
        </p:sp>
      </p:grpSp>
      <p:sp>
        <p:nvSpPr>
          <p:cNvPr id="5457" name="Google Shape;5457;p187"/>
          <p:cNvSpPr/>
          <p:nvPr/>
        </p:nvSpPr>
        <p:spPr>
          <a:xfrm>
            <a:off x="9249650" y="3001780"/>
            <a:ext cx="854317" cy="854438"/>
          </a:xfrm>
          <a:custGeom>
            <a:avLst/>
            <a:gdLst/>
            <a:ahLst/>
            <a:cxnLst/>
            <a:rect l="l" t="t" r="r" b="b"/>
            <a:pathLst>
              <a:path w="281" h="281" extrusionOk="0">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12700" cap="rnd"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Tree>
    <p:extLst>
      <p:ext uri="{BB962C8B-B14F-4D97-AF65-F5344CB8AC3E}">
        <p14:creationId xmlns:p14="http://schemas.microsoft.com/office/powerpoint/2010/main" val="3128832858"/>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462"/>
        <p:cNvGrpSpPr/>
        <p:nvPr/>
      </p:nvGrpSpPr>
      <p:grpSpPr>
        <a:xfrm>
          <a:off x="0" y="0"/>
          <a:ext cx="0" cy="0"/>
          <a:chOff x="0" y="0"/>
          <a:chExt cx="0" cy="0"/>
        </a:xfrm>
      </p:grpSpPr>
      <p:sp>
        <p:nvSpPr>
          <p:cNvPr id="5463" name="Google Shape;5463;p188"/>
          <p:cNvSpPr txBox="1"/>
          <p:nvPr/>
        </p:nvSpPr>
        <p:spPr>
          <a:xfrm>
            <a:off x="845674" y="5725182"/>
            <a:ext cx="4213200" cy="573300"/>
          </a:xfrm>
          <a:prstGeom prst="rect">
            <a:avLst/>
          </a:prstGeom>
          <a:noFill/>
          <a:ln>
            <a:noFill/>
          </a:ln>
        </p:spPr>
        <p:txBody>
          <a:bodyPr spcFirstLastPara="1" wrap="square" lIns="89625" tIns="44800" rIns="89625" bIns="44800" anchor="t" anchorCtr="0">
            <a:noAutofit/>
          </a:bodyPr>
          <a:lstStyle/>
          <a:p>
            <a:pPr marL="0" marR="0" lvl="0" indent="0" algn="l" rtl="0">
              <a:spcBef>
                <a:spcPts val="0"/>
              </a:spcBef>
              <a:spcAft>
                <a:spcPts val="0"/>
              </a:spcAft>
              <a:buNone/>
            </a:pPr>
            <a:r>
              <a:rPr lang="en-US" sz="1600">
                <a:solidFill>
                  <a:schemeClr val="dk1"/>
                </a:solidFill>
                <a:latin typeface="Quattrocento Sans"/>
                <a:ea typeface="Quattrocento Sans"/>
                <a:cs typeface="Quattrocento Sans"/>
                <a:sym typeface="Quattrocento Sans"/>
              </a:rPr>
              <a:t>Use leaderboards, side by side run comparison and model selection</a:t>
            </a:r>
            <a:endParaRPr sz="1400"/>
          </a:p>
        </p:txBody>
      </p:sp>
      <p:sp>
        <p:nvSpPr>
          <p:cNvPr id="5464" name="Google Shape;5464;p188"/>
          <p:cNvSpPr txBox="1"/>
          <p:nvPr/>
        </p:nvSpPr>
        <p:spPr>
          <a:xfrm>
            <a:off x="6539390" y="5725182"/>
            <a:ext cx="4213200" cy="573300"/>
          </a:xfrm>
          <a:prstGeom prst="rect">
            <a:avLst/>
          </a:prstGeom>
          <a:noFill/>
          <a:ln>
            <a:noFill/>
          </a:ln>
        </p:spPr>
        <p:txBody>
          <a:bodyPr spcFirstLastPara="1" wrap="square" lIns="89625" tIns="44800" rIns="89625" bIns="44800" anchor="t" anchorCtr="0">
            <a:noAutofit/>
          </a:bodyPr>
          <a:lstStyle/>
          <a:p>
            <a:pPr marL="0" marR="0" lvl="0" indent="0" algn="l" rtl="0">
              <a:spcBef>
                <a:spcPts val="0"/>
              </a:spcBef>
              <a:spcAft>
                <a:spcPts val="0"/>
              </a:spcAft>
              <a:buNone/>
            </a:pPr>
            <a:r>
              <a:rPr lang="en-US" sz="1600">
                <a:solidFill>
                  <a:schemeClr val="dk1"/>
                </a:solidFill>
                <a:latin typeface="Quattrocento Sans"/>
                <a:ea typeface="Quattrocento Sans"/>
                <a:cs typeface="Quattrocento Sans"/>
                <a:sym typeface="Quattrocento Sans"/>
              </a:rPr>
              <a:t>Conduct a hyperparameter search on traditional ML or DNN</a:t>
            </a:r>
            <a:endParaRPr sz="1400"/>
          </a:p>
        </p:txBody>
      </p:sp>
      <p:sp>
        <p:nvSpPr>
          <p:cNvPr id="5465" name="Google Shape;5465;p188"/>
          <p:cNvSpPr txBox="1"/>
          <p:nvPr/>
        </p:nvSpPr>
        <p:spPr>
          <a:xfrm>
            <a:off x="845674" y="3196122"/>
            <a:ext cx="4213200" cy="573300"/>
          </a:xfrm>
          <a:prstGeom prst="rect">
            <a:avLst/>
          </a:prstGeom>
          <a:noFill/>
          <a:ln>
            <a:noFill/>
          </a:ln>
        </p:spPr>
        <p:txBody>
          <a:bodyPr spcFirstLastPara="1" wrap="square" lIns="89625" tIns="44800" rIns="89625" bIns="44800" anchor="t" anchorCtr="0">
            <a:noAutofit/>
          </a:bodyPr>
          <a:lstStyle/>
          <a:p>
            <a:pPr marL="0" marR="0" lvl="0" indent="0" algn="l" rtl="0">
              <a:spcBef>
                <a:spcPts val="0"/>
              </a:spcBef>
              <a:spcAft>
                <a:spcPts val="0"/>
              </a:spcAft>
              <a:buNone/>
            </a:pPr>
            <a:r>
              <a:rPr lang="en-US" sz="1600">
                <a:solidFill>
                  <a:schemeClr val="dk1"/>
                </a:solidFill>
                <a:latin typeface="Quattrocento Sans"/>
                <a:ea typeface="Quattrocento Sans"/>
                <a:cs typeface="Quattrocento Sans"/>
                <a:sym typeface="Quattrocento Sans"/>
              </a:rPr>
              <a:t>Leverage service-side capture of run metrics, output logs and models </a:t>
            </a:r>
            <a:endParaRPr sz="1400"/>
          </a:p>
        </p:txBody>
      </p:sp>
      <p:sp>
        <p:nvSpPr>
          <p:cNvPr id="5466" name="Google Shape;5466;p188"/>
          <p:cNvSpPr txBox="1"/>
          <p:nvPr/>
        </p:nvSpPr>
        <p:spPr>
          <a:xfrm>
            <a:off x="6539390" y="3196122"/>
            <a:ext cx="4213200" cy="573300"/>
          </a:xfrm>
          <a:prstGeom prst="rect">
            <a:avLst/>
          </a:prstGeom>
          <a:noFill/>
          <a:ln>
            <a:noFill/>
          </a:ln>
        </p:spPr>
        <p:txBody>
          <a:bodyPr spcFirstLastPara="1" wrap="square" lIns="89625" tIns="44800" rIns="89625" bIns="44800" anchor="t" anchorCtr="0">
            <a:noAutofit/>
          </a:bodyPr>
          <a:lstStyle/>
          <a:p>
            <a:pPr marL="0" marR="0" lvl="0" indent="0" algn="l" rtl="0">
              <a:spcBef>
                <a:spcPts val="0"/>
              </a:spcBef>
              <a:spcAft>
                <a:spcPts val="0"/>
              </a:spcAft>
              <a:buNone/>
            </a:pPr>
            <a:r>
              <a:rPr lang="en-US" sz="1600">
                <a:solidFill>
                  <a:schemeClr val="dk1"/>
                </a:solidFill>
                <a:latin typeface="Quattrocento Sans"/>
                <a:ea typeface="Quattrocento Sans"/>
                <a:cs typeface="Quattrocento Sans"/>
                <a:sym typeface="Quattrocento Sans"/>
              </a:rPr>
              <a:t>Manage training jobs locally, scaled-up or scaled-out</a:t>
            </a:r>
            <a:endParaRPr sz="1400"/>
          </a:p>
        </p:txBody>
      </p:sp>
      <p:sp>
        <p:nvSpPr>
          <p:cNvPr id="5467" name="Google Shape;5467;p188"/>
          <p:cNvSpPr txBox="1">
            <a:spLocks noGrp="1"/>
          </p:cNvSpPr>
          <p:nvPr>
            <p:ph type="title"/>
          </p:nvPr>
        </p:nvSpPr>
        <p:spPr>
          <a:prstGeom prst="rect">
            <a:avLst/>
          </a:prstGeom>
          <a:noFill/>
          <a:ln>
            <a:noFill/>
          </a:ln>
        </p:spPr>
        <p:txBody>
          <a:bodyPr spcFirstLastPara="1" wrap="square" lIns="0" tIns="161350" rIns="0" bIns="0" anchor="t" anchorCtr="0">
            <a:noAutofit/>
          </a:bodyPr>
          <a:lstStyle/>
          <a:p>
            <a:pPr marL="0" lvl="0" indent="0" algn="l" rtl="0">
              <a:lnSpc>
                <a:spcPct val="90000"/>
              </a:lnSpc>
              <a:spcBef>
                <a:spcPts val="0"/>
              </a:spcBef>
              <a:spcAft>
                <a:spcPts val="0"/>
              </a:spcAft>
              <a:buClr>
                <a:srgbClr val="000000"/>
              </a:buClr>
              <a:buSzPts val="3700"/>
              <a:buFont typeface="Quattrocento Sans"/>
              <a:buNone/>
            </a:pPr>
            <a:r>
              <a:rPr lang="en-US" sz="4500" b="1">
                <a:latin typeface="Calibri"/>
                <a:ea typeface="Calibri"/>
                <a:cs typeface="Calibri"/>
                <a:sym typeface="Calibri"/>
              </a:rPr>
              <a:t>Experimentation</a:t>
            </a:r>
            <a:endParaRPr sz="4500" b="1">
              <a:latin typeface="Calibri"/>
              <a:ea typeface="Calibri"/>
              <a:cs typeface="Calibri"/>
              <a:sym typeface="Calibri"/>
            </a:endParaRPr>
          </a:p>
        </p:txBody>
      </p:sp>
      <p:grpSp>
        <p:nvGrpSpPr>
          <p:cNvPr id="5468" name="Google Shape;5468;p188"/>
          <p:cNvGrpSpPr/>
          <p:nvPr/>
        </p:nvGrpSpPr>
        <p:grpSpPr>
          <a:xfrm>
            <a:off x="1433515" y="1969651"/>
            <a:ext cx="1424159" cy="1094487"/>
            <a:chOff x="1054529" y="1695557"/>
            <a:chExt cx="1860429" cy="1429581"/>
          </a:xfrm>
        </p:grpSpPr>
        <p:sp>
          <p:nvSpPr>
            <p:cNvPr id="5469" name="Google Shape;5469;p188"/>
            <p:cNvSpPr/>
            <p:nvPr/>
          </p:nvSpPr>
          <p:spPr>
            <a:xfrm>
              <a:off x="1054529" y="2126319"/>
              <a:ext cx="597959" cy="668107"/>
            </a:xfrm>
            <a:custGeom>
              <a:avLst/>
              <a:gdLst/>
              <a:ahLst/>
              <a:cxnLst/>
              <a:rect l="l" t="t" r="r" b="b"/>
              <a:pathLst>
                <a:path w="246" h="275" extrusionOk="0">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grpSp>
          <p:nvGrpSpPr>
            <p:cNvPr id="5470" name="Google Shape;5470;p188"/>
            <p:cNvGrpSpPr/>
            <p:nvPr/>
          </p:nvGrpSpPr>
          <p:grpSpPr>
            <a:xfrm flipH="1">
              <a:off x="1486762" y="2560815"/>
              <a:ext cx="335503" cy="410891"/>
              <a:chOff x="3004070" y="3685414"/>
              <a:chExt cx="403200" cy="493800"/>
            </a:xfrm>
          </p:grpSpPr>
          <p:sp>
            <p:nvSpPr>
              <p:cNvPr id="5471" name="Google Shape;5471;p188"/>
              <p:cNvSpPr/>
              <p:nvPr/>
            </p:nvSpPr>
            <p:spPr>
              <a:xfrm flipH="1">
                <a:off x="3004070" y="3685414"/>
                <a:ext cx="403200" cy="493800"/>
              </a:xfrm>
              <a:prstGeom prst="snip1Rect">
                <a:avLst>
                  <a:gd name="adj" fmla="val 28736"/>
                </a:avLst>
              </a:prstGeom>
              <a:solidFill>
                <a:schemeClr val="lt1"/>
              </a:solidFill>
              <a:ln w="12700" cap="flat" cmpd="sng">
                <a:solidFill>
                  <a:schemeClr val="dk2"/>
                </a:solidFill>
                <a:prstDash val="solid"/>
                <a:miter lim="800000"/>
                <a:headEnd type="none" w="sm" len="sm"/>
                <a:tailEnd type="none" w="sm" len="sm"/>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5472" name="Google Shape;5472;p188"/>
              <p:cNvSpPr/>
              <p:nvPr/>
            </p:nvSpPr>
            <p:spPr>
              <a:xfrm rot="8100000">
                <a:off x="3012602" y="3733484"/>
                <a:ext cx="159948" cy="81034"/>
              </a:xfrm>
              <a:prstGeom prst="triangle">
                <a:avLst>
                  <a:gd name="adj" fmla="val 50000"/>
                </a:avLst>
              </a:prstGeom>
              <a:solidFill>
                <a:schemeClr val="lt1"/>
              </a:solidFill>
              <a:ln w="12700" cap="flat" cmpd="sng">
                <a:solidFill>
                  <a:schemeClr val="dk2"/>
                </a:solidFill>
                <a:prstDash val="solid"/>
                <a:bevel/>
                <a:headEnd type="none" w="sm" len="sm"/>
                <a:tailEnd type="none" w="sm" len="sm"/>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grpSp>
        <p:grpSp>
          <p:nvGrpSpPr>
            <p:cNvPr id="5473" name="Google Shape;5473;p188"/>
            <p:cNvGrpSpPr/>
            <p:nvPr/>
          </p:nvGrpSpPr>
          <p:grpSpPr>
            <a:xfrm>
              <a:off x="2548216" y="2758396"/>
              <a:ext cx="366743" cy="366743"/>
              <a:chOff x="1672050" y="2651602"/>
              <a:chExt cx="321000" cy="321000"/>
            </a:xfrm>
          </p:grpSpPr>
          <p:grpSp>
            <p:nvGrpSpPr>
              <p:cNvPr id="5474" name="Google Shape;5474;p188"/>
              <p:cNvGrpSpPr/>
              <p:nvPr/>
            </p:nvGrpSpPr>
            <p:grpSpPr>
              <a:xfrm>
                <a:off x="1731694" y="2713010"/>
                <a:ext cx="201940" cy="201940"/>
                <a:chOff x="10194876" y="1273488"/>
                <a:chExt cx="394800" cy="394800"/>
              </a:xfrm>
            </p:grpSpPr>
            <p:cxnSp>
              <p:nvCxnSpPr>
                <p:cNvPr id="5475" name="Google Shape;5475;p188"/>
                <p:cNvCxnSpPr/>
                <p:nvPr/>
              </p:nvCxnSpPr>
              <p:spPr>
                <a:xfrm>
                  <a:off x="10392248" y="1273488"/>
                  <a:ext cx="0" cy="394800"/>
                </a:xfrm>
                <a:prstGeom prst="straightConnector1">
                  <a:avLst/>
                </a:prstGeom>
                <a:noFill/>
                <a:ln w="12700" cap="flat" cmpd="sng">
                  <a:solidFill>
                    <a:schemeClr val="dk2"/>
                  </a:solidFill>
                  <a:prstDash val="solid"/>
                  <a:round/>
                  <a:headEnd type="none" w="sm" len="sm"/>
                  <a:tailEnd type="none" w="sm" len="sm"/>
                </a:ln>
              </p:spPr>
            </p:cxnSp>
            <p:cxnSp>
              <p:nvCxnSpPr>
                <p:cNvPr id="5476" name="Google Shape;5476;p188"/>
                <p:cNvCxnSpPr/>
                <p:nvPr/>
              </p:nvCxnSpPr>
              <p:spPr>
                <a:xfrm>
                  <a:off x="10392276" y="1273516"/>
                  <a:ext cx="0" cy="394800"/>
                </a:xfrm>
                <a:prstGeom prst="straightConnector1">
                  <a:avLst/>
                </a:prstGeom>
                <a:noFill/>
                <a:ln w="12700" cap="flat" cmpd="sng">
                  <a:solidFill>
                    <a:schemeClr val="dk2"/>
                  </a:solidFill>
                  <a:prstDash val="solid"/>
                  <a:round/>
                  <a:headEnd type="none" w="sm" len="sm"/>
                  <a:tailEnd type="none" w="sm" len="sm"/>
                </a:ln>
              </p:spPr>
            </p:cxnSp>
          </p:grpSp>
          <p:sp>
            <p:nvSpPr>
              <p:cNvPr id="5477" name="Google Shape;5477;p188"/>
              <p:cNvSpPr/>
              <p:nvPr/>
            </p:nvSpPr>
            <p:spPr>
              <a:xfrm>
                <a:off x="1672050" y="2651602"/>
                <a:ext cx="321000" cy="321000"/>
              </a:xfrm>
              <a:prstGeom prst="rect">
                <a:avLst/>
              </a:prstGeom>
              <a:noFill/>
              <a:ln w="12700" cap="flat" cmpd="sng">
                <a:solidFill>
                  <a:schemeClr val="dk2"/>
                </a:solidFill>
                <a:prstDash val="solid"/>
                <a:round/>
                <a:headEnd type="none" w="sm" len="sm"/>
                <a:tailEnd type="none" w="sm" len="sm"/>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grpSp>
        <p:grpSp>
          <p:nvGrpSpPr>
            <p:cNvPr id="5478" name="Google Shape;5478;p188"/>
            <p:cNvGrpSpPr/>
            <p:nvPr/>
          </p:nvGrpSpPr>
          <p:grpSpPr>
            <a:xfrm>
              <a:off x="2548216" y="2239672"/>
              <a:ext cx="366743" cy="366742"/>
              <a:chOff x="1672050" y="2197577"/>
              <a:chExt cx="321000" cy="321000"/>
            </a:xfrm>
          </p:grpSpPr>
          <p:grpSp>
            <p:nvGrpSpPr>
              <p:cNvPr id="5479" name="Google Shape;5479;p188"/>
              <p:cNvGrpSpPr/>
              <p:nvPr/>
            </p:nvGrpSpPr>
            <p:grpSpPr>
              <a:xfrm>
                <a:off x="1738130" y="2257950"/>
                <a:ext cx="204609" cy="199264"/>
                <a:chOff x="1047750" y="3578225"/>
                <a:chExt cx="368400" cy="358775"/>
              </a:xfrm>
            </p:grpSpPr>
            <p:cxnSp>
              <p:nvCxnSpPr>
                <p:cNvPr id="5480" name="Google Shape;5480;p188"/>
                <p:cNvCxnSpPr/>
                <p:nvPr/>
              </p:nvCxnSpPr>
              <p:spPr>
                <a:xfrm>
                  <a:off x="1047750" y="3578225"/>
                  <a:ext cx="216000" cy="0"/>
                </a:xfrm>
                <a:prstGeom prst="straightConnector1">
                  <a:avLst/>
                </a:prstGeom>
                <a:noFill/>
                <a:ln w="12700" cap="rnd" cmpd="sng">
                  <a:solidFill>
                    <a:schemeClr val="dk2"/>
                  </a:solidFill>
                  <a:prstDash val="solid"/>
                  <a:miter lim="800000"/>
                  <a:headEnd type="none" w="sm" len="sm"/>
                  <a:tailEnd type="none" w="sm" len="sm"/>
                </a:ln>
              </p:spPr>
            </p:cxnSp>
            <p:cxnSp>
              <p:nvCxnSpPr>
                <p:cNvPr id="5481" name="Google Shape;5481;p188"/>
                <p:cNvCxnSpPr/>
                <p:nvPr/>
              </p:nvCxnSpPr>
              <p:spPr>
                <a:xfrm>
                  <a:off x="1047750" y="3697817"/>
                  <a:ext cx="368400" cy="0"/>
                </a:xfrm>
                <a:prstGeom prst="straightConnector1">
                  <a:avLst/>
                </a:prstGeom>
                <a:noFill/>
                <a:ln w="12700" cap="rnd" cmpd="sng">
                  <a:solidFill>
                    <a:schemeClr val="dk2"/>
                  </a:solidFill>
                  <a:prstDash val="solid"/>
                  <a:miter lim="800000"/>
                  <a:headEnd type="none" w="sm" len="sm"/>
                  <a:tailEnd type="none" w="sm" len="sm"/>
                </a:ln>
              </p:spPr>
            </p:cxnSp>
            <p:cxnSp>
              <p:nvCxnSpPr>
                <p:cNvPr id="5482" name="Google Shape;5482;p188"/>
                <p:cNvCxnSpPr/>
                <p:nvPr/>
              </p:nvCxnSpPr>
              <p:spPr>
                <a:xfrm>
                  <a:off x="1047750" y="3817409"/>
                  <a:ext cx="368400" cy="0"/>
                </a:xfrm>
                <a:prstGeom prst="straightConnector1">
                  <a:avLst/>
                </a:prstGeom>
                <a:noFill/>
                <a:ln w="12700" cap="rnd" cmpd="sng">
                  <a:solidFill>
                    <a:schemeClr val="dk2"/>
                  </a:solidFill>
                  <a:prstDash val="solid"/>
                  <a:miter lim="800000"/>
                  <a:headEnd type="none" w="sm" len="sm"/>
                  <a:tailEnd type="none" w="sm" len="sm"/>
                </a:ln>
              </p:spPr>
            </p:cxnSp>
            <p:cxnSp>
              <p:nvCxnSpPr>
                <p:cNvPr id="5483" name="Google Shape;5483;p188"/>
                <p:cNvCxnSpPr/>
                <p:nvPr/>
              </p:nvCxnSpPr>
              <p:spPr>
                <a:xfrm>
                  <a:off x="1047750" y="3937000"/>
                  <a:ext cx="368400" cy="0"/>
                </a:xfrm>
                <a:prstGeom prst="straightConnector1">
                  <a:avLst/>
                </a:prstGeom>
                <a:noFill/>
                <a:ln w="12700" cap="rnd" cmpd="sng">
                  <a:solidFill>
                    <a:schemeClr val="dk2"/>
                  </a:solidFill>
                  <a:prstDash val="solid"/>
                  <a:miter lim="800000"/>
                  <a:headEnd type="none" w="sm" len="sm"/>
                  <a:tailEnd type="none" w="sm" len="sm"/>
                </a:ln>
              </p:spPr>
            </p:cxnSp>
          </p:grpSp>
          <p:sp>
            <p:nvSpPr>
              <p:cNvPr id="5484" name="Google Shape;5484;p188"/>
              <p:cNvSpPr/>
              <p:nvPr/>
            </p:nvSpPr>
            <p:spPr>
              <a:xfrm>
                <a:off x="1672050" y="2197577"/>
                <a:ext cx="321000" cy="321000"/>
              </a:xfrm>
              <a:prstGeom prst="rect">
                <a:avLst/>
              </a:prstGeom>
              <a:noFill/>
              <a:ln w="12700" cap="flat" cmpd="sng">
                <a:solidFill>
                  <a:schemeClr val="dk2"/>
                </a:solidFill>
                <a:prstDash val="solid"/>
                <a:round/>
                <a:headEnd type="none" w="sm" len="sm"/>
                <a:tailEnd type="none" w="sm" len="sm"/>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grpSp>
        <p:grpSp>
          <p:nvGrpSpPr>
            <p:cNvPr id="5485" name="Google Shape;5485;p188"/>
            <p:cNvGrpSpPr/>
            <p:nvPr/>
          </p:nvGrpSpPr>
          <p:grpSpPr>
            <a:xfrm>
              <a:off x="2548216" y="1695557"/>
              <a:ext cx="366743" cy="366743"/>
              <a:chOff x="1672050" y="1721327"/>
              <a:chExt cx="321000" cy="321000"/>
            </a:xfrm>
          </p:grpSpPr>
          <p:grpSp>
            <p:nvGrpSpPr>
              <p:cNvPr id="5486" name="Google Shape;5486;p188"/>
              <p:cNvGrpSpPr/>
              <p:nvPr/>
            </p:nvGrpSpPr>
            <p:grpSpPr>
              <a:xfrm>
                <a:off x="1751387" y="1774535"/>
                <a:ext cx="215308" cy="189746"/>
                <a:chOff x="1751387" y="1774535"/>
                <a:chExt cx="215308" cy="189746"/>
              </a:xfrm>
            </p:grpSpPr>
            <p:grpSp>
              <p:nvGrpSpPr>
                <p:cNvPr id="5487" name="Google Shape;5487;p188"/>
                <p:cNvGrpSpPr/>
                <p:nvPr/>
              </p:nvGrpSpPr>
              <p:grpSpPr>
                <a:xfrm>
                  <a:off x="1751387" y="1791385"/>
                  <a:ext cx="180253" cy="172896"/>
                  <a:chOff x="10547588" y="3559464"/>
                  <a:chExt cx="623714" cy="598257"/>
                </a:xfrm>
              </p:grpSpPr>
              <p:sp>
                <p:nvSpPr>
                  <p:cNvPr id="5488" name="Google Shape;5488;p188"/>
                  <p:cNvSpPr/>
                  <p:nvPr/>
                </p:nvSpPr>
                <p:spPr>
                  <a:xfrm>
                    <a:off x="10547588" y="3559464"/>
                    <a:ext cx="623714" cy="598257"/>
                  </a:xfrm>
                  <a:custGeom>
                    <a:avLst/>
                    <a:gdLst/>
                    <a:ahLst/>
                    <a:cxnLst/>
                    <a:rect l="l" t="t" r="r" b="b"/>
                    <a:pathLst>
                      <a:path w="509154" h="488373" extrusionOk="0">
                        <a:moveTo>
                          <a:pt x="0" y="0"/>
                        </a:moveTo>
                        <a:lnTo>
                          <a:pt x="0" y="488373"/>
                        </a:lnTo>
                        <a:lnTo>
                          <a:pt x="509154" y="488373"/>
                        </a:lnTo>
                      </a:path>
                    </a:pathLst>
                  </a:custGeom>
                  <a:noFill/>
                  <a:ln w="12700" cap="flat" cmpd="sng">
                    <a:solidFill>
                      <a:schemeClr val="dk2"/>
                    </a:solidFill>
                    <a:prstDash val="solid"/>
                    <a:round/>
                    <a:headEnd type="none" w="sm" len="sm"/>
                    <a:tailEnd type="none" w="sm" len="sm"/>
                  </a:ln>
                </p:spPr>
                <p:txBody>
                  <a:bodyPr spcFirstLastPara="1" wrap="square" lIns="89625" tIns="44800" rIns="89625" bIns="448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489" name="Google Shape;5489;p188"/>
                  <p:cNvSpPr/>
                  <p:nvPr/>
                </p:nvSpPr>
                <p:spPr>
                  <a:xfrm>
                    <a:off x="10547588" y="3596957"/>
                    <a:ext cx="617324" cy="560071"/>
                  </a:xfrm>
                  <a:custGeom>
                    <a:avLst/>
                    <a:gdLst/>
                    <a:ahLst/>
                    <a:cxnLst/>
                    <a:rect l="l" t="t" r="r" b="b"/>
                    <a:pathLst>
                      <a:path w="540327" h="415637" extrusionOk="0">
                        <a:moveTo>
                          <a:pt x="0" y="415637"/>
                        </a:moveTo>
                        <a:lnTo>
                          <a:pt x="166254" y="176646"/>
                        </a:lnTo>
                        <a:lnTo>
                          <a:pt x="311727" y="332509"/>
                        </a:lnTo>
                        <a:lnTo>
                          <a:pt x="540327" y="0"/>
                        </a:lnTo>
                      </a:path>
                    </a:pathLst>
                  </a:custGeom>
                  <a:noFill/>
                  <a:ln w="12700" cap="flat" cmpd="sng">
                    <a:solidFill>
                      <a:schemeClr val="dk2"/>
                    </a:solidFill>
                    <a:prstDash val="solid"/>
                    <a:round/>
                    <a:headEnd type="none" w="sm" len="sm"/>
                    <a:tailEnd type="none" w="sm" len="sm"/>
                  </a:ln>
                </p:spPr>
                <p:txBody>
                  <a:bodyPr spcFirstLastPara="1" wrap="square" lIns="89625" tIns="44800" rIns="89625" bIns="448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grpSp>
            <p:sp>
              <p:nvSpPr>
                <p:cNvPr id="5490" name="Google Shape;5490;p188"/>
                <p:cNvSpPr/>
                <p:nvPr/>
              </p:nvSpPr>
              <p:spPr>
                <a:xfrm rot="2093278">
                  <a:off x="1888465" y="1788675"/>
                  <a:ext cx="67660" cy="58420"/>
                </a:xfrm>
                <a:prstGeom prst="triangle">
                  <a:avLst>
                    <a:gd name="adj" fmla="val 50000"/>
                  </a:avLst>
                </a:prstGeom>
                <a:solidFill>
                  <a:schemeClr val="dk2"/>
                </a:solidFill>
                <a:ln>
                  <a:noFill/>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grpSp>
          <p:sp>
            <p:nvSpPr>
              <p:cNvPr id="5491" name="Google Shape;5491;p188"/>
              <p:cNvSpPr/>
              <p:nvPr/>
            </p:nvSpPr>
            <p:spPr>
              <a:xfrm>
                <a:off x="1672050" y="1721327"/>
                <a:ext cx="321000" cy="321000"/>
              </a:xfrm>
              <a:prstGeom prst="rect">
                <a:avLst/>
              </a:prstGeom>
              <a:noFill/>
              <a:ln w="12700" cap="flat" cmpd="sng">
                <a:solidFill>
                  <a:schemeClr val="dk2"/>
                </a:solidFill>
                <a:prstDash val="solid"/>
                <a:round/>
                <a:headEnd type="none" w="sm" len="sm"/>
                <a:tailEnd type="none" w="sm" len="sm"/>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grpSp>
        <p:sp>
          <p:nvSpPr>
            <p:cNvPr id="5492" name="Google Shape;5492;p188"/>
            <p:cNvSpPr/>
            <p:nvPr/>
          </p:nvSpPr>
          <p:spPr>
            <a:xfrm flipH="1">
              <a:off x="2254903" y="1865017"/>
              <a:ext cx="293400" cy="1116000"/>
            </a:xfrm>
            <a:prstGeom prst="rightBracket">
              <a:avLst>
                <a:gd name="adj" fmla="val 0"/>
              </a:avLst>
            </a:prstGeom>
            <a:noFill/>
            <a:ln w="12700" cap="flat" cmpd="sng">
              <a:solidFill>
                <a:schemeClr val="dk2"/>
              </a:solidFill>
              <a:prstDash val="dash"/>
              <a:round/>
              <a:headEnd type="none" w="sm" len="sm"/>
              <a:tailEnd type="none" w="sm" len="sm"/>
            </a:ln>
          </p:spPr>
          <p:txBody>
            <a:bodyPr spcFirstLastPara="1" wrap="square" lIns="89625" tIns="44800" rIns="89625" bIns="44800" anchor="ctr" anchorCtr="0">
              <a:noAutofit/>
            </a:bodyPr>
            <a:lstStyle/>
            <a:p>
              <a:pPr marL="0" marR="0" lvl="0" indent="0" algn="ctr"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cxnSp>
          <p:nvCxnSpPr>
            <p:cNvPr id="5493" name="Google Shape;5493;p188"/>
            <p:cNvCxnSpPr>
              <a:stCxn id="5484" idx="1"/>
              <a:endCxn id="5471" idx="0"/>
            </p:cNvCxnSpPr>
            <p:nvPr/>
          </p:nvCxnSpPr>
          <p:spPr>
            <a:xfrm flipH="1">
              <a:off x="1822516" y="2423043"/>
              <a:ext cx="725700" cy="343200"/>
            </a:xfrm>
            <a:prstGeom prst="bentConnector3">
              <a:avLst>
                <a:gd name="adj1" fmla="val 99160"/>
              </a:avLst>
            </a:prstGeom>
            <a:noFill/>
            <a:ln w="12700" cap="flat" cmpd="sng">
              <a:solidFill>
                <a:schemeClr val="dk2"/>
              </a:solidFill>
              <a:prstDash val="dash"/>
              <a:round/>
              <a:headEnd type="none" w="sm" len="sm"/>
              <a:tailEnd type="none" w="sm" len="sm"/>
            </a:ln>
          </p:spPr>
        </p:cxnSp>
      </p:grpSp>
      <p:grpSp>
        <p:nvGrpSpPr>
          <p:cNvPr id="5494" name="Google Shape;5494;p188"/>
          <p:cNvGrpSpPr/>
          <p:nvPr/>
        </p:nvGrpSpPr>
        <p:grpSpPr>
          <a:xfrm>
            <a:off x="6989801" y="1668133"/>
            <a:ext cx="2272569" cy="1396046"/>
            <a:chOff x="6592418" y="1370957"/>
            <a:chExt cx="2856062" cy="1754047"/>
          </a:xfrm>
        </p:grpSpPr>
        <p:grpSp>
          <p:nvGrpSpPr>
            <p:cNvPr id="5495" name="Google Shape;5495;p188"/>
            <p:cNvGrpSpPr/>
            <p:nvPr/>
          </p:nvGrpSpPr>
          <p:grpSpPr>
            <a:xfrm>
              <a:off x="6699762" y="1669789"/>
              <a:ext cx="2344048" cy="1455215"/>
              <a:chOff x="6247761" y="1498352"/>
              <a:chExt cx="2541800" cy="1577982"/>
            </a:xfrm>
          </p:grpSpPr>
          <p:cxnSp>
            <p:nvCxnSpPr>
              <p:cNvPr id="5496" name="Google Shape;5496;p188"/>
              <p:cNvCxnSpPr/>
              <p:nvPr/>
            </p:nvCxnSpPr>
            <p:spPr>
              <a:xfrm rot="10800000">
                <a:off x="6382002" y="1498352"/>
                <a:ext cx="0" cy="1266000"/>
              </a:xfrm>
              <a:prstGeom prst="straightConnector1">
                <a:avLst/>
              </a:prstGeom>
              <a:noFill/>
              <a:ln w="12700" cap="flat" cmpd="sng">
                <a:solidFill>
                  <a:schemeClr val="dk2"/>
                </a:solidFill>
                <a:prstDash val="solid"/>
                <a:round/>
                <a:headEnd type="none" w="sm" len="sm"/>
                <a:tailEnd type="triangle" w="med" len="med"/>
              </a:ln>
            </p:spPr>
          </p:cxnSp>
          <p:cxnSp>
            <p:nvCxnSpPr>
              <p:cNvPr id="5497" name="Google Shape;5497;p188"/>
              <p:cNvCxnSpPr/>
              <p:nvPr/>
            </p:nvCxnSpPr>
            <p:spPr>
              <a:xfrm>
                <a:off x="6603162" y="2961999"/>
                <a:ext cx="2186400" cy="0"/>
              </a:xfrm>
              <a:prstGeom prst="straightConnector1">
                <a:avLst/>
              </a:prstGeom>
              <a:noFill/>
              <a:ln w="12700" cap="flat" cmpd="sng">
                <a:solidFill>
                  <a:schemeClr val="dk2"/>
                </a:solidFill>
                <a:prstDash val="solid"/>
                <a:round/>
                <a:headEnd type="none" w="sm" len="sm"/>
                <a:tailEnd type="triangle" w="med" len="med"/>
              </a:ln>
            </p:spPr>
          </p:cxnSp>
          <p:grpSp>
            <p:nvGrpSpPr>
              <p:cNvPr id="5498" name="Google Shape;5498;p188"/>
              <p:cNvGrpSpPr/>
              <p:nvPr/>
            </p:nvGrpSpPr>
            <p:grpSpPr>
              <a:xfrm>
                <a:off x="6247761" y="2807707"/>
                <a:ext cx="268627" cy="268627"/>
                <a:chOff x="2316391" y="2981021"/>
                <a:chExt cx="230700" cy="230700"/>
              </a:xfrm>
            </p:grpSpPr>
            <p:cxnSp>
              <p:nvCxnSpPr>
                <p:cNvPr id="5499" name="Google Shape;5499;p188"/>
                <p:cNvCxnSpPr/>
                <p:nvPr/>
              </p:nvCxnSpPr>
              <p:spPr>
                <a:xfrm>
                  <a:off x="2431717" y="2981021"/>
                  <a:ext cx="0" cy="230700"/>
                </a:xfrm>
                <a:prstGeom prst="straightConnector1">
                  <a:avLst/>
                </a:prstGeom>
                <a:noFill/>
                <a:ln w="12700" cap="flat" cmpd="sng">
                  <a:solidFill>
                    <a:schemeClr val="dk2"/>
                  </a:solidFill>
                  <a:prstDash val="solid"/>
                  <a:round/>
                  <a:headEnd type="none" w="sm" len="sm"/>
                  <a:tailEnd type="none" w="sm" len="sm"/>
                </a:ln>
              </p:spPr>
            </p:cxnSp>
            <p:cxnSp>
              <p:nvCxnSpPr>
                <p:cNvPr id="5500" name="Google Shape;5500;p188"/>
                <p:cNvCxnSpPr/>
                <p:nvPr/>
              </p:nvCxnSpPr>
              <p:spPr>
                <a:xfrm>
                  <a:off x="2431741" y="2981046"/>
                  <a:ext cx="0" cy="230700"/>
                </a:xfrm>
                <a:prstGeom prst="straightConnector1">
                  <a:avLst/>
                </a:prstGeom>
                <a:noFill/>
                <a:ln w="12700" cap="flat" cmpd="sng">
                  <a:solidFill>
                    <a:schemeClr val="dk2"/>
                  </a:solidFill>
                  <a:prstDash val="solid"/>
                  <a:round/>
                  <a:headEnd type="none" w="sm" len="sm"/>
                  <a:tailEnd type="none" w="sm" len="sm"/>
                </a:ln>
              </p:spPr>
            </p:cxnSp>
          </p:grpSp>
        </p:grpSp>
        <p:grpSp>
          <p:nvGrpSpPr>
            <p:cNvPr id="5501" name="Google Shape;5501;p188"/>
            <p:cNvGrpSpPr/>
            <p:nvPr/>
          </p:nvGrpSpPr>
          <p:grpSpPr>
            <a:xfrm>
              <a:off x="7529757" y="1997971"/>
              <a:ext cx="791669" cy="673107"/>
              <a:chOff x="6728031" y="1805859"/>
              <a:chExt cx="679894" cy="578072"/>
            </a:xfrm>
          </p:grpSpPr>
          <p:grpSp>
            <p:nvGrpSpPr>
              <p:cNvPr id="5502" name="Google Shape;5502;p188"/>
              <p:cNvGrpSpPr/>
              <p:nvPr/>
            </p:nvGrpSpPr>
            <p:grpSpPr>
              <a:xfrm>
                <a:off x="6728031" y="1805859"/>
                <a:ext cx="679894" cy="578072"/>
                <a:chOff x="2107137" y="1575258"/>
                <a:chExt cx="311207" cy="264600"/>
              </a:xfrm>
            </p:grpSpPr>
            <p:grpSp>
              <p:nvGrpSpPr>
                <p:cNvPr id="5503" name="Google Shape;5503;p188"/>
                <p:cNvGrpSpPr/>
                <p:nvPr/>
              </p:nvGrpSpPr>
              <p:grpSpPr>
                <a:xfrm>
                  <a:off x="2107137" y="1575258"/>
                  <a:ext cx="311207" cy="264600"/>
                  <a:chOff x="2107137" y="1575258"/>
                  <a:chExt cx="311207" cy="264600"/>
                </a:xfrm>
              </p:grpSpPr>
              <p:sp>
                <p:nvSpPr>
                  <p:cNvPr id="5504" name="Google Shape;5504;p188"/>
                  <p:cNvSpPr/>
                  <p:nvPr/>
                </p:nvSpPr>
                <p:spPr>
                  <a:xfrm>
                    <a:off x="2107244" y="1575258"/>
                    <a:ext cx="311100" cy="264600"/>
                  </a:xfrm>
                  <a:prstGeom prst="rect">
                    <a:avLst/>
                  </a:prstGeom>
                  <a:no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3F3F3F"/>
                      </a:solidFill>
                      <a:latin typeface="Quattrocento Sans"/>
                      <a:ea typeface="Quattrocento Sans"/>
                      <a:cs typeface="Quattrocento Sans"/>
                      <a:sym typeface="Quattrocento Sans"/>
                    </a:endParaRPr>
                  </a:p>
                </p:txBody>
              </p:sp>
              <p:cxnSp>
                <p:nvCxnSpPr>
                  <p:cNvPr id="5505" name="Google Shape;5505;p188"/>
                  <p:cNvCxnSpPr/>
                  <p:nvPr/>
                </p:nvCxnSpPr>
                <p:spPr>
                  <a:xfrm rot="10800000">
                    <a:off x="2107137" y="1647026"/>
                    <a:ext cx="311100" cy="0"/>
                  </a:xfrm>
                  <a:prstGeom prst="straightConnector1">
                    <a:avLst/>
                  </a:prstGeom>
                  <a:noFill/>
                  <a:ln w="12700" cap="flat" cmpd="sng">
                    <a:solidFill>
                      <a:schemeClr val="dk2"/>
                    </a:solidFill>
                    <a:prstDash val="solid"/>
                    <a:miter lim="800000"/>
                    <a:headEnd type="none" w="med" len="med"/>
                    <a:tailEnd type="none" w="med" len="med"/>
                  </a:ln>
                </p:spPr>
              </p:cxnSp>
            </p:grpSp>
            <p:grpSp>
              <p:nvGrpSpPr>
                <p:cNvPr id="5506" name="Google Shape;5506;p188"/>
                <p:cNvGrpSpPr/>
                <p:nvPr/>
              </p:nvGrpSpPr>
              <p:grpSpPr>
                <a:xfrm>
                  <a:off x="2287367" y="1599181"/>
                  <a:ext cx="95767" cy="24000"/>
                  <a:chOff x="2287367" y="1599181"/>
                  <a:chExt cx="95767" cy="24000"/>
                </a:xfrm>
              </p:grpSpPr>
              <p:sp>
                <p:nvSpPr>
                  <p:cNvPr id="5507" name="Google Shape;5507;p188"/>
                  <p:cNvSpPr/>
                  <p:nvPr/>
                </p:nvSpPr>
                <p:spPr>
                  <a:xfrm>
                    <a:off x="2287367" y="1599181"/>
                    <a:ext cx="24000" cy="24000"/>
                  </a:xfrm>
                  <a:prstGeom prst="ellipse">
                    <a:avLst/>
                  </a:prstGeom>
                  <a:noFill/>
                  <a:ln w="12700" cap="flat" cmpd="sng">
                    <a:solidFill>
                      <a:schemeClr val="dk2"/>
                    </a:solidFill>
                    <a:prstDash val="solid"/>
                    <a:round/>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3F3F3F"/>
                      </a:solidFill>
                      <a:latin typeface="Quattrocento Sans"/>
                      <a:ea typeface="Quattrocento Sans"/>
                      <a:cs typeface="Quattrocento Sans"/>
                      <a:sym typeface="Quattrocento Sans"/>
                    </a:endParaRPr>
                  </a:p>
                </p:txBody>
              </p:sp>
              <p:sp>
                <p:nvSpPr>
                  <p:cNvPr id="5508" name="Google Shape;5508;p188"/>
                  <p:cNvSpPr/>
                  <p:nvPr/>
                </p:nvSpPr>
                <p:spPr>
                  <a:xfrm>
                    <a:off x="2322547" y="1599181"/>
                    <a:ext cx="24000" cy="24000"/>
                  </a:xfrm>
                  <a:prstGeom prst="ellipse">
                    <a:avLst/>
                  </a:prstGeom>
                  <a:noFill/>
                  <a:ln w="12700" cap="flat" cmpd="sng">
                    <a:solidFill>
                      <a:schemeClr val="dk2"/>
                    </a:solidFill>
                    <a:prstDash val="solid"/>
                    <a:round/>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3F3F3F"/>
                      </a:solidFill>
                      <a:latin typeface="Quattrocento Sans"/>
                      <a:ea typeface="Quattrocento Sans"/>
                      <a:cs typeface="Quattrocento Sans"/>
                      <a:sym typeface="Quattrocento Sans"/>
                    </a:endParaRPr>
                  </a:p>
                </p:txBody>
              </p:sp>
              <p:sp>
                <p:nvSpPr>
                  <p:cNvPr id="5509" name="Google Shape;5509;p188"/>
                  <p:cNvSpPr/>
                  <p:nvPr/>
                </p:nvSpPr>
                <p:spPr>
                  <a:xfrm>
                    <a:off x="2359134" y="1599181"/>
                    <a:ext cx="24000" cy="24000"/>
                  </a:xfrm>
                  <a:prstGeom prst="ellipse">
                    <a:avLst/>
                  </a:prstGeom>
                  <a:noFill/>
                  <a:ln w="12700" cap="flat" cmpd="sng">
                    <a:solidFill>
                      <a:schemeClr val="dk2"/>
                    </a:solidFill>
                    <a:prstDash val="solid"/>
                    <a:round/>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3F3F3F"/>
                      </a:solidFill>
                      <a:latin typeface="Quattrocento Sans"/>
                      <a:ea typeface="Quattrocento Sans"/>
                      <a:cs typeface="Quattrocento Sans"/>
                      <a:sym typeface="Quattrocento Sans"/>
                    </a:endParaRPr>
                  </a:p>
                </p:txBody>
              </p:sp>
            </p:grpSp>
          </p:grpSp>
          <p:grpSp>
            <p:nvGrpSpPr>
              <p:cNvPr id="5510" name="Google Shape;5510;p188"/>
              <p:cNvGrpSpPr/>
              <p:nvPr/>
            </p:nvGrpSpPr>
            <p:grpSpPr>
              <a:xfrm>
                <a:off x="6982362" y="2034325"/>
                <a:ext cx="331176" cy="274294"/>
                <a:chOff x="1672050" y="2197577"/>
                <a:chExt cx="321000" cy="321000"/>
              </a:xfrm>
            </p:grpSpPr>
            <p:grpSp>
              <p:nvGrpSpPr>
                <p:cNvPr id="5511" name="Google Shape;5511;p188"/>
                <p:cNvGrpSpPr/>
                <p:nvPr/>
              </p:nvGrpSpPr>
              <p:grpSpPr>
                <a:xfrm>
                  <a:off x="1738130" y="2257950"/>
                  <a:ext cx="204609" cy="199264"/>
                  <a:chOff x="1047750" y="3578225"/>
                  <a:chExt cx="368400" cy="358775"/>
                </a:xfrm>
              </p:grpSpPr>
              <p:cxnSp>
                <p:nvCxnSpPr>
                  <p:cNvPr id="5512" name="Google Shape;5512;p188"/>
                  <p:cNvCxnSpPr/>
                  <p:nvPr/>
                </p:nvCxnSpPr>
                <p:spPr>
                  <a:xfrm>
                    <a:off x="1047750" y="3578225"/>
                    <a:ext cx="216000" cy="0"/>
                  </a:xfrm>
                  <a:prstGeom prst="straightConnector1">
                    <a:avLst/>
                  </a:prstGeom>
                  <a:noFill/>
                  <a:ln w="12700" cap="rnd" cmpd="sng">
                    <a:solidFill>
                      <a:schemeClr val="dk2"/>
                    </a:solidFill>
                    <a:prstDash val="solid"/>
                    <a:miter lim="800000"/>
                    <a:headEnd type="none" w="sm" len="sm"/>
                    <a:tailEnd type="none" w="sm" len="sm"/>
                  </a:ln>
                </p:spPr>
              </p:cxnSp>
              <p:cxnSp>
                <p:nvCxnSpPr>
                  <p:cNvPr id="5513" name="Google Shape;5513;p188"/>
                  <p:cNvCxnSpPr/>
                  <p:nvPr/>
                </p:nvCxnSpPr>
                <p:spPr>
                  <a:xfrm>
                    <a:off x="1047750" y="3697817"/>
                    <a:ext cx="368400" cy="0"/>
                  </a:xfrm>
                  <a:prstGeom prst="straightConnector1">
                    <a:avLst/>
                  </a:prstGeom>
                  <a:noFill/>
                  <a:ln w="12700" cap="rnd" cmpd="sng">
                    <a:solidFill>
                      <a:schemeClr val="dk2"/>
                    </a:solidFill>
                    <a:prstDash val="solid"/>
                    <a:miter lim="800000"/>
                    <a:headEnd type="none" w="sm" len="sm"/>
                    <a:tailEnd type="none" w="sm" len="sm"/>
                  </a:ln>
                </p:spPr>
              </p:cxnSp>
              <p:cxnSp>
                <p:nvCxnSpPr>
                  <p:cNvPr id="5514" name="Google Shape;5514;p188"/>
                  <p:cNvCxnSpPr/>
                  <p:nvPr/>
                </p:nvCxnSpPr>
                <p:spPr>
                  <a:xfrm>
                    <a:off x="1047750" y="3817409"/>
                    <a:ext cx="368400" cy="0"/>
                  </a:xfrm>
                  <a:prstGeom prst="straightConnector1">
                    <a:avLst/>
                  </a:prstGeom>
                  <a:noFill/>
                  <a:ln w="12700" cap="rnd" cmpd="sng">
                    <a:solidFill>
                      <a:schemeClr val="dk2"/>
                    </a:solidFill>
                    <a:prstDash val="solid"/>
                    <a:miter lim="800000"/>
                    <a:headEnd type="none" w="sm" len="sm"/>
                    <a:tailEnd type="none" w="sm" len="sm"/>
                  </a:ln>
                </p:spPr>
              </p:cxnSp>
              <p:cxnSp>
                <p:nvCxnSpPr>
                  <p:cNvPr id="5515" name="Google Shape;5515;p188"/>
                  <p:cNvCxnSpPr/>
                  <p:nvPr/>
                </p:nvCxnSpPr>
                <p:spPr>
                  <a:xfrm>
                    <a:off x="1047750" y="3937000"/>
                    <a:ext cx="368400" cy="0"/>
                  </a:xfrm>
                  <a:prstGeom prst="straightConnector1">
                    <a:avLst/>
                  </a:prstGeom>
                  <a:noFill/>
                  <a:ln w="12700" cap="rnd" cmpd="sng">
                    <a:solidFill>
                      <a:schemeClr val="dk2"/>
                    </a:solidFill>
                    <a:prstDash val="solid"/>
                    <a:miter lim="800000"/>
                    <a:headEnd type="none" w="sm" len="sm"/>
                    <a:tailEnd type="none" w="sm" len="sm"/>
                  </a:ln>
                </p:spPr>
              </p:cxnSp>
            </p:grpSp>
            <p:sp>
              <p:nvSpPr>
                <p:cNvPr id="5516" name="Google Shape;5516;p188"/>
                <p:cNvSpPr/>
                <p:nvPr/>
              </p:nvSpPr>
              <p:spPr>
                <a:xfrm>
                  <a:off x="1672050" y="2197577"/>
                  <a:ext cx="321000" cy="321000"/>
                </a:xfrm>
                <a:prstGeom prst="rect">
                  <a:avLst/>
                </a:prstGeom>
                <a:noFill/>
                <a:ln w="12700" cap="flat" cmpd="sng">
                  <a:solidFill>
                    <a:schemeClr val="dk2"/>
                  </a:solidFill>
                  <a:prstDash val="solid"/>
                  <a:round/>
                  <a:headEnd type="none" w="sm" len="sm"/>
                  <a:tailEnd type="none" w="sm" len="sm"/>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grpSp>
          <p:sp>
            <p:nvSpPr>
              <p:cNvPr id="5517" name="Google Shape;5517;p188"/>
              <p:cNvSpPr/>
              <p:nvPr/>
            </p:nvSpPr>
            <p:spPr>
              <a:xfrm>
                <a:off x="6806045" y="2034308"/>
                <a:ext cx="114000" cy="274200"/>
              </a:xfrm>
              <a:prstGeom prst="rect">
                <a:avLst/>
              </a:prstGeom>
              <a:noFill/>
              <a:ln w="12700" cap="flat" cmpd="sng">
                <a:solidFill>
                  <a:schemeClr val="dk2"/>
                </a:solidFill>
                <a:prstDash val="solid"/>
                <a:round/>
                <a:headEnd type="none" w="sm" len="sm"/>
                <a:tailEnd type="none" w="sm" len="sm"/>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grpSp>
        <p:sp>
          <p:nvSpPr>
            <p:cNvPr id="5518" name="Google Shape;5518;p188"/>
            <p:cNvSpPr/>
            <p:nvPr/>
          </p:nvSpPr>
          <p:spPr>
            <a:xfrm>
              <a:off x="6592418" y="1370957"/>
              <a:ext cx="462844" cy="259121"/>
            </a:xfrm>
            <a:custGeom>
              <a:avLst/>
              <a:gdLst/>
              <a:ahLst/>
              <a:cxnLst/>
              <a:rect l="l" t="t" r="r" b="b"/>
              <a:pathLst>
                <a:path w="509" h="281" extrusionOk="0">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noFill/>
            <a:ln w="12700" cap="flat" cmpd="sng">
              <a:solidFill>
                <a:schemeClr val="dk2"/>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000">
                <a:solidFill>
                  <a:srgbClr val="333333"/>
                </a:solidFill>
                <a:latin typeface="Quattrocento Sans"/>
                <a:ea typeface="Quattrocento Sans"/>
                <a:cs typeface="Quattrocento Sans"/>
                <a:sym typeface="Quattrocento Sans"/>
              </a:endParaRPr>
            </a:p>
          </p:txBody>
        </p:sp>
        <p:grpSp>
          <p:nvGrpSpPr>
            <p:cNvPr id="5519" name="Google Shape;5519;p188"/>
            <p:cNvGrpSpPr/>
            <p:nvPr/>
          </p:nvGrpSpPr>
          <p:grpSpPr>
            <a:xfrm>
              <a:off x="9152673" y="2816777"/>
              <a:ext cx="295807" cy="294540"/>
              <a:chOff x="5775130" y="5528944"/>
              <a:chExt cx="187018" cy="188120"/>
            </a:xfrm>
          </p:grpSpPr>
          <p:grpSp>
            <p:nvGrpSpPr>
              <p:cNvPr id="5520" name="Google Shape;5520;p188"/>
              <p:cNvGrpSpPr/>
              <p:nvPr/>
            </p:nvGrpSpPr>
            <p:grpSpPr>
              <a:xfrm flipH="1">
                <a:off x="5775130" y="5528944"/>
                <a:ext cx="187018" cy="188120"/>
                <a:chOff x="7749590" y="2876913"/>
                <a:chExt cx="187018" cy="188120"/>
              </a:xfrm>
            </p:grpSpPr>
            <p:sp>
              <p:nvSpPr>
                <p:cNvPr id="5521" name="Google Shape;5521;p188"/>
                <p:cNvSpPr/>
                <p:nvPr/>
              </p:nvSpPr>
              <p:spPr>
                <a:xfrm>
                  <a:off x="7749616" y="2951946"/>
                  <a:ext cx="111966" cy="113087"/>
                </a:xfrm>
                <a:custGeom>
                  <a:avLst/>
                  <a:gdLst/>
                  <a:ahLst/>
                  <a:cxnLst/>
                  <a:rect l="l" t="t" r="r" b="b"/>
                  <a:pathLst>
                    <a:path w="46" h="47" extrusionOk="0">
                      <a:moveTo>
                        <a:pt x="0" y="0"/>
                      </a:moveTo>
                      <a:cubicBezTo>
                        <a:pt x="25" y="0"/>
                        <a:pt x="46" y="21"/>
                        <a:pt x="46" y="47"/>
                      </a:cubicBezTo>
                    </a:path>
                  </a:pathLst>
                </a:custGeom>
                <a:noFill/>
                <a:ln w="12700" cap="flat" cmpd="sng">
                  <a:solidFill>
                    <a:schemeClr val="dk2"/>
                  </a:solidFill>
                  <a:prstDash val="solid"/>
                  <a:miter lim="800000"/>
                  <a:headEnd type="none" w="sm" len="sm"/>
                  <a:tailEnd type="none" w="sm" len="sm"/>
                </a:ln>
              </p:spPr>
              <p:txBody>
                <a:bodyPr spcFirstLastPara="1" wrap="square" lIns="72400" tIns="36200" rIns="72400" bIns="36200" anchor="t" anchorCtr="0">
                  <a:noAutofit/>
                </a:bodyPr>
                <a:lstStyle/>
                <a:p>
                  <a:pPr marL="0" marR="0" lvl="0" indent="0" algn="l" rtl="0">
                    <a:spcBef>
                      <a:spcPts val="0"/>
                    </a:spcBef>
                    <a:spcAft>
                      <a:spcPts val="0"/>
                    </a:spcAft>
                    <a:buNone/>
                  </a:pPr>
                  <a:endParaRPr sz="1000">
                    <a:solidFill>
                      <a:srgbClr val="FFFFFF"/>
                    </a:solidFill>
                    <a:latin typeface="Quattrocento Sans"/>
                    <a:ea typeface="Quattrocento Sans"/>
                    <a:cs typeface="Quattrocento Sans"/>
                    <a:sym typeface="Quattrocento Sans"/>
                  </a:endParaRPr>
                </a:p>
              </p:txBody>
            </p:sp>
            <p:sp>
              <p:nvSpPr>
                <p:cNvPr id="5522" name="Google Shape;5522;p188"/>
                <p:cNvSpPr/>
                <p:nvPr/>
              </p:nvSpPr>
              <p:spPr>
                <a:xfrm>
                  <a:off x="7749590" y="2916113"/>
                  <a:ext cx="150035" cy="148916"/>
                </a:xfrm>
                <a:custGeom>
                  <a:avLst/>
                  <a:gdLst/>
                  <a:ahLst/>
                  <a:cxnLst/>
                  <a:rect l="l" t="t" r="r" b="b"/>
                  <a:pathLst>
                    <a:path w="62" h="62" extrusionOk="0">
                      <a:moveTo>
                        <a:pt x="0" y="0"/>
                      </a:moveTo>
                      <a:cubicBezTo>
                        <a:pt x="34" y="0"/>
                        <a:pt x="62" y="27"/>
                        <a:pt x="62" y="62"/>
                      </a:cubicBezTo>
                    </a:path>
                  </a:pathLst>
                </a:custGeom>
                <a:noFill/>
                <a:ln w="12700" cap="flat" cmpd="sng">
                  <a:solidFill>
                    <a:schemeClr val="dk2"/>
                  </a:solidFill>
                  <a:prstDash val="solid"/>
                  <a:miter lim="800000"/>
                  <a:headEnd type="none" w="sm" len="sm"/>
                  <a:tailEnd type="none" w="sm" len="sm"/>
                </a:ln>
              </p:spPr>
              <p:txBody>
                <a:bodyPr spcFirstLastPara="1" wrap="square" lIns="72400" tIns="36200" rIns="72400" bIns="36200" anchor="t" anchorCtr="0">
                  <a:noAutofit/>
                </a:bodyPr>
                <a:lstStyle/>
                <a:p>
                  <a:pPr marL="0" marR="0" lvl="0" indent="0" algn="l" rtl="0">
                    <a:spcBef>
                      <a:spcPts val="0"/>
                    </a:spcBef>
                    <a:spcAft>
                      <a:spcPts val="0"/>
                    </a:spcAft>
                    <a:buNone/>
                  </a:pPr>
                  <a:endParaRPr sz="1000">
                    <a:solidFill>
                      <a:srgbClr val="FFFFFF"/>
                    </a:solidFill>
                    <a:latin typeface="Quattrocento Sans"/>
                    <a:ea typeface="Quattrocento Sans"/>
                    <a:cs typeface="Quattrocento Sans"/>
                    <a:sym typeface="Quattrocento Sans"/>
                  </a:endParaRPr>
                </a:p>
              </p:txBody>
            </p:sp>
            <p:sp>
              <p:nvSpPr>
                <p:cNvPr id="5523" name="Google Shape;5523;p188"/>
                <p:cNvSpPr/>
                <p:nvPr/>
              </p:nvSpPr>
              <p:spPr>
                <a:xfrm>
                  <a:off x="7749625" y="2876913"/>
                  <a:ext cx="186983" cy="188103"/>
                </a:xfrm>
                <a:custGeom>
                  <a:avLst/>
                  <a:gdLst/>
                  <a:ahLst/>
                  <a:cxnLst/>
                  <a:rect l="l" t="t" r="r" b="b"/>
                  <a:pathLst>
                    <a:path w="77" h="78" extrusionOk="0">
                      <a:moveTo>
                        <a:pt x="0" y="0"/>
                      </a:moveTo>
                      <a:cubicBezTo>
                        <a:pt x="42" y="0"/>
                        <a:pt x="77" y="35"/>
                        <a:pt x="77" y="78"/>
                      </a:cubicBezTo>
                    </a:path>
                  </a:pathLst>
                </a:custGeom>
                <a:noFill/>
                <a:ln w="12700" cap="flat" cmpd="sng">
                  <a:solidFill>
                    <a:schemeClr val="dk2"/>
                  </a:solidFill>
                  <a:prstDash val="solid"/>
                  <a:miter lim="800000"/>
                  <a:headEnd type="none" w="sm" len="sm"/>
                  <a:tailEnd type="none" w="sm" len="sm"/>
                </a:ln>
              </p:spPr>
              <p:txBody>
                <a:bodyPr spcFirstLastPara="1" wrap="square" lIns="72400" tIns="36200" rIns="72400" bIns="36200" anchor="t" anchorCtr="0">
                  <a:noAutofit/>
                </a:bodyPr>
                <a:lstStyle/>
                <a:p>
                  <a:pPr marL="0" marR="0" lvl="0" indent="0" algn="l" rtl="0">
                    <a:spcBef>
                      <a:spcPts val="0"/>
                    </a:spcBef>
                    <a:spcAft>
                      <a:spcPts val="0"/>
                    </a:spcAft>
                    <a:buNone/>
                  </a:pPr>
                  <a:endParaRPr sz="1000">
                    <a:solidFill>
                      <a:srgbClr val="FFFFFF"/>
                    </a:solidFill>
                    <a:latin typeface="Quattrocento Sans"/>
                    <a:ea typeface="Quattrocento Sans"/>
                    <a:cs typeface="Quattrocento Sans"/>
                    <a:sym typeface="Quattrocento Sans"/>
                  </a:endParaRPr>
                </a:p>
              </p:txBody>
            </p:sp>
          </p:grpSp>
          <p:sp>
            <p:nvSpPr>
              <p:cNvPr id="5524" name="Google Shape;5524;p188"/>
              <p:cNvSpPr/>
              <p:nvPr/>
            </p:nvSpPr>
            <p:spPr>
              <a:xfrm>
                <a:off x="5900501" y="5653212"/>
                <a:ext cx="57000" cy="57000"/>
              </a:xfrm>
              <a:prstGeom prst="ellipse">
                <a:avLst/>
              </a:prstGeom>
              <a:solidFill>
                <a:srgbClr val="34343B"/>
              </a:solidFill>
              <a:ln w="12700" cap="flat" cmpd="sng">
                <a:solidFill>
                  <a:schemeClr val="dk2"/>
                </a:solidFill>
                <a:prstDash val="solid"/>
                <a:miter lim="800000"/>
                <a:headEnd type="none" w="sm" len="sm"/>
                <a:tailEnd type="none" w="sm" len="sm"/>
              </a:ln>
            </p:spPr>
            <p:txBody>
              <a:bodyPr spcFirstLastPara="1" wrap="square" lIns="182850" tIns="146275" rIns="182850" bIns="146275" anchor="t" anchorCtr="0">
                <a:noAutofit/>
              </a:bodyPr>
              <a:lstStyle/>
              <a:p>
                <a:pPr marL="0" marR="0" lvl="0" indent="0" algn="ctr" rtl="0">
                  <a:lnSpc>
                    <a:spcPct val="90000"/>
                  </a:lnSpc>
                  <a:spcBef>
                    <a:spcPts val="0"/>
                  </a:spcBef>
                  <a:spcAft>
                    <a:spcPts val="0"/>
                  </a:spcAft>
                  <a:buNone/>
                </a:pPr>
                <a:endParaRPr sz="1000">
                  <a:solidFill>
                    <a:srgbClr val="FFFFFF"/>
                  </a:solidFill>
                  <a:latin typeface="Quattrocento Sans"/>
                  <a:ea typeface="Quattrocento Sans"/>
                  <a:cs typeface="Quattrocento Sans"/>
                  <a:sym typeface="Quattrocento Sans"/>
                </a:endParaRPr>
              </a:p>
            </p:txBody>
          </p:sp>
        </p:grpSp>
      </p:grpSp>
      <p:grpSp>
        <p:nvGrpSpPr>
          <p:cNvPr id="5525" name="Google Shape;5525;p188"/>
          <p:cNvGrpSpPr/>
          <p:nvPr/>
        </p:nvGrpSpPr>
        <p:grpSpPr>
          <a:xfrm>
            <a:off x="6990095" y="4647759"/>
            <a:ext cx="3027364" cy="731732"/>
            <a:chOff x="960129" y="4599348"/>
            <a:chExt cx="3383286" cy="817670"/>
          </a:xfrm>
        </p:grpSpPr>
        <p:grpSp>
          <p:nvGrpSpPr>
            <p:cNvPr id="5526" name="Google Shape;5526;p188"/>
            <p:cNvGrpSpPr/>
            <p:nvPr/>
          </p:nvGrpSpPr>
          <p:grpSpPr>
            <a:xfrm>
              <a:off x="1785766" y="4763598"/>
              <a:ext cx="548700" cy="535473"/>
              <a:chOff x="1912629" y="4904349"/>
              <a:chExt cx="548700" cy="535473"/>
            </a:xfrm>
          </p:grpSpPr>
          <p:sp>
            <p:nvSpPr>
              <p:cNvPr id="5527" name="Google Shape;5527;p188"/>
              <p:cNvSpPr/>
              <p:nvPr/>
            </p:nvSpPr>
            <p:spPr>
              <a:xfrm>
                <a:off x="1912629" y="4904349"/>
                <a:ext cx="548700" cy="63900"/>
              </a:xfrm>
              <a:prstGeom prst="rect">
                <a:avLst/>
              </a:prstGeom>
              <a:noFill/>
              <a:ln w="12700" cap="flat" cmpd="sng">
                <a:solidFill>
                  <a:schemeClr val="dk2"/>
                </a:solidFill>
                <a:prstDash val="solid"/>
                <a:round/>
                <a:headEnd type="none" w="sm" len="sm"/>
                <a:tailEnd type="none" w="sm" len="sm"/>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5528" name="Google Shape;5528;p188"/>
              <p:cNvSpPr/>
              <p:nvPr/>
            </p:nvSpPr>
            <p:spPr>
              <a:xfrm>
                <a:off x="1912629" y="5059566"/>
                <a:ext cx="548700" cy="66000"/>
              </a:xfrm>
              <a:prstGeom prst="rect">
                <a:avLst/>
              </a:prstGeom>
              <a:noFill/>
              <a:ln w="12700" cap="flat" cmpd="sng">
                <a:solidFill>
                  <a:schemeClr val="dk2"/>
                </a:solidFill>
                <a:prstDash val="solid"/>
                <a:round/>
                <a:headEnd type="none" w="sm" len="sm"/>
                <a:tailEnd type="none" w="sm" len="sm"/>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5529" name="Google Shape;5529;p188"/>
              <p:cNvSpPr/>
              <p:nvPr/>
            </p:nvSpPr>
            <p:spPr>
              <a:xfrm>
                <a:off x="1912629" y="5216694"/>
                <a:ext cx="548700" cy="66000"/>
              </a:xfrm>
              <a:prstGeom prst="rect">
                <a:avLst/>
              </a:prstGeom>
              <a:noFill/>
              <a:ln w="12700" cap="flat" cmpd="sng">
                <a:solidFill>
                  <a:schemeClr val="dk2"/>
                </a:solidFill>
                <a:prstDash val="solid"/>
                <a:round/>
                <a:headEnd type="none" w="sm" len="sm"/>
                <a:tailEnd type="none" w="sm" len="sm"/>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5530" name="Google Shape;5530;p188"/>
              <p:cNvSpPr/>
              <p:nvPr/>
            </p:nvSpPr>
            <p:spPr>
              <a:xfrm>
                <a:off x="1912629" y="5373822"/>
                <a:ext cx="548700" cy="66000"/>
              </a:xfrm>
              <a:prstGeom prst="rect">
                <a:avLst/>
              </a:prstGeom>
              <a:noFill/>
              <a:ln w="12700" cap="flat" cmpd="sng">
                <a:solidFill>
                  <a:schemeClr val="dk2"/>
                </a:solidFill>
                <a:prstDash val="solid"/>
                <a:round/>
                <a:headEnd type="none" w="sm" len="sm"/>
                <a:tailEnd type="none" w="sm" len="sm"/>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grpSp>
        <p:grpSp>
          <p:nvGrpSpPr>
            <p:cNvPr id="5531" name="Google Shape;5531;p188"/>
            <p:cNvGrpSpPr/>
            <p:nvPr/>
          </p:nvGrpSpPr>
          <p:grpSpPr>
            <a:xfrm>
              <a:off x="2611403" y="4753979"/>
              <a:ext cx="548584" cy="594509"/>
              <a:chOff x="2692208" y="4894730"/>
              <a:chExt cx="548584" cy="594509"/>
            </a:xfrm>
          </p:grpSpPr>
          <p:grpSp>
            <p:nvGrpSpPr>
              <p:cNvPr id="5532" name="Google Shape;5532;p188"/>
              <p:cNvGrpSpPr/>
              <p:nvPr/>
            </p:nvGrpSpPr>
            <p:grpSpPr>
              <a:xfrm>
                <a:off x="2692208" y="4894730"/>
                <a:ext cx="548584" cy="112364"/>
                <a:chOff x="2692208" y="4891555"/>
                <a:chExt cx="548584" cy="112364"/>
              </a:xfrm>
            </p:grpSpPr>
            <p:sp>
              <p:nvSpPr>
                <p:cNvPr id="5533" name="Google Shape;5533;p188"/>
                <p:cNvSpPr/>
                <p:nvPr/>
              </p:nvSpPr>
              <p:spPr>
                <a:xfrm>
                  <a:off x="2799672" y="4954119"/>
                  <a:ext cx="57600" cy="49800"/>
                </a:xfrm>
                <a:prstGeom prst="triangle">
                  <a:avLst>
                    <a:gd name="adj" fmla="val 50000"/>
                  </a:avLst>
                </a:prstGeom>
                <a:noFill/>
                <a:ln w="9525" cap="flat" cmpd="sng">
                  <a:solidFill>
                    <a:schemeClr val="dk2"/>
                  </a:solidFill>
                  <a:prstDash val="solid"/>
                  <a:round/>
                  <a:headEnd type="none" w="sm" len="sm"/>
                  <a:tailEnd type="none" w="sm" len="sm"/>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endParaRPr sz="2400">
                    <a:solidFill>
                      <a:schemeClr val="accent1"/>
                    </a:solidFill>
                    <a:latin typeface="Quattrocento Sans"/>
                    <a:ea typeface="Quattrocento Sans"/>
                    <a:cs typeface="Quattrocento Sans"/>
                    <a:sym typeface="Quattrocento Sans"/>
                  </a:endParaRPr>
                </a:p>
              </p:txBody>
            </p:sp>
            <p:cxnSp>
              <p:nvCxnSpPr>
                <p:cNvPr id="5534" name="Google Shape;5534;p188"/>
                <p:cNvCxnSpPr/>
                <p:nvPr/>
              </p:nvCxnSpPr>
              <p:spPr>
                <a:xfrm>
                  <a:off x="2692392" y="4923559"/>
                  <a:ext cx="548400" cy="0"/>
                </a:xfrm>
                <a:prstGeom prst="straightConnector1">
                  <a:avLst/>
                </a:prstGeom>
                <a:noFill/>
                <a:ln w="12700" cap="flat" cmpd="sng">
                  <a:solidFill>
                    <a:schemeClr val="dk2"/>
                  </a:solidFill>
                  <a:prstDash val="solid"/>
                  <a:round/>
                  <a:headEnd type="none" w="sm" len="sm"/>
                  <a:tailEnd type="none" w="sm" len="sm"/>
                </a:ln>
              </p:spPr>
            </p:cxnSp>
            <p:grpSp>
              <p:nvGrpSpPr>
                <p:cNvPr id="5535" name="Google Shape;5535;p188"/>
                <p:cNvGrpSpPr/>
                <p:nvPr/>
              </p:nvGrpSpPr>
              <p:grpSpPr>
                <a:xfrm>
                  <a:off x="2692208" y="4891555"/>
                  <a:ext cx="545917" cy="63900"/>
                  <a:chOff x="2692208" y="4891555"/>
                  <a:chExt cx="545917" cy="63900"/>
                </a:xfrm>
              </p:grpSpPr>
              <p:cxnSp>
                <p:nvCxnSpPr>
                  <p:cNvPr id="5536" name="Google Shape;5536;p188"/>
                  <p:cNvCxnSpPr/>
                  <p:nvPr/>
                </p:nvCxnSpPr>
                <p:spPr>
                  <a:xfrm>
                    <a:off x="2692208" y="4891555"/>
                    <a:ext cx="0" cy="63900"/>
                  </a:xfrm>
                  <a:prstGeom prst="straightConnector1">
                    <a:avLst/>
                  </a:prstGeom>
                  <a:noFill/>
                  <a:ln w="12700" cap="flat" cmpd="sng">
                    <a:solidFill>
                      <a:schemeClr val="dk2"/>
                    </a:solidFill>
                    <a:prstDash val="solid"/>
                    <a:round/>
                    <a:headEnd type="none" w="sm" len="sm"/>
                    <a:tailEnd type="none" w="sm" len="sm"/>
                  </a:ln>
                </p:spPr>
              </p:cxnSp>
              <p:cxnSp>
                <p:nvCxnSpPr>
                  <p:cNvPr id="5537" name="Google Shape;5537;p188"/>
                  <p:cNvCxnSpPr/>
                  <p:nvPr/>
                </p:nvCxnSpPr>
                <p:spPr>
                  <a:xfrm>
                    <a:off x="3238125" y="4891555"/>
                    <a:ext cx="0" cy="63900"/>
                  </a:xfrm>
                  <a:prstGeom prst="straightConnector1">
                    <a:avLst/>
                  </a:prstGeom>
                  <a:noFill/>
                  <a:ln w="12700" cap="flat" cmpd="sng">
                    <a:solidFill>
                      <a:schemeClr val="dk2"/>
                    </a:solidFill>
                    <a:prstDash val="solid"/>
                    <a:round/>
                    <a:headEnd type="none" w="sm" len="sm"/>
                    <a:tailEnd type="none" w="sm" len="sm"/>
                  </a:ln>
                </p:spPr>
              </p:cxnSp>
              <p:cxnSp>
                <p:nvCxnSpPr>
                  <p:cNvPr id="5538" name="Google Shape;5538;p188"/>
                  <p:cNvCxnSpPr/>
                  <p:nvPr/>
                </p:nvCxnSpPr>
                <p:spPr>
                  <a:xfrm>
                    <a:off x="3101645" y="4904305"/>
                    <a:ext cx="0" cy="38400"/>
                  </a:xfrm>
                  <a:prstGeom prst="straightConnector1">
                    <a:avLst/>
                  </a:prstGeom>
                  <a:noFill/>
                  <a:ln w="12700" cap="flat" cmpd="sng">
                    <a:solidFill>
                      <a:schemeClr val="dk2"/>
                    </a:solidFill>
                    <a:prstDash val="solid"/>
                    <a:round/>
                    <a:headEnd type="none" w="sm" len="sm"/>
                    <a:tailEnd type="none" w="sm" len="sm"/>
                  </a:ln>
                </p:spPr>
              </p:cxnSp>
              <p:cxnSp>
                <p:nvCxnSpPr>
                  <p:cNvPr id="5539" name="Google Shape;5539;p188"/>
                  <p:cNvCxnSpPr/>
                  <p:nvPr/>
                </p:nvCxnSpPr>
                <p:spPr>
                  <a:xfrm>
                    <a:off x="2965166" y="4904305"/>
                    <a:ext cx="0" cy="38400"/>
                  </a:xfrm>
                  <a:prstGeom prst="straightConnector1">
                    <a:avLst/>
                  </a:prstGeom>
                  <a:noFill/>
                  <a:ln w="12700" cap="flat" cmpd="sng">
                    <a:solidFill>
                      <a:schemeClr val="dk2"/>
                    </a:solidFill>
                    <a:prstDash val="solid"/>
                    <a:round/>
                    <a:headEnd type="none" w="sm" len="sm"/>
                    <a:tailEnd type="none" w="sm" len="sm"/>
                  </a:ln>
                </p:spPr>
              </p:cxnSp>
              <p:cxnSp>
                <p:nvCxnSpPr>
                  <p:cNvPr id="5540" name="Google Shape;5540;p188"/>
                  <p:cNvCxnSpPr/>
                  <p:nvPr/>
                </p:nvCxnSpPr>
                <p:spPr>
                  <a:xfrm>
                    <a:off x="2828687" y="4904305"/>
                    <a:ext cx="0" cy="38400"/>
                  </a:xfrm>
                  <a:prstGeom prst="straightConnector1">
                    <a:avLst/>
                  </a:prstGeom>
                  <a:noFill/>
                  <a:ln w="12700" cap="flat" cmpd="sng">
                    <a:solidFill>
                      <a:schemeClr val="dk2"/>
                    </a:solidFill>
                    <a:prstDash val="solid"/>
                    <a:round/>
                    <a:headEnd type="none" w="sm" len="sm"/>
                    <a:tailEnd type="none" w="sm" len="sm"/>
                  </a:ln>
                </p:spPr>
              </p:cxnSp>
            </p:grpSp>
          </p:grpSp>
          <p:grpSp>
            <p:nvGrpSpPr>
              <p:cNvPr id="5541" name="Google Shape;5541;p188"/>
              <p:cNvGrpSpPr/>
              <p:nvPr/>
            </p:nvGrpSpPr>
            <p:grpSpPr>
              <a:xfrm>
                <a:off x="2692208" y="5055445"/>
                <a:ext cx="548584" cy="112364"/>
                <a:chOff x="2692208" y="4891555"/>
                <a:chExt cx="548584" cy="112364"/>
              </a:xfrm>
            </p:grpSpPr>
            <p:sp>
              <p:nvSpPr>
                <p:cNvPr id="5542" name="Google Shape;5542;p188"/>
                <p:cNvSpPr/>
                <p:nvPr/>
              </p:nvSpPr>
              <p:spPr>
                <a:xfrm>
                  <a:off x="3069218" y="4954119"/>
                  <a:ext cx="57600" cy="49800"/>
                </a:xfrm>
                <a:prstGeom prst="triangle">
                  <a:avLst>
                    <a:gd name="adj" fmla="val 50000"/>
                  </a:avLst>
                </a:prstGeom>
                <a:noFill/>
                <a:ln w="9525" cap="flat" cmpd="sng">
                  <a:solidFill>
                    <a:schemeClr val="dk2"/>
                  </a:solidFill>
                  <a:prstDash val="solid"/>
                  <a:round/>
                  <a:headEnd type="none" w="sm" len="sm"/>
                  <a:tailEnd type="none" w="sm" len="sm"/>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endParaRPr sz="2400">
                    <a:solidFill>
                      <a:schemeClr val="accent1"/>
                    </a:solidFill>
                    <a:latin typeface="Quattrocento Sans"/>
                    <a:ea typeface="Quattrocento Sans"/>
                    <a:cs typeface="Quattrocento Sans"/>
                    <a:sym typeface="Quattrocento Sans"/>
                  </a:endParaRPr>
                </a:p>
              </p:txBody>
            </p:sp>
            <p:cxnSp>
              <p:nvCxnSpPr>
                <p:cNvPr id="5543" name="Google Shape;5543;p188"/>
                <p:cNvCxnSpPr/>
                <p:nvPr/>
              </p:nvCxnSpPr>
              <p:spPr>
                <a:xfrm>
                  <a:off x="2692392" y="4923559"/>
                  <a:ext cx="548400" cy="0"/>
                </a:xfrm>
                <a:prstGeom prst="straightConnector1">
                  <a:avLst/>
                </a:prstGeom>
                <a:noFill/>
                <a:ln w="12700" cap="flat" cmpd="sng">
                  <a:solidFill>
                    <a:schemeClr val="dk2"/>
                  </a:solidFill>
                  <a:prstDash val="solid"/>
                  <a:round/>
                  <a:headEnd type="none" w="sm" len="sm"/>
                  <a:tailEnd type="none" w="sm" len="sm"/>
                </a:ln>
              </p:spPr>
            </p:cxnSp>
            <p:grpSp>
              <p:nvGrpSpPr>
                <p:cNvPr id="5544" name="Google Shape;5544;p188"/>
                <p:cNvGrpSpPr/>
                <p:nvPr/>
              </p:nvGrpSpPr>
              <p:grpSpPr>
                <a:xfrm>
                  <a:off x="2692208" y="4891555"/>
                  <a:ext cx="545917" cy="63900"/>
                  <a:chOff x="2692208" y="4891555"/>
                  <a:chExt cx="545917" cy="63900"/>
                </a:xfrm>
              </p:grpSpPr>
              <p:cxnSp>
                <p:nvCxnSpPr>
                  <p:cNvPr id="5545" name="Google Shape;5545;p188"/>
                  <p:cNvCxnSpPr/>
                  <p:nvPr/>
                </p:nvCxnSpPr>
                <p:spPr>
                  <a:xfrm>
                    <a:off x="2692208" y="4891555"/>
                    <a:ext cx="0" cy="63900"/>
                  </a:xfrm>
                  <a:prstGeom prst="straightConnector1">
                    <a:avLst/>
                  </a:prstGeom>
                  <a:noFill/>
                  <a:ln w="12700" cap="flat" cmpd="sng">
                    <a:solidFill>
                      <a:schemeClr val="dk2"/>
                    </a:solidFill>
                    <a:prstDash val="solid"/>
                    <a:round/>
                    <a:headEnd type="none" w="sm" len="sm"/>
                    <a:tailEnd type="none" w="sm" len="sm"/>
                  </a:ln>
                </p:spPr>
              </p:cxnSp>
              <p:cxnSp>
                <p:nvCxnSpPr>
                  <p:cNvPr id="5546" name="Google Shape;5546;p188"/>
                  <p:cNvCxnSpPr/>
                  <p:nvPr/>
                </p:nvCxnSpPr>
                <p:spPr>
                  <a:xfrm>
                    <a:off x="3238125" y="4891555"/>
                    <a:ext cx="0" cy="63900"/>
                  </a:xfrm>
                  <a:prstGeom prst="straightConnector1">
                    <a:avLst/>
                  </a:prstGeom>
                  <a:noFill/>
                  <a:ln w="12700" cap="flat" cmpd="sng">
                    <a:solidFill>
                      <a:schemeClr val="dk2"/>
                    </a:solidFill>
                    <a:prstDash val="solid"/>
                    <a:round/>
                    <a:headEnd type="none" w="sm" len="sm"/>
                    <a:tailEnd type="none" w="sm" len="sm"/>
                  </a:ln>
                </p:spPr>
              </p:cxnSp>
              <p:cxnSp>
                <p:nvCxnSpPr>
                  <p:cNvPr id="5547" name="Google Shape;5547;p188"/>
                  <p:cNvCxnSpPr/>
                  <p:nvPr/>
                </p:nvCxnSpPr>
                <p:spPr>
                  <a:xfrm>
                    <a:off x="3101645" y="4904305"/>
                    <a:ext cx="0" cy="38400"/>
                  </a:xfrm>
                  <a:prstGeom prst="straightConnector1">
                    <a:avLst/>
                  </a:prstGeom>
                  <a:noFill/>
                  <a:ln w="12700" cap="flat" cmpd="sng">
                    <a:solidFill>
                      <a:schemeClr val="dk2"/>
                    </a:solidFill>
                    <a:prstDash val="solid"/>
                    <a:round/>
                    <a:headEnd type="none" w="sm" len="sm"/>
                    <a:tailEnd type="none" w="sm" len="sm"/>
                  </a:ln>
                </p:spPr>
              </p:cxnSp>
              <p:cxnSp>
                <p:nvCxnSpPr>
                  <p:cNvPr id="5548" name="Google Shape;5548;p188"/>
                  <p:cNvCxnSpPr/>
                  <p:nvPr/>
                </p:nvCxnSpPr>
                <p:spPr>
                  <a:xfrm>
                    <a:off x="2965166" y="4904305"/>
                    <a:ext cx="0" cy="38400"/>
                  </a:xfrm>
                  <a:prstGeom prst="straightConnector1">
                    <a:avLst/>
                  </a:prstGeom>
                  <a:noFill/>
                  <a:ln w="12700" cap="flat" cmpd="sng">
                    <a:solidFill>
                      <a:schemeClr val="dk2"/>
                    </a:solidFill>
                    <a:prstDash val="solid"/>
                    <a:round/>
                    <a:headEnd type="none" w="sm" len="sm"/>
                    <a:tailEnd type="none" w="sm" len="sm"/>
                  </a:ln>
                </p:spPr>
              </p:cxnSp>
              <p:cxnSp>
                <p:nvCxnSpPr>
                  <p:cNvPr id="5549" name="Google Shape;5549;p188"/>
                  <p:cNvCxnSpPr/>
                  <p:nvPr/>
                </p:nvCxnSpPr>
                <p:spPr>
                  <a:xfrm>
                    <a:off x="2828687" y="4904305"/>
                    <a:ext cx="0" cy="38400"/>
                  </a:xfrm>
                  <a:prstGeom prst="straightConnector1">
                    <a:avLst/>
                  </a:prstGeom>
                  <a:noFill/>
                  <a:ln w="12700" cap="flat" cmpd="sng">
                    <a:solidFill>
                      <a:schemeClr val="dk2"/>
                    </a:solidFill>
                    <a:prstDash val="solid"/>
                    <a:round/>
                    <a:headEnd type="none" w="sm" len="sm"/>
                    <a:tailEnd type="none" w="sm" len="sm"/>
                  </a:ln>
                </p:spPr>
              </p:cxnSp>
            </p:grpSp>
          </p:grpSp>
          <p:grpSp>
            <p:nvGrpSpPr>
              <p:cNvPr id="5550" name="Google Shape;5550;p188"/>
              <p:cNvGrpSpPr/>
              <p:nvPr/>
            </p:nvGrpSpPr>
            <p:grpSpPr>
              <a:xfrm>
                <a:off x="2692208" y="5216160"/>
                <a:ext cx="548584" cy="112364"/>
                <a:chOff x="2692208" y="4891555"/>
                <a:chExt cx="548584" cy="112364"/>
              </a:xfrm>
            </p:grpSpPr>
            <p:sp>
              <p:nvSpPr>
                <p:cNvPr id="5551" name="Google Shape;5551;p188"/>
                <p:cNvSpPr/>
                <p:nvPr/>
              </p:nvSpPr>
              <p:spPr>
                <a:xfrm>
                  <a:off x="2936300" y="4954119"/>
                  <a:ext cx="57600" cy="49800"/>
                </a:xfrm>
                <a:prstGeom prst="triangle">
                  <a:avLst>
                    <a:gd name="adj" fmla="val 50000"/>
                  </a:avLst>
                </a:prstGeom>
                <a:noFill/>
                <a:ln w="9525" cap="flat" cmpd="sng">
                  <a:solidFill>
                    <a:schemeClr val="dk2"/>
                  </a:solidFill>
                  <a:prstDash val="solid"/>
                  <a:round/>
                  <a:headEnd type="none" w="sm" len="sm"/>
                  <a:tailEnd type="none" w="sm" len="sm"/>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endParaRPr sz="2400">
                    <a:solidFill>
                      <a:schemeClr val="accent1"/>
                    </a:solidFill>
                    <a:latin typeface="Quattrocento Sans"/>
                    <a:ea typeface="Quattrocento Sans"/>
                    <a:cs typeface="Quattrocento Sans"/>
                    <a:sym typeface="Quattrocento Sans"/>
                  </a:endParaRPr>
                </a:p>
              </p:txBody>
            </p:sp>
            <p:cxnSp>
              <p:nvCxnSpPr>
                <p:cNvPr id="5552" name="Google Shape;5552;p188"/>
                <p:cNvCxnSpPr/>
                <p:nvPr/>
              </p:nvCxnSpPr>
              <p:spPr>
                <a:xfrm>
                  <a:off x="2692392" y="4923559"/>
                  <a:ext cx="548400" cy="0"/>
                </a:xfrm>
                <a:prstGeom prst="straightConnector1">
                  <a:avLst/>
                </a:prstGeom>
                <a:noFill/>
                <a:ln w="12700" cap="flat" cmpd="sng">
                  <a:solidFill>
                    <a:schemeClr val="dk2"/>
                  </a:solidFill>
                  <a:prstDash val="solid"/>
                  <a:round/>
                  <a:headEnd type="none" w="sm" len="sm"/>
                  <a:tailEnd type="none" w="sm" len="sm"/>
                </a:ln>
              </p:spPr>
            </p:cxnSp>
            <p:grpSp>
              <p:nvGrpSpPr>
                <p:cNvPr id="5553" name="Google Shape;5553;p188"/>
                <p:cNvGrpSpPr/>
                <p:nvPr/>
              </p:nvGrpSpPr>
              <p:grpSpPr>
                <a:xfrm>
                  <a:off x="2692208" y="4891555"/>
                  <a:ext cx="545917" cy="63900"/>
                  <a:chOff x="2692208" y="4891555"/>
                  <a:chExt cx="545917" cy="63900"/>
                </a:xfrm>
              </p:grpSpPr>
              <p:cxnSp>
                <p:nvCxnSpPr>
                  <p:cNvPr id="5554" name="Google Shape;5554;p188"/>
                  <p:cNvCxnSpPr/>
                  <p:nvPr/>
                </p:nvCxnSpPr>
                <p:spPr>
                  <a:xfrm>
                    <a:off x="2692208" y="4891555"/>
                    <a:ext cx="0" cy="63900"/>
                  </a:xfrm>
                  <a:prstGeom prst="straightConnector1">
                    <a:avLst/>
                  </a:prstGeom>
                  <a:noFill/>
                  <a:ln w="12700" cap="flat" cmpd="sng">
                    <a:solidFill>
                      <a:schemeClr val="dk2"/>
                    </a:solidFill>
                    <a:prstDash val="solid"/>
                    <a:round/>
                    <a:headEnd type="none" w="sm" len="sm"/>
                    <a:tailEnd type="none" w="sm" len="sm"/>
                  </a:ln>
                </p:spPr>
              </p:cxnSp>
              <p:cxnSp>
                <p:nvCxnSpPr>
                  <p:cNvPr id="5555" name="Google Shape;5555;p188"/>
                  <p:cNvCxnSpPr/>
                  <p:nvPr/>
                </p:nvCxnSpPr>
                <p:spPr>
                  <a:xfrm>
                    <a:off x="3238125" y="4891555"/>
                    <a:ext cx="0" cy="63900"/>
                  </a:xfrm>
                  <a:prstGeom prst="straightConnector1">
                    <a:avLst/>
                  </a:prstGeom>
                  <a:noFill/>
                  <a:ln w="12700" cap="flat" cmpd="sng">
                    <a:solidFill>
                      <a:schemeClr val="dk2"/>
                    </a:solidFill>
                    <a:prstDash val="solid"/>
                    <a:round/>
                    <a:headEnd type="none" w="sm" len="sm"/>
                    <a:tailEnd type="none" w="sm" len="sm"/>
                  </a:ln>
                </p:spPr>
              </p:cxnSp>
              <p:cxnSp>
                <p:nvCxnSpPr>
                  <p:cNvPr id="5556" name="Google Shape;5556;p188"/>
                  <p:cNvCxnSpPr/>
                  <p:nvPr/>
                </p:nvCxnSpPr>
                <p:spPr>
                  <a:xfrm>
                    <a:off x="3101645" y="4904305"/>
                    <a:ext cx="0" cy="38400"/>
                  </a:xfrm>
                  <a:prstGeom prst="straightConnector1">
                    <a:avLst/>
                  </a:prstGeom>
                  <a:noFill/>
                  <a:ln w="12700" cap="flat" cmpd="sng">
                    <a:solidFill>
                      <a:schemeClr val="dk2"/>
                    </a:solidFill>
                    <a:prstDash val="solid"/>
                    <a:round/>
                    <a:headEnd type="none" w="sm" len="sm"/>
                    <a:tailEnd type="none" w="sm" len="sm"/>
                  </a:ln>
                </p:spPr>
              </p:cxnSp>
              <p:cxnSp>
                <p:nvCxnSpPr>
                  <p:cNvPr id="5557" name="Google Shape;5557;p188"/>
                  <p:cNvCxnSpPr/>
                  <p:nvPr/>
                </p:nvCxnSpPr>
                <p:spPr>
                  <a:xfrm>
                    <a:off x="2965166" y="4904305"/>
                    <a:ext cx="0" cy="38400"/>
                  </a:xfrm>
                  <a:prstGeom prst="straightConnector1">
                    <a:avLst/>
                  </a:prstGeom>
                  <a:noFill/>
                  <a:ln w="12700" cap="flat" cmpd="sng">
                    <a:solidFill>
                      <a:schemeClr val="dk2"/>
                    </a:solidFill>
                    <a:prstDash val="solid"/>
                    <a:round/>
                    <a:headEnd type="none" w="sm" len="sm"/>
                    <a:tailEnd type="none" w="sm" len="sm"/>
                  </a:ln>
                </p:spPr>
              </p:cxnSp>
              <p:cxnSp>
                <p:nvCxnSpPr>
                  <p:cNvPr id="5558" name="Google Shape;5558;p188"/>
                  <p:cNvCxnSpPr/>
                  <p:nvPr/>
                </p:nvCxnSpPr>
                <p:spPr>
                  <a:xfrm>
                    <a:off x="2828687" y="4904305"/>
                    <a:ext cx="0" cy="38400"/>
                  </a:xfrm>
                  <a:prstGeom prst="straightConnector1">
                    <a:avLst/>
                  </a:prstGeom>
                  <a:noFill/>
                  <a:ln w="12700" cap="flat" cmpd="sng">
                    <a:solidFill>
                      <a:schemeClr val="dk2"/>
                    </a:solidFill>
                    <a:prstDash val="solid"/>
                    <a:round/>
                    <a:headEnd type="none" w="sm" len="sm"/>
                    <a:tailEnd type="none" w="sm" len="sm"/>
                  </a:ln>
                </p:spPr>
              </p:cxnSp>
            </p:grpSp>
          </p:grpSp>
          <p:grpSp>
            <p:nvGrpSpPr>
              <p:cNvPr id="5559" name="Google Shape;5559;p188"/>
              <p:cNvGrpSpPr/>
              <p:nvPr/>
            </p:nvGrpSpPr>
            <p:grpSpPr>
              <a:xfrm>
                <a:off x="2692208" y="5376875"/>
                <a:ext cx="548584" cy="112364"/>
                <a:chOff x="2692208" y="4891555"/>
                <a:chExt cx="548584" cy="112364"/>
              </a:xfrm>
            </p:grpSpPr>
            <p:sp>
              <p:nvSpPr>
                <p:cNvPr id="5560" name="Google Shape;5560;p188"/>
                <p:cNvSpPr/>
                <p:nvPr/>
              </p:nvSpPr>
              <p:spPr>
                <a:xfrm>
                  <a:off x="2799672" y="4954119"/>
                  <a:ext cx="57600" cy="49800"/>
                </a:xfrm>
                <a:prstGeom prst="triangle">
                  <a:avLst>
                    <a:gd name="adj" fmla="val 50000"/>
                  </a:avLst>
                </a:prstGeom>
                <a:noFill/>
                <a:ln w="9525" cap="flat" cmpd="sng">
                  <a:solidFill>
                    <a:schemeClr val="dk2"/>
                  </a:solidFill>
                  <a:prstDash val="solid"/>
                  <a:round/>
                  <a:headEnd type="none" w="sm" len="sm"/>
                  <a:tailEnd type="none" w="sm" len="sm"/>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endParaRPr sz="2400">
                    <a:solidFill>
                      <a:schemeClr val="accent1"/>
                    </a:solidFill>
                    <a:latin typeface="Quattrocento Sans"/>
                    <a:ea typeface="Quattrocento Sans"/>
                    <a:cs typeface="Quattrocento Sans"/>
                    <a:sym typeface="Quattrocento Sans"/>
                  </a:endParaRPr>
                </a:p>
              </p:txBody>
            </p:sp>
            <p:cxnSp>
              <p:nvCxnSpPr>
                <p:cNvPr id="5561" name="Google Shape;5561;p188"/>
                <p:cNvCxnSpPr/>
                <p:nvPr/>
              </p:nvCxnSpPr>
              <p:spPr>
                <a:xfrm>
                  <a:off x="2692392" y="4923559"/>
                  <a:ext cx="548400" cy="0"/>
                </a:xfrm>
                <a:prstGeom prst="straightConnector1">
                  <a:avLst/>
                </a:prstGeom>
                <a:noFill/>
                <a:ln w="12700" cap="flat" cmpd="sng">
                  <a:solidFill>
                    <a:schemeClr val="dk2"/>
                  </a:solidFill>
                  <a:prstDash val="solid"/>
                  <a:round/>
                  <a:headEnd type="none" w="sm" len="sm"/>
                  <a:tailEnd type="none" w="sm" len="sm"/>
                </a:ln>
              </p:spPr>
            </p:cxnSp>
            <p:grpSp>
              <p:nvGrpSpPr>
                <p:cNvPr id="5562" name="Google Shape;5562;p188"/>
                <p:cNvGrpSpPr/>
                <p:nvPr/>
              </p:nvGrpSpPr>
              <p:grpSpPr>
                <a:xfrm>
                  <a:off x="2692208" y="4891555"/>
                  <a:ext cx="545917" cy="63900"/>
                  <a:chOff x="2692208" y="4891555"/>
                  <a:chExt cx="545917" cy="63900"/>
                </a:xfrm>
              </p:grpSpPr>
              <p:cxnSp>
                <p:nvCxnSpPr>
                  <p:cNvPr id="5563" name="Google Shape;5563;p188"/>
                  <p:cNvCxnSpPr/>
                  <p:nvPr/>
                </p:nvCxnSpPr>
                <p:spPr>
                  <a:xfrm>
                    <a:off x="2692208" y="4891555"/>
                    <a:ext cx="0" cy="63900"/>
                  </a:xfrm>
                  <a:prstGeom prst="straightConnector1">
                    <a:avLst/>
                  </a:prstGeom>
                  <a:noFill/>
                  <a:ln w="12700" cap="flat" cmpd="sng">
                    <a:solidFill>
                      <a:schemeClr val="dk2"/>
                    </a:solidFill>
                    <a:prstDash val="solid"/>
                    <a:round/>
                    <a:headEnd type="none" w="sm" len="sm"/>
                    <a:tailEnd type="none" w="sm" len="sm"/>
                  </a:ln>
                </p:spPr>
              </p:cxnSp>
              <p:cxnSp>
                <p:nvCxnSpPr>
                  <p:cNvPr id="5564" name="Google Shape;5564;p188"/>
                  <p:cNvCxnSpPr/>
                  <p:nvPr/>
                </p:nvCxnSpPr>
                <p:spPr>
                  <a:xfrm>
                    <a:off x="3238125" y="4891555"/>
                    <a:ext cx="0" cy="63900"/>
                  </a:xfrm>
                  <a:prstGeom prst="straightConnector1">
                    <a:avLst/>
                  </a:prstGeom>
                  <a:noFill/>
                  <a:ln w="12700" cap="flat" cmpd="sng">
                    <a:solidFill>
                      <a:schemeClr val="dk2"/>
                    </a:solidFill>
                    <a:prstDash val="solid"/>
                    <a:round/>
                    <a:headEnd type="none" w="sm" len="sm"/>
                    <a:tailEnd type="none" w="sm" len="sm"/>
                  </a:ln>
                </p:spPr>
              </p:cxnSp>
              <p:cxnSp>
                <p:nvCxnSpPr>
                  <p:cNvPr id="5565" name="Google Shape;5565;p188"/>
                  <p:cNvCxnSpPr/>
                  <p:nvPr/>
                </p:nvCxnSpPr>
                <p:spPr>
                  <a:xfrm>
                    <a:off x="3101645" y="4904305"/>
                    <a:ext cx="0" cy="38400"/>
                  </a:xfrm>
                  <a:prstGeom prst="straightConnector1">
                    <a:avLst/>
                  </a:prstGeom>
                  <a:noFill/>
                  <a:ln w="12700" cap="flat" cmpd="sng">
                    <a:solidFill>
                      <a:schemeClr val="dk2"/>
                    </a:solidFill>
                    <a:prstDash val="solid"/>
                    <a:round/>
                    <a:headEnd type="none" w="sm" len="sm"/>
                    <a:tailEnd type="none" w="sm" len="sm"/>
                  </a:ln>
                </p:spPr>
              </p:cxnSp>
              <p:cxnSp>
                <p:nvCxnSpPr>
                  <p:cNvPr id="5566" name="Google Shape;5566;p188"/>
                  <p:cNvCxnSpPr/>
                  <p:nvPr/>
                </p:nvCxnSpPr>
                <p:spPr>
                  <a:xfrm>
                    <a:off x="2965166" y="4904305"/>
                    <a:ext cx="0" cy="38400"/>
                  </a:xfrm>
                  <a:prstGeom prst="straightConnector1">
                    <a:avLst/>
                  </a:prstGeom>
                  <a:noFill/>
                  <a:ln w="12700" cap="flat" cmpd="sng">
                    <a:solidFill>
                      <a:schemeClr val="dk2"/>
                    </a:solidFill>
                    <a:prstDash val="solid"/>
                    <a:round/>
                    <a:headEnd type="none" w="sm" len="sm"/>
                    <a:tailEnd type="none" w="sm" len="sm"/>
                  </a:ln>
                </p:spPr>
              </p:cxnSp>
              <p:cxnSp>
                <p:nvCxnSpPr>
                  <p:cNvPr id="5567" name="Google Shape;5567;p188"/>
                  <p:cNvCxnSpPr/>
                  <p:nvPr/>
                </p:nvCxnSpPr>
                <p:spPr>
                  <a:xfrm>
                    <a:off x="2828687" y="4904305"/>
                    <a:ext cx="0" cy="38400"/>
                  </a:xfrm>
                  <a:prstGeom prst="straightConnector1">
                    <a:avLst/>
                  </a:prstGeom>
                  <a:noFill/>
                  <a:ln w="12700" cap="flat" cmpd="sng">
                    <a:solidFill>
                      <a:schemeClr val="dk2"/>
                    </a:solidFill>
                    <a:prstDash val="solid"/>
                    <a:round/>
                    <a:headEnd type="none" w="sm" len="sm"/>
                    <a:tailEnd type="none" w="sm" len="sm"/>
                  </a:ln>
                </p:spPr>
              </p:cxnSp>
            </p:grpSp>
          </p:grpSp>
        </p:grpSp>
        <p:grpSp>
          <p:nvGrpSpPr>
            <p:cNvPr id="5568" name="Google Shape;5568;p188"/>
            <p:cNvGrpSpPr/>
            <p:nvPr/>
          </p:nvGrpSpPr>
          <p:grpSpPr>
            <a:xfrm>
              <a:off x="960129" y="4763598"/>
              <a:ext cx="548700" cy="535473"/>
              <a:chOff x="1912629" y="4904349"/>
              <a:chExt cx="548700" cy="535473"/>
            </a:xfrm>
          </p:grpSpPr>
          <p:sp>
            <p:nvSpPr>
              <p:cNvPr id="5569" name="Google Shape;5569;p188"/>
              <p:cNvSpPr/>
              <p:nvPr/>
            </p:nvSpPr>
            <p:spPr>
              <a:xfrm>
                <a:off x="1912629" y="4904349"/>
                <a:ext cx="548700" cy="63900"/>
              </a:xfrm>
              <a:prstGeom prst="rect">
                <a:avLst/>
              </a:prstGeom>
              <a:noFill/>
              <a:ln w="12700" cap="flat" cmpd="sng">
                <a:solidFill>
                  <a:schemeClr val="dk2"/>
                </a:solidFill>
                <a:prstDash val="solid"/>
                <a:round/>
                <a:headEnd type="none" w="sm" len="sm"/>
                <a:tailEnd type="none" w="sm" len="sm"/>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5570" name="Google Shape;5570;p188"/>
              <p:cNvSpPr/>
              <p:nvPr/>
            </p:nvSpPr>
            <p:spPr>
              <a:xfrm>
                <a:off x="1912629" y="5059566"/>
                <a:ext cx="548700" cy="66000"/>
              </a:xfrm>
              <a:prstGeom prst="rect">
                <a:avLst/>
              </a:prstGeom>
              <a:noFill/>
              <a:ln w="12700" cap="flat" cmpd="sng">
                <a:solidFill>
                  <a:schemeClr val="dk2"/>
                </a:solidFill>
                <a:prstDash val="solid"/>
                <a:round/>
                <a:headEnd type="none" w="sm" len="sm"/>
                <a:tailEnd type="none" w="sm" len="sm"/>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5571" name="Google Shape;5571;p188"/>
              <p:cNvSpPr/>
              <p:nvPr/>
            </p:nvSpPr>
            <p:spPr>
              <a:xfrm>
                <a:off x="1912629" y="5216694"/>
                <a:ext cx="548700" cy="66000"/>
              </a:xfrm>
              <a:prstGeom prst="rect">
                <a:avLst/>
              </a:prstGeom>
              <a:noFill/>
              <a:ln w="12700" cap="flat" cmpd="sng">
                <a:solidFill>
                  <a:schemeClr val="dk2"/>
                </a:solidFill>
                <a:prstDash val="solid"/>
                <a:round/>
                <a:headEnd type="none" w="sm" len="sm"/>
                <a:tailEnd type="none" w="sm" len="sm"/>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5572" name="Google Shape;5572;p188"/>
              <p:cNvSpPr/>
              <p:nvPr/>
            </p:nvSpPr>
            <p:spPr>
              <a:xfrm>
                <a:off x="1912629" y="5373822"/>
                <a:ext cx="548700" cy="66000"/>
              </a:xfrm>
              <a:prstGeom prst="rect">
                <a:avLst/>
              </a:prstGeom>
              <a:noFill/>
              <a:ln w="12700" cap="flat" cmpd="sng">
                <a:solidFill>
                  <a:schemeClr val="dk2"/>
                </a:solidFill>
                <a:prstDash val="solid"/>
                <a:round/>
                <a:headEnd type="none" w="sm" len="sm"/>
                <a:tailEnd type="none" w="sm" len="sm"/>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grpSp>
        <p:sp>
          <p:nvSpPr>
            <p:cNvPr id="5573" name="Google Shape;5573;p188"/>
            <p:cNvSpPr/>
            <p:nvPr/>
          </p:nvSpPr>
          <p:spPr>
            <a:xfrm>
              <a:off x="3437040" y="4599348"/>
              <a:ext cx="228141" cy="817670"/>
            </a:xfrm>
            <a:custGeom>
              <a:avLst/>
              <a:gdLst/>
              <a:ahLst/>
              <a:cxnLst/>
              <a:rect l="l" t="t" r="r" b="b"/>
              <a:pathLst>
                <a:path w="297252" h="1018903" extrusionOk="0">
                  <a:moveTo>
                    <a:pt x="0" y="0"/>
                  </a:moveTo>
                  <a:lnTo>
                    <a:pt x="297252" y="509452"/>
                  </a:lnTo>
                  <a:lnTo>
                    <a:pt x="0" y="1018903"/>
                  </a:lnTo>
                </a:path>
              </a:pathLst>
            </a:custGeom>
            <a:noFill/>
            <a:ln w="12700" cap="flat" cmpd="sng">
              <a:solidFill>
                <a:schemeClr val="dk2"/>
              </a:solidFill>
              <a:prstDash val="solid"/>
              <a:round/>
              <a:headEnd type="none" w="sm" len="sm"/>
              <a:tailEnd type="none" w="sm" len="sm"/>
            </a:ln>
          </p:spPr>
          <p:txBody>
            <a:bodyPr spcFirstLastPara="1" wrap="square" lIns="182850" tIns="146275" rIns="182850" bIns="14627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5574" name="Google Shape;5574;p188"/>
            <p:cNvSpPr/>
            <p:nvPr/>
          </p:nvSpPr>
          <p:spPr>
            <a:xfrm>
              <a:off x="3867315" y="4831729"/>
              <a:ext cx="476100" cy="334500"/>
            </a:xfrm>
            <a:prstGeom prst="rect">
              <a:avLst/>
            </a:prstGeom>
            <a:noFill/>
            <a:ln w="12700" cap="flat" cmpd="sng">
              <a:solidFill>
                <a:schemeClr val="dk2"/>
              </a:solidFill>
              <a:prstDash val="solid"/>
              <a:round/>
              <a:headEnd type="none" w="sm" len="sm"/>
              <a:tailEnd type="none" w="sm" len="sm"/>
            </a:ln>
          </p:spPr>
          <p:txBody>
            <a:bodyPr spcFirstLastPara="1" wrap="square" lIns="91425" tIns="45700" rIns="91425" bIns="45700" anchor="ctr" anchorCtr="1">
              <a:noAutofit/>
            </a:bodyPr>
            <a:lstStyle/>
            <a:p>
              <a:pPr marL="0" marR="0" lvl="0" indent="0" algn="ctr" rtl="0">
                <a:lnSpc>
                  <a:spcPct val="90000"/>
                </a:lnSpc>
                <a:spcBef>
                  <a:spcPts val="0"/>
                </a:spcBef>
                <a:spcAft>
                  <a:spcPts val="0"/>
                </a:spcAft>
                <a:buNone/>
              </a:pPr>
              <a:r>
                <a:rPr lang="en-US" sz="1000">
                  <a:solidFill>
                    <a:schemeClr val="dk2"/>
                  </a:solidFill>
                  <a:latin typeface="Quattrocento Sans"/>
                  <a:ea typeface="Quattrocento Sans"/>
                  <a:cs typeface="Quattrocento Sans"/>
                  <a:sym typeface="Quattrocento Sans"/>
                </a:rPr>
                <a:t>95%</a:t>
              </a:r>
              <a:endParaRPr sz="1400"/>
            </a:p>
          </p:txBody>
        </p:sp>
      </p:grpSp>
      <p:grpSp>
        <p:nvGrpSpPr>
          <p:cNvPr id="5576" name="Google Shape;5576;p188"/>
          <p:cNvGrpSpPr/>
          <p:nvPr/>
        </p:nvGrpSpPr>
        <p:grpSpPr>
          <a:xfrm>
            <a:off x="1407336" y="4192782"/>
            <a:ext cx="2259013" cy="1271784"/>
            <a:chOff x="1124117" y="4110783"/>
            <a:chExt cx="2615507" cy="1462493"/>
          </a:xfrm>
        </p:grpSpPr>
        <p:grpSp>
          <p:nvGrpSpPr>
            <p:cNvPr id="5577" name="Google Shape;5577;p188"/>
            <p:cNvGrpSpPr/>
            <p:nvPr/>
          </p:nvGrpSpPr>
          <p:grpSpPr>
            <a:xfrm>
              <a:off x="1124117" y="4110783"/>
              <a:ext cx="2093133" cy="1462493"/>
              <a:chOff x="1706565" y="2222055"/>
              <a:chExt cx="367500" cy="267900"/>
            </a:xfrm>
          </p:grpSpPr>
          <p:grpSp>
            <p:nvGrpSpPr>
              <p:cNvPr id="5578" name="Google Shape;5578;p188"/>
              <p:cNvGrpSpPr/>
              <p:nvPr/>
            </p:nvGrpSpPr>
            <p:grpSpPr>
              <a:xfrm>
                <a:off x="1738130" y="2257950"/>
                <a:ext cx="204609" cy="199264"/>
                <a:chOff x="1047750" y="3578225"/>
                <a:chExt cx="368400" cy="358775"/>
              </a:xfrm>
            </p:grpSpPr>
            <p:cxnSp>
              <p:nvCxnSpPr>
                <p:cNvPr id="5579" name="Google Shape;5579;p188"/>
                <p:cNvCxnSpPr/>
                <p:nvPr/>
              </p:nvCxnSpPr>
              <p:spPr>
                <a:xfrm>
                  <a:off x="1047750" y="3578225"/>
                  <a:ext cx="368400" cy="0"/>
                </a:xfrm>
                <a:prstGeom prst="straightConnector1">
                  <a:avLst/>
                </a:prstGeom>
                <a:noFill/>
                <a:ln w="38100" cap="rnd" cmpd="sng">
                  <a:solidFill>
                    <a:schemeClr val="dk2"/>
                  </a:solidFill>
                  <a:prstDash val="solid"/>
                  <a:miter lim="800000"/>
                  <a:headEnd type="none" w="sm" len="sm"/>
                  <a:tailEnd type="none" w="sm" len="sm"/>
                </a:ln>
              </p:spPr>
            </p:cxnSp>
            <p:cxnSp>
              <p:nvCxnSpPr>
                <p:cNvPr id="5580" name="Google Shape;5580;p188"/>
                <p:cNvCxnSpPr/>
                <p:nvPr/>
              </p:nvCxnSpPr>
              <p:spPr>
                <a:xfrm>
                  <a:off x="1047750" y="3697817"/>
                  <a:ext cx="368400" cy="0"/>
                </a:xfrm>
                <a:prstGeom prst="straightConnector1">
                  <a:avLst/>
                </a:prstGeom>
                <a:noFill/>
                <a:ln w="38100" cap="rnd" cmpd="sng">
                  <a:solidFill>
                    <a:schemeClr val="dk2"/>
                  </a:solidFill>
                  <a:prstDash val="solid"/>
                  <a:miter lim="800000"/>
                  <a:headEnd type="none" w="sm" len="sm"/>
                  <a:tailEnd type="none" w="sm" len="sm"/>
                </a:ln>
              </p:spPr>
            </p:cxnSp>
            <p:cxnSp>
              <p:nvCxnSpPr>
                <p:cNvPr id="5581" name="Google Shape;5581;p188"/>
                <p:cNvCxnSpPr/>
                <p:nvPr/>
              </p:nvCxnSpPr>
              <p:spPr>
                <a:xfrm>
                  <a:off x="1047750" y="3817409"/>
                  <a:ext cx="368400" cy="0"/>
                </a:xfrm>
                <a:prstGeom prst="straightConnector1">
                  <a:avLst/>
                </a:prstGeom>
                <a:noFill/>
                <a:ln w="38100" cap="rnd" cmpd="sng">
                  <a:solidFill>
                    <a:schemeClr val="dk2"/>
                  </a:solidFill>
                  <a:prstDash val="solid"/>
                  <a:miter lim="800000"/>
                  <a:headEnd type="none" w="sm" len="sm"/>
                  <a:tailEnd type="none" w="sm" len="sm"/>
                </a:ln>
              </p:spPr>
            </p:cxnSp>
            <p:cxnSp>
              <p:nvCxnSpPr>
                <p:cNvPr id="5582" name="Google Shape;5582;p188"/>
                <p:cNvCxnSpPr/>
                <p:nvPr/>
              </p:nvCxnSpPr>
              <p:spPr>
                <a:xfrm>
                  <a:off x="1047750" y="3937000"/>
                  <a:ext cx="368400" cy="0"/>
                </a:xfrm>
                <a:prstGeom prst="straightConnector1">
                  <a:avLst/>
                </a:prstGeom>
                <a:noFill/>
                <a:ln w="38100" cap="rnd" cmpd="sng">
                  <a:solidFill>
                    <a:schemeClr val="dk2"/>
                  </a:solidFill>
                  <a:prstDash val="solid"/>
                  <a:miter lim="800000"/>
                  <a:headEnd type="none" w="sm" len="sm"/>
                  <a:tailEnd type="none" w="sm" len="sm"/>
                </a:ln>
              </p:spPr>
            </p:cxnSp>
          </p:grpSp>
          <p:sp>
            <p:nvSpPr>
              <p:cNvPr id="5583" name="Google Shape;5583;p188"/>
              <p:cNvSpPr/>
              <p:nvPr/>
            </p:nvSpPr>
            <p:spPr>
              <a:xfrm>
                <a:off x="1706565" y="2222055"/>
                <a:ext cx="367500" cy="267900"/>
              </a:xfrm>
              <a:prstGeom prst="rect">
                <a:avLst/>
              </a:prstGeom>
              <a:noFill/>
              <a:ln w="12700" cap="flat" cmpd="sng">
                <a:solidFill>
                  <a:schemeClr val="dk2"/>
                </a:solidFill>
                <a:prstDash val="solid"/>
                <a:round/>
                <a:headEnd type="none" w="sm" len="sm"/>
                <a:tailEnd type="none" w="sm" len="sm"/>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grpSp>
        <p:sp>
          <p:nvSpPr>
            <p:cNvPr id="5584" name="Google Shape;5584;p188"/>
            <p:cNvSpPr txBox="1"/>
            <p:nvPr/>
          </p:nvSpPr>
          <p:spPr>
            <a:xfrm>
              <a:off x="2691440" y="4235267"/>
              <a:ext cx="682800" cy="166200"/>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None/>
              </a:pPr>
              <a:r>
                <a:rPr lang="en-US" sz="1200">
                  <a:solidFill>
                    <a:schemeClr val="dk2"/>
                  </a:solidFill>
                  <a:latin typeface="Quattrocento Sans"/>
                  <a:ea typeface="Quattrocento Sans"/>
                  <a:cs typeface="Quattrocento Sans"/>
                  <a:sym typeface="Quattrocento Sans"/>
                </a:rPr>
                <a:t>80%</a:t>
              </a:r>
              <a:endParaRPr sz="1400"/>
            </a:p>
          </p:txBody>
        </p:sp>
        <p:sp>
          <p:nvSpPr>
            <p:cNvPr id="5585" name="Google Shape;5585;p188"/>
            <p:cNvSpPr txBox="1"/>
            <p:nvPr/>
          </p:nvSpPr>
          <p:spPr>
            <a:xfrm>
              <a:off x="2710156" y="4572070"/>
              <a:ext cx="682800" cy="166200"/>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None/>
              </a:pPr>
              <a:r>
                <a:rPr lang="en-US" sz="1200">
                  <a:solidFill>
                    <a:schemeClr val="dk2"/>
                  </a:solidFill>
                  <a:latin typeface="Quattrocento Sans"/>
                  <a:ea typeface="Quattrocento Sans"/>
                  <a:cs typeface="Quattrocento Sans"/>
                  <a:sym typeface="Quattrocento Sans"/>
                </a:rPr>
                <a:t>75%</a:t>
              </a:r>
              <a:endParaRPr sz="1400"/>
            </a:p>
          </p:txBody>
        </p:sp>
        <p:sp>
          <p:nvSpPr>
            <p:cNvPr id="5586" name="Google Shape;5586;p188"/>
            <p:cNvSpPr txBox="1"/>
            <p:nvPr/>
          </p:nvSpPr>
          <p:spPr>
            <a:xfrm>
              <a:off x="2709697" y="4965296"/>
              <a:ext cx="682800" cy="166200"/>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None/>
              </a:pPr>
              <a:r>
                <a:rPr lang="en-US" sz="1200">
                  <a:solidFill>
                    <a:schemeClr val="dk2"/>
                  </a:solidFill>
                  <a:latin typeface="Quattrocento Sans"/>
                  <a:ea typeface="Quattrocento Sans"/>
                  <a:cs typeface="Quattrocento Sans"/>
                  <a:sym typeface="Quattrocento Sans"/>
                </a:rPr>
                <a:t>90%</a:t>
              </a:r>
              <a:endParaRPr sz="1400"/>
            </a:p>
          </p:txBody>
        </p:sp>
        <p:sp>
          <p:nvSpPr>
            <p:cNvPr id="5587" name="Google Shape;5587;p188"/>
            <p:cNvSpPr/>
            <p:nvPr/>
          </p:nvSpPr>
          <p:spPr>
            <a:xfrm>
              <a:off x="3454624" y="4122351"/>
              <a:ext cx="285000" cy="285000"/>
            </a:xfrm>
            <a:prstGeom prst="smileyFace">
              <a:avLst>
                <a:gd name="adj" fmla="val -1251"/>
              </a:avLst>
            </a:prstGeom>
            <a:noFill/>
            <a:ln w="12700" cap="flat" cmpd="sng">
              <a:solidFill>
                <a:schemeClr val="dk2"/>
              </a:solidFill>
              <a:prstDash val="solid"/>
              <a:round/>
              <a:headEnd type="none" w="sm" len="sm"/>
              <a:tailEnd type="none" w="sm" len="sm"/>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5588" name="Google Shape;5588;p188"/>
            <p:cNvSpPr txBox="1"/>
            <p:nvPr/>
          </p:nvSpPr>
          <p:spPr>
            <a:xfrm>
              <a:off x="2709697" y="5310522"/>
              <a:ext cx="682800" cy="166200"/>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None/>
              </a:pPr>
              <a:r>
                <a:rPr lang="en-US" sz="1200">
                  <a:solidFill>
                    <a:schemeClr val="dk2"/>
                  </a:solidFill>
                  <a:latin typeface="Quattrocento Sans"/>
                  <a:ea typeface="Quattrocento Sans"/>
                  <a:cs typeface="Quattrocento Sans"/>
                  <a:sym typeface="Quattrocento Sans"/>
                </a:rPr>
                <a:t>85%</a:t>
              </a:r>
              <a:endParaRPr sz="1400"/>
            </a:p>
          </p:txBody>
        </p:sp>
        <p:sp>
          <p:nvSpPr>
            <p:cNvPr id="5589" name="Google Shape;5589;p188"/>
            <p:cNvSpPr/>
            <p:nvPr/>
          </p:nvSpPr>
          <p:spPr>
            <a:xfrm>
              <a:off x="3452021" y="4514781"/>
              <a:ext cx="285000" cy="285000"/>
            </a:xfrm>
            <a:prstGeom prst="smileyFace">
              <a:avLst>
                <a:gd name="adj" fmla="val -4653"/>
              </a:avLst>
            </a:prstGeom>
            <a:noFill/>
            <a:ln w="12700" cap="flat" cmpd="sng">
              <a:solidFill>
                <a:schemeClr val="dk2"/>
              </a:solidFill>
              <a:prstDash val="solid"/>
              <a:round/>
              <a:headEnd type="none" w="sm" len="sm"/>
              <a:tailEnd type="none" w="sm" len="sm"/>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5590" name="Google Shape;5590;p188"/>
            <p:cNvSpPr/>
            <p:nvPr/>
          </p:nvSpPr>
          <p:spPr>
            <a:xfrm>
              <a:off x="3451555" y="4879160"/>
              <a:ext cx="285000" cy="285000"/>
            </a:xfrm>
            <a:prstGeom prst="smileyFace">
              <a:avLst>
                <a:gd name="adj" fmla="val 4653"/>
              </a:avLst>
            </a:prstGeom>
            <a:noFill/>
            <a:ln w="12700" cap="flat" cmpd="sng">
              <a:solidFill>
                <a:schemeClr val="dk2"/>
              </a:solidFill>
              <a:prstDash val="solid"/>
              <a:round/>
              <a:headEnd type="none" w="sm" len="sm"/>
              <a:tailEnd type="none" w="sm" len="sm"/>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5591" name="Google Shape;5591;p188"/>
            <p:cNvSpPr/>
            <p:nvPr/>
          </p:nvSpPr>
          <p:spPr>
            <a:xfrm>
              <a:off x="3448952" y="5255406"/>
              <a:ext cx="285000" cy="285000"/>
            </a:xfrm>
            <a:prstGeom prst="smileyFace">
              <a:avLst>
                <a:gd name="adj" fmla="val -267"/>
              </a:avLst>
            </a:prstGeom>
            <a:noFill/>
            <a:ln w="12700" cap="flat" cmpd="sng">
              <a:solidFill>
                <a:schemeClr val="dk2"/>
              </a:solidFill>
              <a:prstDash val="solid"/>
              <a:round/>
              <a:headEnd type="none" w="sm" len="sm"/>
              <a:tailEnd type="none" w="sm" len="sm"/>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grpSp>
    </p:spTree>
    <p:extLst>
      <p:ext uri="{BB962C8B-B14F-4D97-AF65-F5344CB8AC3E}">
        <p14:creationId xmlns:p14="http://schemas.microsoft.com/office/powerpoint/2010/main" val="3500469580"/>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5595"/>
        <p:cNvGrpSpPr/>
        <p:nvPr/>
      </p:nvGrpSpPr>
      <p:grpSpPr>
        <a:xfrm>
          <a:off x="0" y="0"/>
          <a:ext cx="0" cy="0"/>
          <a:chOff x="0" y="0"/>
          <a:chExt cx="0" cy="0"/>
        </a:xfrm>
      </p:grpSpPr>
      <p:sp>
        <p:nvSpPr>
          <p:cNvPr id="97" name="Rectangle 96">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ectangle 98">
            <a:extLst>
              <a:ext uri="{FF2B5EF4-FFF2-40B4-BE49-F238E27FC236}">
                <a16:creationId xmlns:a16="http://schemas.microsoft.com/office/drawing/2014/main" id="{3E5445C6-DD42-4979-86FF-03730E8C6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734" y="321733"/>
            <a:ext cx="11573488" cy="6214534"/>
          </a:xfrm>
          <a:prstGeom prst="rect">
            <a:avLst/>
          </a:prstGeom>
          <a:solidFill>
            <a:schemeClr val="bg1">
              <a:lumMod val="75000"/>
              <a:lumOff val="25000"/>
            </a:schemeClr>
          </a:solidFill>
          <a:ln w="127000" cap="sq" cmpd="thinThick">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96" name="Google Shape;5596;p189"/>
          <p:cNvSpPr txBox="1">
            <a:spLocks noGrp="1"/>
          </p:cNvSpPr>
          <p:nvPr>
            <p:ph type="ctrTitle"/>
          </p:nvPr>
        </p:nvSpPr>
        <p:spPr>
          <a:xfrm>
            <a:off x="1524000" y="1122362"/>
            <a:ext cx="9144000" cy="2840037"/>
          </a:xfrm>
          <a:prstGeom prst="rect">
            <a:avLst/>
          </a:prstGeom>
        </p:spPr>
        <p:txBody>
          <a:bodyPr spcFirstLastPara="1" lIns="0" tIns="0" rIns="0" bIns="0" anchorCtr="0">
            <a:normAutofit/>
          </a:bodyPr>
          <a:lstStyle/>
          <a:p>
            <a:pPr marL="0" lvl="0" indent="0" rtl="0">
              <a:spcBef>
                <a:spcPts val="0"/>
              </a:spcBef>
              <a:spcAft>
                <a:spcPts val="0"/>
              </a:spcAft>
              <a:buClr>
                <a:schemeClr val="dk1"/>
              </a:buClr>
              <a:buSzPts val="3600"/>
              <a:buFont typeface="Quattrocento Sans"/>
              <a:buNone/>
            </a:pPr>
            <a:r>
              <a:rPr lang="en-US" sz="5800">
                <a:latin typeface="Calibri"/>
                <a:ea typeface="Calibri"/>
                <a:cs typeface="Calibri"/>
                <a:sym typeface="Calibri"/>
              </a:rPr>
              <a:t>Azure Machine Learning Pipelines</a:t>
            </a:r>
          </a:p>
        </p:txBody>
      </p:sp>
      <p:sp>
        <p:nvSpPr>
          <p:cNvPr id="2" name="Subtitle 1">
            <a:extLst>
              <a:ext uri="{FF2B5EF4-FFF2-40B4-BE49-F238E27FC236}">
                <a16:creationId xmlns:a16="http://schemas.microsoft.com/office/drawing/2014/main" id="{A4BB2DAA-6735-45DA-8140-9320C9637450}"/>
              </a:ext>
            </a:extLst>
          </p:cNvPr>
          <p:cNvSpPr>
            <a:spLocks noGrp="1"/>
          </p:cNvSpPr>
          <p:nvPr>
            <p:ph type="subTitle" idx="1"/>
          </p:nvPr>
        </p:nvSpPr>
        <p:spPr>
          <a:xfrm>
            <a:off x="1524000" y="4256436"/>
            <a:ext cx="9144000" cy="1600818"/>
          </a:xfrm>
        </p:spPr>
        <p:txBody>
          <a:bodyPr>
            <a:normAutofit/>
          </a:bodyPr>
          <a:lstStyle/>
          <a:p>
            <a:r>
              <a:rPr lang="en-IN">
                <a:solidFill>
                  <a:schemeClr val="accent1"/>
                </a:solidFill>
              </a:rPr>
              <a:t>Streamline the process of execution</a:t>
            </a:r>
          </a:p>
        </p:txBody>
      </p:sp>
      <p:cxnSp>
        <p:nvCxnSpPr>
          <p:cNvPr id="101" name="Straight Connector 100">
            <a:extLst>
              <a:ext uri="{FF2B5EF4-FFF2-40B4-BE49-F238E27FC236}">
                <a16:creationId xmlns:a16="http://schemas.microsoft.com/office/drawing/2014/main" id="{45000665-DFC7-417E-8FD7-516A0F15C9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4109417"/>
            <a:ext cx="2743200" cy="0"/>
          </a:xfrm>
          <a:prstGeom prst="line">
            <a:avLst/>
          </a:prstGeom>
          <a:ln w="127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46625664"/>
      </p:ext>
    </p:extLst>
  </p:cSld>
  <p:clrMapOvr>
    <a:overrideClrMapping bg1="dk1" tx1="lt1" bg2="dk2" tx2="lt2" accent1="accent1" accent2="accent2" accent3="accent3" accent4="accent4" accent5="accent5" accent6="accent6" hlink="hlink" folHlink="folHlink"/>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600"/>
        <p:cNvGrpSpPr/>
        <p:nvPr/>
      </p:nvGrpSpPr>
      <p:grpSpPr>
        <a:xfrm>
          <a:off x="0" y="0"/>
          <a:ext cx="0" cy="0"/>
          <a:chOff x="0" y="0"/>
          <a:chExt cx="0" cy="0"/>
        </a:xfrm>
      </p:grpSpPr>
      <p:sp>
        <p:nvSpPr>
          <p:cNvPr id="5601" name="Google Shape;5601;p190"/>
          <p:cNvSpPr txBox="1">
            <a:spLocks noGrp="1"/>
          </p:cNvSpPr>
          <p:nvPr>
            <p:ph type="title"/>
          </p:nvPr>
        </p:nvSpPr>
        <p:spPr>
          <a:prstGeom prst="rect">
            <a:avLst/>
          </a:prstGeom>
          <a:noFill/>
          <a:ln>
            <a:noFill/>
          </a:ln>
        </p:spPr>
        <p:txBody>
          <a:bodyPr spcFirstLastPara="1" wrap="square" lIns="89625" tIns="161350" rIns="0" bIns="0" anchor="t" anchorCtr="0">
            <a:noAutofit/>
          </a:bodyPr>
          <a:lstStyle/>
          <a:p>
            <a:pPr marL="0" lvl="0" indent="0" algn="l" rtl="0">
              <a:lnSpc>
                <a:spcPct val="90000"/>
              </a:lnSpc>
              <a:spcBef>
                <a:spcPts val="0"/>
              </a:spcBef>
              <a:spcAft>
                <a:spcPts val="0"/>
              </a:spcAft>
              <a:buClr>
                <a:srgbClr val="000000"/>
              </a:buClr>
              <a:buSzPts val="3500"/>
              <a:buFont typeface="Quattrocento Sans"/>
              <a:buNone/>
            </a:pPr>
            <a:r>
              <a:rPr lang="en-US" sz="4500" b="1">
                <a:latin typeface="Calibri"/>
                <a:ea typeface="Calibri"/>
                <a:cs typeface="Calibri"/>
                <a:sym typeface="Calibri"/>
              </a:rPr>
              <a:t>Azure Machine Learning Pipelines</a:t>
            </a:r>
            <a:endParaRPr sz="4500" b="1">
              <a:latin typeface="Calibri"/>
              <a:ea typeface="Calibri"/>
              <a:cs typeface="Calibri"/>
              <a:sym typeface="Calibri"/>
            </a:endParaRPr>
          </a:p>
        </p:txBody>
      </p:sp>
      <p:sp>
        <p:nvSpPr>
          <p:cNvPr id="5602" name="Google Shape;5602;p190"/>
          <p:cNvSpPr/>
          <p:nvPr/>
        </p:nvSpPr>
        <p:spPr>
          <a:xfrm>
            <a:off x="1103372" y="3500943"/>
            <a:ext cx="575400" cy="756000"/>
          </a:xfrm>
          <a:prstGeom prst="can">
            <a:avLst>
              <a:gd name="adj" fmla="val 39530"/>
            </a:avLst>
          </a:prstGeom>
          <a:noFill/>
          <a:ln w="12700" cap="flat" cmpd="sng">
            <a:solidFill>
              <a:schemeClr val="dk2"/>
            </a:solidFill>
            <a:prstDash val="solid"/>
            <a:round/>
            <a:headEnd type="none" w="sm" len="sm"/>
            <a:tailEnd type="none" w="sm" len="sm"/>
          </a:ln>
        </p:spPr>
        <p:txBody>
          <a:bodyPr spcFirstLastPara="1" wrap="square" lIns="0" tIns="146275" rIns="0" bIns="146275" anchor="ctr" anchorCtr="0">
            <a:noAutofit/>
          </a:bodyPr>
          <a:lstStyle/>
          <a:p>
            <a:pPr marL="0" marR="0" lvl="0" indent="0" algn="ctr" rtl="0">
              <a:lnSpc>
                <a:spcPct val="90000"/>
              </a:lnSpc>
              <a:spcBef>
                <a:spcPts val="0"/>
              </a:spcBef>
              <a:spcAft>
                <a:spcPts val="0"/>
              </a:spcAft>
              <a:buClr>
                <a:schemeClr val="lt1"/>
              </a:buClr>
              <a:buSzPts val="1800"/>
              <a:buFont typeface="Quattrocento Sans"/>
              <a:buNone/>
            </a:pPr>
            <a:endParaRPr sz="1800" b="0" i="0" u="none" strike="noStrike" cap="none">
              <a:solidFill>
                <a:srgbClr val="0078D4"/>
              </a:solidFill>
              <a:latin typeface="Quattrocento Sans"/>
              <a:ea typeface="Quattrocento Sans"/>
              <a:cs typeface="Quattrocento Sans"/>
              <a:sym typeface="Quattrocento Sans"/>
            </a:endParaRPr>
          </a:p>
        </p:txBody>
      </p:sp>
      <p:sp>
        <p:nvSpPr>
          <p:cNvPr id="5603" name="Google Shape;5603;p190"/>
          <p:cNvSpPr txBox="1"/>
          <p:nvPr/>
        </p:nvSpPr>
        <p:spPr>
          <a:xfrm>
            <a:off x="2224846" y="1733997"/>
            <a:ext cx="1668300" cy="3078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78D4"/>
              </a:buClr>
              <a:buSzPts val="2000"/>
              <a:buFont typeface="Quattrocento Sans"/>
              <a:buNone/>
            </a:pPr>
            <a:r>
              <a:rPr lang="en-US" sz="2000" b="1" i="0" u="none" strike="noStrike" cap="none">
                <a:solidFill>
                  <a:srgbClr val="0078D4"/>
                </a:solidFill>
                <a:latin typeface="Quattrocento Sans"/>
                <a:ea typeface="Quattrocento Sans"/>
                <a:cs typeface="Quattrocento Sans"/>
                <a:sym typeface="Quattrocento Sans"/>
              </a:rPr>
              <a:t>Prepare data</a:t>
            </a:r>
            <a:endParaRPr sz="1400"/>
          </a:p>
        </p:txBody>
      </p:sp>
      <p:sp>
        <p:nvSpPr>
          <p:cNvPr id="5604" name="Google Shape;5604;p190"/>
          <p:cNvSpPr txBox="1"/>
          <p:nvPr/>
        </p:nvSpPr>
        <p:spPr>
          <a:xfrm>
            <a:off x="5388204" y="1733997"/>
            <a:ext cx="2560800" cy="3078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78D4"/>
              </a:buClr>
              <a:buSzPts val="2000"/>
              <a:buFont typeface="Quattrocento Sans"/>
              <a:buNone/>
            </a:pPr>
            <a:r>
              <a:rPr lang="en-US" sz="2000" b="1" i="0" u="none" strike="noStrike" cap="none">
                <a:solidFill>
                  <a:srgbClr val="0078D4"/>
                </a:solidFill>
                <a:latin typeface="Quattrocento Sans"/>
                <a:ea typeface="Quattrocento Sans"/>
                <a:cs typeface="Quattrocento Sans"/>
                <a:sym typeface="Quattrocento Sans"/>
              </a:rPr>
              <a:t>Build &amp; train models</a:t>
            </a:r>
            <a:endParaRPr sz="1400"/>
          </a:p>
        </p:txBody>
      </p:sp>
      <p:sp>
        <p:nvSpPr>
          <p:cNvPr id="5605" name="Google Shape;5605;p190"/>
          <p:cNvSpPr txBox="1"/>
          <p:nvPr/>
        </p:nvSpPr>
        <p:spPr>
          <a:xfrm>
            <a:off x="8873681" y="1733997"/>
            <a:ext cx="2155200" cy="3078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78D4"/>
              </a:buClr>
              <a:buSzPts val="2000"/>
              <a:buFont typeface="Quattrocento Sans"/>
              <a:buNone/>
            </a:pPr>
            <a:r>
              <a:rPr lang="en-US" sz="2000" b="1" i="0" u="none" strike="noStrike" cap="none">
                <a:solidFill>
                  <a:srgbClr val="0078D4"/>
                </a:solidFill>
                <a:latin typeface="Quattrocento Sans"/>
                <a:ea typeface="Quattrocento Sans"/>
                <a:cs typeface="Quattrocento Sans"/>
                <a:sym typeface="Quattrocento Sans"/>
              </a:rPr>
              <a:t>Deploy &amp; predict</a:t>
            </a:r>
            <a:endParaRPr sz="1400"/>
          </a:p>
        </p:txBody>
      </p:sp>
      <p:sp>
        <p:nvSpPr>
          <p:cNvPr id="5606" name="Google Shape;5606;p190"/>
          <p:cNvSpPr/>
          <p:nvPr/>
        </p:nvSpPr>
        <p:spPr>
          <a:xfrm>
            <a:off x="4574080" y="1687831"/>
            <a:ext cx="156591" cy="313182"/>
          </a:xfrm>
          <a:custGeom>
            <a:avLst/>
            <a:gdLst/>
            <a:ahLst/>
            <a:cxnLst/>
            <a:rect l="l" t="t" r="r" b="b"/>
            <a:pathLst>
              <a:path w="457200" h="914400" extrusionOk="0">
                <a:moveTo>
                  <a:pt x="0" y="0"/>
                </a:moveTo>
                <a:lnTo>
                  <a:pt x="457200" y="457200"/>
                </a:lnTo>
                <a:lnTo>
                  <a:pt x="0" y="914400"/>
                </a:lnTo>
              </a:path>
            </a:pathLst>
          </a:custGeom>
          <a:noFill/>
          <a:ln w="9525" cap="flat" cmpd="sng">
            <a:solidFill>
              <a:schemeClr val="dk2"/>
            </a:solidFill>
            <a:prstDash val="solid"/>
            <a:round/>
            <a:headEnd type="none" w="sm" len="sm"/>
            <a:tailEnd type="none" w="sm" len="sm"/>
          </a:ln>
        </p:spPr>
        <p:txBody>
          <a:bodyPr spcFirstLastPara="1" wrap="square" lIns="182850" tIns="146275" rIns="182850" bIns="146275" anchor="t" anchorCtr="0">
            <a:noAutofit/>
          </a:bodyPr>
          <a:lstStyle/>
          <a:p>
            <a:pPr marL="0" marR="0" lvl="0" indent="0" algn="ctr" rtl="0">
              <a:lnSpc>
                <a:spcPct val="90000"/>
              </a:lnSpc>
              <a:spcBef>
                <a:spcPts val="0"/>
              </a:spcBef>
              <a:spcAft>
                <a:spcPts val="0"/>
              </a:spcAft>
              <a:buClr>
                <a:schemeClr val="lt1"/>
              </a:buClr>
              <a:buSzPts val="2400"/>
              <a:buFont typeface="Quattrocento Sans"/>
              <a:buNone/>
            </a:pPr>
            <a:endParaRPr sz="2400" b="0" i="0" u="none" strike="noStrike" cap="none">
              <a:solidFill>
                <a:srgbClr val="FFFFFF"/>
              </a:solidFill>
              <a:latin typeface="Quattrocento Sans"/>
              <a:ea typeface="Quattrocento Sans"/>
              <a:cs typeface="Quattrocento Sans"/>
              <a:sym typeface="Quattrocento Sans"/>
            </a:endParaRPr>
          </a:p>
        </p:txBody>
      </p:sp>
      <p:sp>
        <p:nvSpPr>
          <p:cNvPr id="5607" name="Google Shape;5607;p190"/>
          <p:cNvSpPr/>
          <p:nvPr/>
        </p:nvSpPr>
        <p:spPr>
          <a:xfrm>
            <a:off x="8343533" y="1687831"/>
            <a:ext cx="156591" cy="313182"/>
          </a:xfrm>
          <a:custGeom>
            <a:avLst/>
            <a:gdLst/>
            <a:ahLst/>
            <a:cxnLst/>
            <a:rect l="l" t="t" r="r" b="b"/>
            <a:pathLst>
              <a:path w="457200" h="914400" extrusionOk="0">
                <a:moveTo>
                  <a:pt x="0" y="0"/>
                </a:moveTo>
                <a:lnTo>
                  <a:pt x="457200" y="457200"/>
                </a:lnTo>
                <a:lnTo>
                  <a:pt x="0" y="914400"/>
                </a:lnTo>
              </a:path>
            </a:pathLst>
          </a:custGeom>
          <a:noFill/>
          <a:ln w="9525" cap="flat" cmpd="sng">
            <a:solidFill>
              <a:schemeClr val="dk2"/>
            </a:solidFill>
            <a:prstDash val="solid"/>
            <a:round/>
            <a:headEnd type="none" w="sm" len="sm"/>
            <a:tailEnd type="none" w="sm" len="sm"/>
          </a:ln>
        </p:spPr>
        <p:txBody>
          <a:bodyPr spcFirstLastPara="1" wrap="square" lIns="182850" tIns="146275" rIns="182850" bIns="146275" anchor="t" anchorCtr="0">
            <a:noAutofit/>
          </a:bodyPr>
          <a:lstStyle/>
          <a:p>
            <a:pPr marL="0" marR="0" lvl="0" indent="0" algn="ctr" rtl="0">
              <a:lnSpc>
                <a:spcPct val="90000"/>
              </a:lnSpc>
              <a:spcBef>
                <a:spcPts val="0"/>
              </a:spcBef>
              <a:spcAft>
                <a:spcPts val="0"/>
              </a:spcAft>
              <a:buClr>
                <a:schemeClr val="lt1"/>
              </a:buClr>
              <a:buSzPts val="2400"/>
              <a:buFont typeface="Quattrocento Sans"/>
              <a:buNone/>
            </a:pPr>
            <a:endParaRPr sz="2400" b="0" i="0" u="none" strike="noStrike" cap="none">
              <a:solidFill>
                <a:srgbClr val="FFFFFF"/>
              </a:solidFill>
              <a:latin typeface="Quattrocento Sans"/>
              <a:ea typeface="Quattrocento Sans"/>
              <a:cs typeface="Quattrocento Sans"/>
              <a:sym typeface="Quattrocento Sans"/>
            </a:endParaRPr>
          </a:p>
        </p:txBody>
      </p:sp>
      <p:sp>
        <p:nvSpPr>
          <p:cNvPr id="5608" name="Google Shape;5608;p190"/>
          <p:cNvSpPr txBox="1"/>
          <p:nvPr/>
        </p:nvSpPr>
        <p:spPr>
          <a:xfrm>
            <a:off x="847406" y="4338378"/>
            <a:ext cx="1087200" cy="431400"/>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1200"/>
              <a:buFont typeface="Quattrocento Sans"/>
              <a:buNone/>
            </a:pPr>
            <a:r>
              <a:rPr lang="en-US" sz="1200" b="0" i="0" u="none" strike="noStrike" cap="none">
                <a:solidFill>
                  <a:srgbClr val="000000"/>
                </a:solidFill>
                <a:latin typeface="Quattrocento Sans"/>
                <a:ea typeface="Quattrocento Sans"/>
                <a:cs typeface="Quattrocento Sans"/>
                <a:sym typeface="Quattrocento Sans"/>
              </a:rPr>
              <a:t>Data storage locations</a:t>
            </a:r>
            <a:endParaRPr sz="1400"/>
          </a:p>
        </p:txBody>
      </p:sp>
      <p:sp>
        <p:nvSpPr>
          <p:cNvPr id="5609" name="Google Shape;5609;p190"/>
          <p:cNvSpPr txBox="1"/>
          <p:nvPr/>
        </p:nvSpPr>
        <p:spPr>
          <a:xfrm>
            <a:off x="785731" y="2532972"/>
            <a:ext cx="1210500" cy="317400"/>
          </a:xfrm>
          <a:prstGeom prst="rect">
            <a:avLst/>
          </a:prstGeom>
          <a:noFill/>
          <a:ln w="12700" cap="flat" cmpd="sng">
            <a:solidFill>
              <a:schemeClr val="dk2"/>
            </a:solidFill>
            <a:prstDash val="solid"/>
            <a:round/>
            <a:headEnd type="none" w="sm" len="sm"/>
            <a:tailEnd type="none" w="sm" len="sm"/>
          </a:ln>
        </p:spPr>
        <p:txBody>
          <a:bodyPr spcFirstLastPara="1" wrap="square" lIns="91425" tIns="73125" rIns="91425" bIns="73125" anchor="t" anchorCtr="0">
            <a:noAutofit/>
          </a:bodyPr>
          <a:lstStyle/>
          <a:p>
            <a:pPr marL="0" marR="0" lvl="0" indent="0" algn="ctr" rtl="0">
              <a:lnSpc>
                <a:spcPct val="90000"/>
              </a:lnSpc>
              <a:spcBef>
                <a:spcPts val="0"/>
              </a:spcBef>
              <a:spcAft>
                <a:spcPts val="0"/>
              </a:spcAft>
              <a:buClr>
                <a:srgbClr val="000000"/>
              </a:buClr>
              <a:buSzPts val="1200"/>
              <a:buFont typeface="Quattrocento Sans"/>
              <a:buNone/>
            </a:pPr>
            <a:r>
              <a:rPr lang="en-US" sz="1200" b="0" i="0" u="none" strike="noStrike" cap="none">
                <a:solidFill>
                  <a:srgbClr val="000000"/>
                </a:solidFill>
                <a:latin typeface="Quattrocento Sans"/>
                <a:ea typeface="Quattrocento Sans"/>
                <a:cs typeface="Quattrocento Sans"/>
                <a:sym typeface="Quattrocento Sans"/>
              </a:rPr>
              <a:t>Data ingestion</a:t>
            </a:r>
            <a:endParaRPr sz="1400"/>
          </a:p>
        </p:txBody>
      </p:sp>
      <p:sp>
        <p:nvSpPr>
          <p:cNvPr id="5610" name="Google Shape;5610;p190"/>
          <p:cNvSpPr txBox="1"/>
          <p:nvPr/>
        </p:nvSpPr>
        <p:spPr>
          <a:xfrm>
            <a:off x="2302214" y="2367112"/>
            <a:ext cx="2129700" cy="2327400"/>
          </a:xfrm>
          <a:prstGeom prst="rect">
            <a:avLst/>
          </a:prstGeom>
          <a:noFill/>
          <a:ln w="12700" cap="flat" cmpd="sng">
            <a:solidFill>
              <a:schemeClr val="dk2"/>
            </a:solidFill>
            <a:prstDash val="solid"/>
            <a:round/>
            <a:headEnd type="none" w="sm" len="sm"/>
            <a:tailEnd type="none" w="sm" len="sm"/>
          </a:ln>
        </p:spPr>
        <p:txBody>
          <a:bodyPr spcFirstLastPara="1" wrap="square" lIns="91425" tIns="73125" rIns="91425" bIns="73125" anchor="t" anchorCtr="0">
            <a:noAutofit/>
          </a:bodyPr>
          <a:lstStyle/>
          <a:p>
            <a:pPr marL="0" marR="0" lvl="0" indent="0" algn="ctr" rtl="0">
              <a:lnSpc>
                <a:spcPct val="90000"/>
              </a:lnSpc>
              <a:spcBef>
                <a:spcPts val="0"/>
              </a:spcBef>
              <a:spcAft>
                <a:spcPts val="0"/>
              </a:spcAft>
              <a:buClr>
                <a:srgbClr val="000000"/>
              </a:buClr>
              <a:buSzPts val="1200"/>
              <a:buFont typeface="Quattrocento Sans"/>
              <a:buNone/>
            </a:pPr>
            <a:r>
              <a:rPr lang="en-US" sz="1200" b="0" i="0" u="none" strike="noStrike" cap="none">
                <a:solidFill>
                  <a:srgbClr val="000000"/>
                </a:solidFill>
                <a:latin typeface="Quattrocento Sans"/>
                <a:ea typeface="Quattrocento Sans"/>
                <a:cs typeface="Quattrocento Sans"/>
                <a:sym typeface="Quattrocento Sans"/>
              </a:rPr>
              <a:t>Data Preparation</a:t>
            </a:r>
            <a:endParaRPr sz="1400"/>
          </a:p>
        </p:txBody>
      </p:sp>
      <p:sp>
        <p:nvSpPr>
          <p:cNvPr id="5611" name="Google Shape;5611;p190"/>
          <p:cNvSpPr txBox="1"/>
          <p:nvPr/>
        </p:nvSpPr>
        <p:spPr>
          <a:xfrm>
            <a:off x="5396832" y="2377370"/>
            <a:ext cx="2664600" cy="2316900"/>
          </a:xfrm>
          <a:prstGeom prst="rect">
            <a:avLst/>
          </a:prstGeom>
          <a:noFill/>
          <a:ln w="12700" cap="flat" cmpd="sng">
            <a:solidFill>
              <a:schemeClr val="dk2"/>
            </a:solidFill>
            <a:prstDash val="solid"/>
            <a:round/>
            <a:headEnd type="none" w="sm" len="sm"/>
            <a:tailEnd type="none" w="sm" len="sm"/>
          </a:ln>
        </p:spPr>
        <p:txBody>
          <a:bodyPr spcFirstLastPara="1" wrap="square" lIns="91425" tIns="73125" rIns="91425" bIns="73125" anchor="t" anchorCtr="0">
            <a:noAutofit/>
          </a:bodyPr>
          <a:lstStyle/>
          <a:p>
            <a:pPr marL="0" marR="0" lvl="0" indent="0" algn="ctr" rtl="0">
              <a:lnSpc>
                <a:spcPct val="90000"/>
              </a:lnSpc>
              <a:spcBef>
                <a:spcPts val="0"/>
              </a:spcBef>
              <a:spcAft>
                <a:spcPts val="0"/>
              </a:spcAft>
              <a:buClr>
                <a:srgbClr val="000000"/>
              </a:buClr>
              <a:buSzPts val="1200"/>
              <a:buFont typeface="Quattrocento Sans"/>
              <a:buNone/>
            </a:pPr>
            <a:r>
              <a:rPr lang="en-US" sz="1200" b="0" i="0" u="none" strike="noStrike" cap="none">
                <a:solidFill>
                  <a:srgbClr val="000000"/>
                </a:solidFill>
                <a:latin typeface="Quattrocento Sans"/>
                <a:ea typeface="Quattrocento Sans"/>
                <a:cs typeface="Quattrocento Sans"/>
                <a:sym typeface="Quattrocento Sans"/>
              </a:rPr>
              <a:t>Model building &amp; training</a:t>
            </a:r>
            <a:endParaRPr sz="1400"/>
          </a:p>
        </p:txBody>
      </p:sp>
      <p:sp>
        <p:nvSpPr>
          <p:cNvPr id="5612" name="Google Shape;5612;p190"/>
          <p:cNvSpPr txBox="1"/>
          <p:nvPr/>
        </p:nvSpPr>
        <p:spPr>
          <a:xfrm>
            <a:off x="9091039" y="2377370"/>
            <a:ext cx="2008500" cy="1261800"/>
          </a:xfrm>
          <a:prstGeom prst="rect">
            <a:avLst/>
          </a:prstGeom>
          <a:noFill/>
          <a:ln w="12700" cap="flat" cmpd="sng">
            <a:solidFill>
              <a:schemeClr val="dk2"/>
            </a:solidFill>
            <a:prstDash val="solid"/>
            <a:round/>
            <a:headEnd type="none" w="sm" len="sm"/>
            <a:tailEnd type="none" w="sm" len="sm"/>
          </a:ln>
        </p:spPr>
        <p:txBody>
          <a:bodyPr spcFirstLastPara="1" wrap="square" lIns="91425" tIns="73125" rIns="91425" bIns="73125" anchor="t" anchorCtr="0">
            <a:noAutofit/>
          </a:bodyPr>
          <a:lstStyle/>
          <a:p>
            <a:pPr marL="0" marR="0" lvl="0" indent="0" algn="ctr" rtl="0">
              <a:lnSpc>
                <a:spcPct val="90000"/>
              </a:lnSpc>
              <a:spcBef>
                <a:spcPts val="0"/>
              </a:spcBef>
              <a:spcAft>
                <a:spcPts val="0"/>
              </a:spcAft>
              <a:buClr>
                <a:srgbClr val="000000"/>
              </a:buClr>
              <a:buSzPts val="1200"/>
              <a:buFont typeface="Quattrocento Sans"/>
              <a:buNone/>
            </a:pPr>
            <a:r>
              <a:rPr lang="en-US" sz="1200" b="0" i="0" u="none" strike="noStrike" cap="none">
                <a:solidFill>
                  <a:srgbClr val="000000"/>
                </a:solidFill>
                <a:latin typeface="Quattrocento Sans"/>
                <a:ea typeface="Quattrocento Sans"/>
                <a:cs typeface="Quattrocento Sans"/>
                <a:sym typeface="Quattrocento Sans"/>
              </a:rPr>
              <a:t>Model deployment</a:t>
            </a:r>
            <a:endParaRPr sz="1400"/>
          </a:p>
        </p:txBody>
      </p:sp>
      <p:sp>
        <p:nvSpPr>
          <p:cNvPr id="5613" name="Google Shape;5613;p190"/>
          <p:cNvSpPr txBox="1"/>
          <p:nvPr/>
        </p:nvSpPr>
        <p:spPr>
          <a:xfrm>
            <a:off x="2445886" y="2847665"/>
            <a:ext cx="1864800" cy="282300"/>
          </a:xfrm>
          <a:prstGeom prst="rect">
            <a:avLst/>
          </a:prstGeom>
          <a:no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1400"/>
              <a:buFont typeface="Quattrocento Sans"/>
              <a:buNone/>
            </a:pPr>
            <a:r>
              <a:rPr lang="en-US" sz="1400" b="0" i="0" u="none" strike="noStrike" cap="none">
                <a:solidFill>
                  <a:srgbClr val="000000"/>
                </a:solidFill>
                <a:latin typeface="Quattrocento Sans"/>
                <a:ea typeface="Quattrocento Sans"/>
                <a:cs typeface="Quattrocento Sans"/>
                <a:sym typeface="Quattrocento Sans"/>
              </a:rPr>
              <a:t>Normalization</a:t>
            </a:r>
            <a:endParaRPr sz="1400"/>
          </a:p>
        </p:txBody>
      </p:sp>
      <p:sp>
        <p:nvSpPr>
          <p:cNvPr id="5614" name="Google Shape;5614;p190"/>
          <p:cNvSpPr txBox="1"/>
          <p:nvPr/>
        </p:nvSpPr>
        <p:spPr>
          <a:xfrm>
            <a:off x="2445886" y="3319440"/>
            <a:ext cx="1864800" cy="282300"/>
          </a:xfrm>
          <a:prstGeom prst="rect">
            <a:avLst/>
          </a:prstGeom>
          <a:no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1400"/>
              <a:buFont typeface="Quattrocento Sans"/>
              <a:buNone/>
            </a:pPr>
            <a:r>
              <a:rPr lang="en-US" sz="1400" b="0" i="0" u="none" strike="noStrike" cap="none">
                <a:solidFill>
                  <a:srgbClr val="000000"/>
                </a:solidFill>
                <a:latin typeface="Quattrocento Sans"/>
                <a:ea typeface="Quattrocento Sans"/>
                <a:cs typeface="Quattrocento Sans"/>
                <a:sym typeface="Quattrocento Sans"/>
              </a:rPr>
              <a:t>Transformation</a:t>
            </a:r>
            <a:endParaRPr sz="1400"/>
          </a:p>
        </p:txBody>
      </p:sp>
      <p:sp>
        <p:nvSpPr>
          <p:cNvPr id="5615" name="Google Shape;5615;p190"/>
          <p:cNvSpPr txBox="1"/>
          <p:nvPr/>
        </p:nvSpPr>
        <p:spPr>
          <a:xfrm>
            <a:off x="2445886" y="3791216"/>
            <a:ext cx="1864800" cy="282300"/>
          </a:xfrm>
          <a:prstGeom prst="rect">
            <a:avLst/>
          </a:prstGeom>
          <a:no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1400"/>
              <a:buFont typeface="Quattrocento Sans"/>
              <a:buNone/>
            </a:pPr>
            <a:r>
              <a:rPr lang="en-US" sz="1400" b="0" i="0" u="none" strike="noStrike" cap="none">
                <a:solidFill>
                  <a:srgbClr val="000000"/>
                </a:solidFill>
                <a:latin typeface="Quattrocento Sans"/>
                <a:ea typeface="Quattrocento Sans"/>
                <a:cs typeface="Quattrocento Sans"/>
                <a:sym typeface="Quattrocento Sans"/>
              </a:rPr>
              <a:t>Validation</a:t>
            </a:r>
            <a:endParaRPr sz="1400"/>
          </a:p>
        </p:txBody>
      </p:sp>
      <p:sp>
        <p:nvSpPr>
          <p:cNvPr id="5616" name="Google Shape;5616;p190"/>
          <p:cNvSpPr txBox="1"/>
          <p:nvPr/>
        </p:nvSpPr>
        <p:spPr>
          <a:xfrm>
            <a:off x="2436053" y="4262991"/>
            <a:ext cx="1864800" cy="282300"/>
          </a:xfrm>
          <a:prstGeom prst="rect">
            <a:avLst/>
          </a:prstGeom>
          <a:no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1400"/>
              <a:buFont typeface="Quattrocento Sans"/>
              <a:buNone/>
            </a:pPr>
            <a:r>
              <a:rPr lang="en-US" sz="1400" b="0" i="0" u="none" strike="noStrike" cap="none">
                <a:solidFill>
                  <a:srgbClr val="000000"/>
                </a:solidFill>
                <a:latin typeface="Quattrocento Sans"/>
                <a:ea typeface="Quattrocento Sans"/>
                <a:cs typeface="Quattrocento Sans"/>
                <a:sym typeface="Quattrocento Sans"/>
              </a:rPr>
              <a:t>Featurization</a:t>
            </a:r>
            <a:endParaRPr sz="1400"/>
          </a:p>
        </p:txBody>
      </p:sp>
      <p:sp>
        <p:nvSpPr>
          <p:cNvPr id="5617" name="Google Shape;5617;p190"/>
          <p:cNvSpPr txBox="1"/>
          <p:nvPr/>
        </p:nvSpPr>
        <p:spPr>
          <a:xfrm>
            <a:off x="5531795" y="2847665"/>
            <a:ext cx="2371200" cy="282300"/>
          </a:xfrm>
          <a:prstGeom prst="rect">
            <a:avLst/>
          </a:prstGeom>
          <a:no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1400"/>
              <a:buFont typeface="Quattrocento Sans"/>
              <a:buNone/>
            </a:pPr>
            <a:r>
              <a:rPr lang="en-US" sz="1400" b="0" i="0" u="none" strike="noStrike" cap="none">
                <a:solidFill>
                  <a:srgbClr val="000000"/>
                </a:solidFill>
                <a:latin typeface="Quattrocento Sans"/>
                <a:ea typeface="Quattrocento Sans"/>
                <a:cs typeface="Quattrocento Sans"/>
                <a:sym typeface="Quattrocento Sans"/>
              </a:rPr>
              <a:t>Hyper-parameter tuning</a:t>
            </a:r>
            <a:endParaRPr sz="1400"/>
          </a:p>
        </p:txBody>
      </p:sp>
      <p:sp>
        <p:nvSpPr>
          <p:cNvPr id="5618" name="Google Shape;5618;p190"/>
          <p:cNvSpPr txBox="1"/>
          <p:nvPr/>
        </p:nvSpPr>
        <p:spPr>
          <a:xfrm>
            <a:off x="5531795" y="3316870"/>
            <a:ext cx="2371200" cy="282300"/>
          </a:xfrm>
          <a:prstGeom prst="rect">
            <a:avLst/>
          </a:prstGeom>
          <a:no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1400"/>
              <a:buFont typeface="Quattrocento Sans"/>
              <a:buNone/>
            </a:pPr>
            <a:r>
              <a:rPr lang="en-US" sz="1400" b="0" i="0" u="none" strike="noStrike" cap="none">
                <a:solidFill>
                  <a:srgbClr val="000000"/>
                </a:solidFill>
                <a:latin typeface="Quattrocento Sans"/>
                <a:ea typeface="Quattrocento Sans"/>
                <a:cs typeface="Quattrocento Sans"/>
                <a:sym typeface="Quattrocento Sans"/>
              </a:rPr>
              <a:t>Automatic model selection</a:t>
            </a:r>
            <a:endParaRPr sz="1400"/>
          </a:p>
        </p:txBody>
      </p:sp>
      <p:sp>
        <p:nvSpPr>
          <p:cNvPr id="5619" name="Google Shape;5619;p190"/>
          <p:cNvSpPr txBox="1"/>
          <p:nvPr/>
        </p:nvSpPr>
        <p:spPr>
          <a:xfrm>
            <a:off x="5531795" y="3794514"/>
            <a:ext cx="2371200" cy="282300"/>
          </a:xfrm>
          <a:prstGeom prst="rect">
            <a:avLst/>
          </a:prstGeom>
          <a:no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1400"/>
              <a:buFont typeface="Quattrocento Sans"/>
              <a:buNone/>
            </a:pPr>
            <a:r>
              <a:rPr lang="en-US" sz="1400" b="0" i="0" u="none" strike="noStrike" cap="none">
                <a:solidFill>
                  <a:srgbClr val="000000"/>
                </a:solidFill>
                <a:latin typeface="Quattrocento Sans"/>
                <a:ea typeface="Quattrocento Sans"/>
                <a:cs typeface="Quattrocento Sans"/>
                <a:sym typeface="Quattrocento Sans"/>
              </a:rPr>
              <a:t>Model testing</a:t>
            </a:r>
            <a:endParaRPr sz="1400"/>
          </a:p>
        </p:txBody>
      </p:sp>
      <p:sp>
        <p:nvSpPr>
          <p:cNvPr id="5620" name="Google Shape;5620;p190"/>
          <p:cNvSpPr txBox="1"/>
          <p:nvPr/>
        </p:nvSpPr>
        <p:spPr>
          <a:xfrm>
            <a:off x="5526797" y="4270804"/>
            <a:ext cx="2371200" cy="282300"/>
          </a:xfrm>
          <a:prstGeom prst="rect">
            <a:avLst/>
          </a:prstGeom>
          <a:no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1400"/>
              <a:buFont typeface="Quattrocento Sans"/>
              <a:buNone/>
            </a:pPr>
            <a:r>
              <a:rPr lang="en-US" sz="1400" b="0" i="0" u="none" strike="noStrike" cap="none">
                <a:solidFill>
                  <a:srgbClr val="000000"/>
                </a:solidFill>
                <a:latin typeface="Quattrocento Sans"/>
                <a:ea typeface="Quattrocento Sans"/>
                <a:cs typeface="Quattrocento Sans"/>
                <a:sym typeface="Quattrocento Sans"/>
              </a:rPr>
              <a:t>Model validation</a:t>
            </a:r>
            <a:endParaRPr sz="1400"/>
          </a:p>
        </p:txBody>
      </p:sp>
      <p:sp>
        <p:nvSpPr>
          <p:cNvPr id="5621" name="Google Shape;5621;p190"/>
          <p:cNvSpPr txBox="1"/>
          <p:nvPr/>
        </p:nvSpPr>
        <p:spPr>
          <a:xfrm>
            <a:off x="9278247" y="2847665"/>
            <a:ext cx="1647600" cy="282300"/>
          </a:xfrm>
          <a:prstGeom prst="rect">
            <a:avLst/>
          </a:prstGeom>
          <a:no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1400"/>
              <a:buFont typeface="Quattrocento Sans"/>
              <a:buNone/>
            </a:pPr>
            <a:r>
              <a:rPr lang="en-US" sz="1400" b="0" i="0" u="none" strike="noStrike" cap="none">
                <a:solidFill>
                  <a:srgbClr val="000000"/>
                </a:solidFill>
                <a:latin typeface="Quattrocento Sans"/>
                <a:ea typeface="Quattrocento Sans"/>
                <a:cs typeface="Quattrocento Sans"/>
                <a:sym typeface="Quattrocento Sans"/>
              </a:rPr>
              <a:t>Deployment</a:t>
            </a:r>
            <a:endParaRPr sz="1400"/>
          </a:p>
        </p:txBody>
      </p:sp>
      <p:sp>
        <p:nvSpPr>
          <p:cNvPr id="5622" name="Google Shape;5622;p190"/>
          <p:cNvSpPr txBox="1"/>
          <p:nvPr/>
        </p:nvSpPr>
        <p:spPr>
          <a:xfrm>
            <a:off x="9278247" y="3243472"/>
            <a:ext cx="1647600" cy="282300"/>
          </a:xfrm>
          <a:prstGeom prst="rect">
            <a:avLst/>
          </a:prstGeom>
          <a:no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1400"/>
              <a:buFont typeface="Quattrocento Sans"/>
              <a:buNone/>
            </a:pPr>
            <a:r>
              <a:rPr lang="en-US" sz="1400" b="0" i="0" u="none" strike="noStrike" cap="none">
                <a:solidFill>
                  <a:srgbClr val="000000"/>
                </a:solidFill>
                <a:latin typeface="Quattrocento Sans"/>
                <a:ea typeface="Quattrocento Sans"/>
                <a:cs typeface="Quattrocento Sans"/>
                <a:sym typeface="Quattrocento Sans"/>
              </a:rPr>
              <a:t>Batch scoring</a:t>
            </a:r>
            <a:endParaRPr sz="1400"/>
          </a:p>
        </p:txBody>
      </p:sp>
    </p:spTree>
    <p:extLst>
      <p:ext uri="{BB962C8B-B14F-4D97-AF65-F5344CB8AC3E}">
        <p14:creationId xmlns:p14="http://schemas.microsoft.com/office/powerpoint/2010/main" val="17911953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602"/>
                                        </p:tgtEl>
                                        <p:attrNameLst>
                                          <p:attrName>style.visibility</p:attrName>
                                        </p:attrNameLst>
                                      </p:cBhvr>
                                      <p:to>
                                        <p:strVal val="visible"/>
                                      </p:to>
                                    </p:set>
                                    <p:animEffect transition="in" filter="fade">
                                      <p:cBhvr>
                                        <p:cTn id="7" dur="500"/>
                                        <p:tgtEl>
                                          <p:spTgt spid="5602"/>
                                        </p:tgtEl>
                                      </p:cBhvr>
                                    </p:animEffect>
                                  </p:childTnLst>
                                </p:cTn>
                              </p:par>
                              <p:par>
                                <p:cTn id="8" presetID="10" presetClass="entr" presetSubtype="0" fill="hold" nodeType="withEffect">
                                  <p:stCondLst>
                                    <p:cond delay="0"/>
                                  </p:stCondLst>
                                  <p:childTnLst>
                                    <p:set>
                                      <p:cBhvr>
                                        <p:cTn id="9" dur="1" fill="hold">
                                          <p:stCondLst>
                                            <p:cond delay="0"/>
                                          </p:stCondLst>
                                        </p:cTn>
                                        <p:tgtEl>
                                          <p:spTgt spid="5603"/>
                                        </p:tgtEl>
                                        <p:attrNameLst>
                                          <p:attrName>style.visibility</p:attrName>
                                        </p:attrNameLst>
                                      </p:cBhvr>
                                      <p:to>
                                        <p:strVal val="visible"/>
                                      </p:to>
                                    </p:set>
                                    <p:animEffect transition="in" filter="fade">
                                      <p:cBhvr>
                                        <p:cTn id="10" dur="500"/>
                                        <p:tgtEl>
                                          <p:spTgt spid="5603"/>
                                        </p:tgtEl>
                                      </p:cBhvr>
                                    </p:animEffect>
                                  </p:childTnLst>
                                </p:cTn>
                              </p:par>
                              <p:par>
                                <p:cTn id="11" presetID="10" presetClass="entr" presetSubtype="0" fill="hold" nodeType="withEffect">
                                  <p:stCondLst>
                                    <p:cond delay="0"/>
                                  </p:stCondLst>
                                  <p:childTnLst>
                                    <p:set>
                                      <p:cBhvr>
                                        <p:cTn id="12" dur="1" fill="hold">
                                          <p:stCondLst>
                                            <p:cond delay="0"/>
                                          </p:stCondLst>
                                        </p:cTn>
                                        <p:tgtEl>
                                          <p:spTgt spid="5608"/>
                                        </p:tgtEl>
                                        <p:attrNameLst>
                                          <p:attrName>style.visibility</p:attrName>
                                        </p:attrNameLst>
                                      </p:cBhvr>
                                      <p:to>
                                        <p:strVal val="visible"/>
                                      </p:to>
                                    </p:set>
                                    <p:animEffect transition="in" filter="fade">
                                      <p:cBhvr>
                                        <p:cTn id="13" dur="500"/>
                                        <p:tgtEl>
                                          <p:spTgt spid="5608"/>
                                        </p:tgtEl>
                                      </p:cBhvr>
                                    </p:animEffect>
                                  </p:childTnLst>
                                </p:cTn>
                              </p:par>
                              <p:par>
                                <p:cTn id="14" presetID="10" presetClass="entr" presetSubtype="0" fill="hold" nodeType="withEffect">
                                  <p:stCondLst>
                                    <p:cond delay="0"/>
                                  </p:stCondLst>
                                  <p:childTnLst>
                                    <p:set>
                                      <p:cBhvr>
                                        <p:cTn id="15" dur="1" fill="hold">
                                          <p:stCondLst>
                                            <p:cond delay="0"/>
                                          </p:stCondLst>
                                        </p:cTn>
                                        <p:tgtEl>
                                          <p:spTgt spid="5609"/>
                                        </p:tgtEl>
                                        <p:attrNameLst>
                                          <p:attrName>style.visibility</p:attrName>
                                        </p:attrNameLst>
                                      </p:cBhvr>
                                      <p:to>
                                        <p:strVal val="visible"/>
                                      </p:to>
                                    </p:set>
                                    <p:animEffect transition="in" filter="fade">
                                      <p:cBhvr>
                                        <p:cTn id="16" dur="500"/>
                                        <p:tgtEl>
                                          <p:spTgt spid="5609"/>
                                        </p:tgtEl>
                                      </p:cBhvr>
                                    </p:animEffect>
                                  </p:childTnLst>
                                </p:cTn>
                              </p:par>
                              <p:par>
                                <p:cTn id="17" presetID="10" presetClass="entr" presetSubtype="0" fill="hold" nodeType="withEffect">
                                  <p:stCondLst>
                                    <p:cond delay="0"/>
                                  </p:stCondLst>
                                  <p:childTnLst>
                                    <p:set>
                                      <p:cBhvr>
                                        <p:cTn id="18" dur="1" fill="hold">
                                          <p:stCondLst>
                                            <p:cond delay="0"/>
                                          </p:stCondLst>
                                        </p:cTn>
                                        <p:tgtEl>
                                          <p:spTgt spid="5610"/>
                                        </p:tgtEl>
                                        <p:attrNameLst>
                                          <p:attrName>style.visibility</p:attrName>
                                        </p:attrNameLst>
                                      </p:cBhvr>
                                      <p:to>
                                        <p:strVal val="visible"/>
                                      </p:to>
                                    </p:set>
                                    <p:animEffect transition="in" filter="fade">
                                      <p:cBhvr>
                                        <p:cTn id="19" dur="500"/>
                                        <p:tgtEl>
                                          <p:spTgt spid="5610"/>
                                        </p:tgtEl>
                                      </p:cBhvr>
                                    </p:animEffect>
                                  </p:childTnLst>
                                </p:cTn>
                              </p:par>
                              <p:par>
                                <p:cTn id="20" presetID="10" presetClass="entr" presetSubtype="0" fill="hold" nodeType="withEffect">
                                  <p:stCondLst>
                                    <p:cond delay="0"/>
                                  </p:stCondLst>
                                  <p:childTnLst>
                                    <p:set>
                                      <p:cBhvr>
                                        <p:cTn id="21" dur="1" fill="hold">
                                          <p:stCondLst>
                                            <p:cond delay="0"/>
                                          </p:stCondLst>
                                        </p:cTn>
                                        <p:tgtEl>
                                          <p:spTgt spid="5613"/>
                                        </p:tgtEl>
                                        <p:attrNameLst>
                                          <p:attrName>style.visibility</p:attrName>
                                        </p:attrNameLst>
                                      </p:cBhvr>
                                      <p:to>
                                        <p:strVal val="visible"/>
                                      </p:to>
                                    </p:set>
                                    <p:animEffect transition="in" filter="fade">
                                      <p:cBhvr>
                                        <p:cTn id="22" dur="500"/>
                                        <p:tgtEl>
                                          <p:spTgt spid="5613"/>
                                        </p:tgtEl>
                                      </p:cBhvr>
                                    </p:animEffect>
                                  </p:childTnLst>
                                </p:cTn>
                              </p:par>
                              <p:par>
                                <p:cTn id="23" presetID="10" presetClass="entr" presetSubtype="0" fill="hold" nodeType="withEffect">
                                  <p:stCondLst>
                                    <p:cond delay="0"/>
                                  </p:stCondLst>
                                  <p:childTnLst>
                                    <p:set>
                                      <p:cBhvr>
                                        <p:cTn id="24" dur="1" fill="hold">
                                          <p:stCondLst>
                                            <p:cond delay="0"/>
                                          </p:stCondLst>
                                        </p:cTn>
                                        <p:tgtEl>
                                          <p:spTgt spid="5614"/>
                                        </p:tgtEl>
                                        <p:attrNameLst>
                                          <p:attrName>style.visibility</p:attrName>
                                        </p:attrNameLst>
                                      </p:cBhvr>
                                      <p:to>
                                        <p:strVal val="visible"/>
                                      </p:to>
                                    </p:set>
                                    <p:animEffect transition="in" filter="fade">
                                      <p:cBhvr>
                                        <p:cTn id="25" dur="500"/>
                                        <p:tgtEl>
                                          <p:spTgt spid="5614"/>
                                        </p:tgtEl>
                                      </p:cBhvr>
                                    </p:animEffect>
                                  </p:childTnLst>
                                </p:cTn>
                              </p:par>
                              <p:par>
                                <p:cTn id="26" presetID="10" presetClass="entr" presetSubtype="0" fill="hold" nodeType="withEffect">
                                  <p:stCondLst>
                                    <p:cond delay="0"/>
                                  </p:stCondLst>
                                  <p:childTnLst>
                                    <p:set>
                                      <p:cBhvr>
                                        <p:cTn id="27" dur="1" fill="hold">
                                          <p:stCondLst>
                                            <p:cond delay="0"/>
                                          </p:stCondLst>
                                        </p:cTn>
                                        <p:tgtEl>
                                          <p:spTgt spid="5615"/>
                                        </p:tgtEl>
                                        <p:attrNameLst>
                                          <p:attrName>style.visibility</p:attrName>
                                        </p:attrNameLst>
                                      </p:cBhvr>
                                      <p:to>
                                        <p:strVal val="visible"/>
                                      </p:to>
                                    </p:set>
                                    <p:animEffect transition="in" filter="fade">
                                      <p:cBhvr>
                                        <p:cTn id="28" dur="500"/>
                                        <p:tgtEl>
                                          <p:spTgt spid="5615"/>
                                        </p:tgtEl>
                                      </p:cBhvr>
                                    </p:animEffect>
                                  </p:childTnLst>
                                </p:cTn>
                              </p:par>
                              <p:par>
                                <p:cTn id="29" presetID="10" presetClass="entr" presetSubtype="0" fill="hold" nodeType="withEffect">
                                  <p:stCondLst>
                                    <p:cond delay="0"/>
                                  </p:stCondLst>
                                  <p:childTnLst>
                                    <p:set>
                                      <p:cBhvr>
                                        <p:cTn id="30" dur="1" fill="hold">
                                          <p:stCondLst>
                                            <p:cond delay="0"/>
                                          </p:stCondLst>
                                        </p:cTn>
                                        <p:tgtEl>
                                          <p:spTgt spid="5616"/>
                                        </p:tgtEl>
                                        <p:attrNameLst>
                                          <p:attrName>style.visibility</p:attrName>
                                        </p:attrNameLst>
                                      </p:cBhvr>
                                      <p:to>
                                        <p:strVal val="visible"/>
                                      </p:to>
                                    </p:set>
                                    <p:animEffect transition="in" filter="fade">
                                      <p:cBhvr>
                                        <p:cTn id="31" dur="500"/>
                                        <p:tgtEl>
                                          <p:spTgt spid="5616"/>
                                        </p:tgtEl>
                                      </p:cBhvr>
                                    </p:animEffect>
                                  </p:childTnLst>
                                </p:cTn>
                              </p:par>
                            </p:childTnLst>
                          </p:cTn>
                        </p:par>
                        <p:par>
                          <p:cTn id="32" fill="hold">
                            <p:stCondLst>
                              <p:cond delay="500"/>
                            </p:stCondLst>
                            <p:childTnLst>
                              <p:par>
                                <p:cTn id="33" presetID="10" presetClass="entr" presetSubtype="0" fill="hold" nodeType="afterEffect">
                                  <p:stCondLst>
                                    <p:cond delay="0"/>
                                  </p:stCondLst>
                                  <p:childTnLst>
                                    <p:set>
                                      <p:cBhvr>
                                        <p:cTn id="34" dur="1" fill="hold">
                                          <p:stCondLst>
                                            <p:cond delay="0"/>
                                          </p:stCondLst>
                                        </p:cTn>
                                        <p:tgtEl>
                                          <p:spTgt spid="5606"/>
                                        </p:tgtEl>
                                        <p:attrNameLst>
                                          <p:attrName>style.visibility</p:attrName>
                                        </p:attrNameLst>
                                      </p:cBhvr>
                                      <p:to>
                                        <p:strVal val="visible"/>
                                      </p:to>
                                    </p:set>
                                    <p:animEffect transition="in" filter="fade">
                                      <p:cBhvr>
                                        <p:cTn id="35" dur="500"/>
                                        <p:tgtEl>
                                          <p:spTgt spid="5606"/>
                                        </p:tgtEl>
                                      </p:cBhvr>
                                    </p:animEffect>
                                  </p:childTnLst>
                                </p:cTn>
                              </p:par>
                            </p:childTnLst>
                          </p:cTn>
                        </p:par>
                        <p:par>
                          <p:cTn id="36" fill="hold">
                            <p:stCondLst>
                              <p:cond delay="1000"/>
                            </p:stCondLst>
                            <p:childTnLst>
                              <p:par>
                                <p:cTn id="37" presetID="10" presetClass="entr" presetSubtype="0" fill="hold" nodeType="afterEffect">
                                  <p:stCondLst>
                                    <p:cond delay="0"/>
                                  </p:stCondLst>
                                  <p:childTnLst>
                                    <p:set>
                                      <p:cBhvr>
                                        <p:cTn id="38" dur="1" fill="hold">
                                          <p:stCondLst>
                                            <p:cond delay="0"/>
                                          </p:stCondLst>
                                        </p:cTn>
                                        <p:tgtEl>
                                          <p:spTgt spid="5604"/>
                                        </p:tgtEl>
                                        <p:attrNameLst>
                                          <p:attrName>style.visibility</p:attrName>
                                        </p:attrNameLst>
                                      </p:cBhvr>
                                      <p:to>
                                        <p:strVal val="visible"/>
                                      </p:to>
                                    </p:set>
                                    <p:animEffect transition="in" filter="fade">
                                      <p:cBhvr>
                                        <p:cTn id="39" dur="500"/>
                                        <p:tgtEl>
                                          <p:spTgt spid="5604"/>
                                        </p:tgtEl>
                                      </p:cBhvr>
                                    </p:animEffect>
                                  </p:childTnLst>
                                </p:cTn>
                              </p:par>
                              <p:par>
                                <p:cTn id="40" presetID="10" presetClass="entr" presetSubtype="0" fill="hold" nodeType="withEffect">
                                  <p:stCondLst>
                                    <p:cond delay="0"/>
                                  </p:stCondLst>
                                  <p:childTnLst>
                                    <p:set>
                                      <p:cBhvr>
                                        <p:cTn id="41" dur="1" fill="hold">
                                          <p:stCondLst>
                                            <p:cond delay="0"/>
                                          </p:stCondLst>
                                        </p:cTn>
                                        <p:tgtEl>
                                          <p:spTgt spid="5611"/>
                                        </p:tgtEl>
                                        <p:attrNameLst>
                                          <p:attrName>style.visibility</p:attrName>
                                        </p:attrNameLst>
                                      </p:cBhvr>
                                      <p:to>
                                        <p:strVal val="visible"/>
                                      </p:to>
                                    </p:set>
                                    <p:animEffect transition="in" filter="fade">
                                      <p:cBhvr>
                                        <p:cTn id="42" dur="500"/>
                                        <p:tgtEl>
                                          <p:spTgt spid="5611"/>
                                        </p:tgtEl>
                                      </p:cBhvr>
                                    </p:animEffect>
                                  </p:childTnLst>
                                </p:cTn>
                              </p:par>
                              <p:par>
                                <p:cTn id="43" presetID="10" presetClass="entr" presetSubtype="0" fill="hold" nodeType="withEffect">
                                  <p:stCondLst>
                                    <p:cond delay="0"/>
                                  </p:stCondLst>
                                  <p:childTnLst>
                                    <p:set>
                                      <p:cBhvr>
                                        <p:cTn id="44" dur="1" fill="hold">
                                          <p:stCondLst>
                                            <p:cond delay="0"/>
                                          </p:stCondLst>
                                        </p:cTn>
                                        <p:tgtEl>
                                          <p:spTgt spid="5617"/>
                                        </p:tgtEl>
                                        <p:attrNameLst>
                                          <p:attrName>style.visibility</p:attrName>
                                        </p:attrNameLst>
                                      </p:cBhvr>
                                      <p:to>
                                        <p:strVal val="visible"/>
                                      </p:to>
                                    </p:set>
                                    <p:animEffect transition="in" filter="fade">
                                      <p:cBhvr>
                                        <p:cTn id="45" dur="500"/>
                                        <p:tgtEl>
                                          <p:spTgt spid="5617"/>
                                        </p:tgtEl>
                                      </p:cBhvr>
                                    </p:animEffect>
                                  </p:childTnLst>
                                </p:cTn>
                              </p:par>
                              <p:par>
                                <p:cTn id="46" presetID="10" presetClass="entr" presetSubtype="0" fill="hold" nodeType="withEffect">
                                  <p:stCondLst>
                                    <p:cond delay="0"/>
                                  </p:stCondLst>
                                  <p:childTnLst>
                                    <p:set>
                                      <p:cBhvr>
                                        <p:cTn id="47" dur="1" fill="hold">
                                          <p:stCondLst>
                                            <p:cond delay="0"/>
                                          </p:stCondLst>
                                        </p:cTn>
                                        <p:tgtEl>
                                          <p:spTgt spid="5618"/>
                                        </p:tgtEl>
                                        <p:attrNameLst>
                                          <p:attrName>style.visibility</p:attrName>
                                        </p:attrNameLst>
                                      </p:cBhvr>
                                      <p:to>
                                        <p:strVal val="visible"/>
                                      </p:to>
                                    </p:set>
                                    <p:animEffect transition="in" filter="fade">
                                      <p:cBhvr>
                                        <p:cTn id="48" dur="500"/>
                                        <p:tgtEl>
                                          <p:spTgt spid="5618"/>
                                        </p:tgtEl>
                                      </p:cBhvr>
                                    </p:animEffect>
                                  </p:childTnLst>
                                </p:cTn>
                              </p:par>
                              <p:par>
                                <p:cTn id="49" presetID="10" presetClass="entr" presetSubtype="0" fill="hold" nodeType="withEffect">
                                  <p:stCondLst>
                                    <p:cond delay="0"/>
                                  </p:stCondLst>
                                  <p:childTnLst>
                                    <p:set>
                                      <p:cBhvr>
                                        <p:cTn id="50" dur="1" fill="hold">
                                          <p:stCondLst>
                                            <p:cond delay="0"/>
                                          </p:stCondLst>
                                        </p:cTn>
                                        <p:tgtEl>
                                          <p:spTgt spid="5619"/>
                                        </p:tgtEl>
                                        <p:attrNameLst>
                                          <p:attrName>style.visibility</p:attrName>
                                        </p:attrNameLst>
                                      </p:cBhvr>
                                      <p:to>
                                        <p:strVal val="visible"/>
                                      </p:to>
                                    </p:set>
                                    <p:animEffect transition="in" filter="fade">
                                      <p:cBhvr>
                                        <p:cTn id="51" dur="500"/>
                                        <p:tgtEl>
                                          <p:spTgt spid="5619"/>
                                        </p:tgtEl>
                                      </p:cBhvr>
                                    </p:animEffect>
                                  </p:childTnLst>
                                </p:cTn>
                              </p:par>
                              <p:par>
                                <p:cTn id="52" presetID="10" presetClass="entr" presetSubtype="0" fill="hold" nodeType="withEffect">
                                  <p:stCondLst>
                                    <p:cond delay="0"/>
                                  </p:stCondLst>
                                  <p:childTnLst>
                                    <p:set>
                                      <p:cBhvr>
                                        <p:cTn id="53" dur="1" fill="hold">
                                          <p:stCondLst>
                                            <p:cond delay="0"/>
                                          </p:stCondLst>
                                        </p:cTn>
                                        <p:tgtEl>
                                          <p:spTgt spid="5620"/>
                                        </p:tgtEl>
                                        <p:attrNameLst>
                                          <p:attrName>style.visibility</p:attrName>
                                        </p:attrNameLst>
                                      </p:cBhvr>
                                      <p:to>
                                        <p:strVal val="visible"/>
                                      </p:to>
                                    </p:set>
                                    <p:animEffect transition="in" filter="fade">
                                      <p:cBhvr>
                                        <p:cTn id="54" dur="500"/>
                                        <p:tgtEl>
                                          <p:spTgt spid="5620"/>
                                        </p:tgtEl>
                                      </p:cBhvr>
                                    </p:animEffect>
                                  </p:childTnLst>
                                </p:cTn>
                              </p:par>
                            </p:childTnLst>
                          </p:cTn>
                        </p:par>
                        <p:par>
                          <p:cTn id="55" fill="hold">
                            <p:stCondLst>
                              <p:cond delay="1500"/>
                            </p:stCondLst>
                            <p:childTnLst>
                              <p:par>
                                <p:cTn id="56" presetID="10" presetClass="entr" presetSubtype="0" fill="hold" nodeType="afterEffect">
                                  <p:stCondLst>
                                    <p:cond delay="0"/>
                                  </p:stCondLst>
                                  <p:childTnLst>
                                    <p:set>
                                      <p:cBhvr>
                                        <p:cTn id="57" dur="1" fill="hold">
                                          <p:stCondLst>
                                            <p:cond delay="0"/>
                                          </p:stCondLst>
                                        </p:cTn>
                                        <p:tgtEl>
                                          <p:spTgt spid="5607"/>
                                        </p:tgtEl>
                                        <p:attrNameLst>
                                          <p:attrName>style.visibility</p:attrName>
                                        </p:attrNameLst>
                                      </p:cBhvr>
                                      <p:to>
                                        <p:strVal val="visible"/>
                                      </p:to>
                                    </p:set>
                                    <p:animEffect transition="in" filter="fade">
                                      <p:cBhvr>
                                        <p:cTn id="58" dur="500"/>
                                        <p:tgtEl>
                                          <p:spTgt spid="5607"/>
                                        </p:tgtEl>
                                      </p:cBhvr>
                                    </p:animEffect>
                                  </p:childTnLst>
                                </p:cTn>
                              </p:par>
                            </p:childTnLst>
                          </p:cTn>
                        </p:par>
                        <p:par>
                          <p:cTn id="59" fill="hold">
                            <p:stCondLst>
                              <p:cond delay="2000"/>
                            </p:stCondLst>
                            <p:childTnLst>
                              <p:par>
                                <p:cTn id="60" presetID="10" presetClass="entr" presetSubtype="0" fill="hold" nodeType="afterEffect">
                                  <p:stCondLst>
                                    <p:cond delay="0"/>
                                  </p:stCondLst>
                                  <p:childTnLst>
                                    <p:set>
                                      <p:cBhvr>
                                        <p:cTn id="61" dur="1" fill="hold">
                                          <p:stCondLst>
                                            <p:cond delay="0"/>
                                          </p:stCondLst>
                                        </p:cTn>
                                        <p:tgtEl>
                                          <p:spTgt spid="5605"/>
                                        </p:tgtEl>
                                        <p:attrNameLst>
                                          <p:attrName>style.visibility</p:attrName>
                                        </p:attrNameLst>
                                      </p:cBhvr>
                                      <p:to>
                                        <p:strVal val="visible"/>
                                      </p:to>
                                    </p:set>
                                    <p:animEffect transition="in" filter="fade">
                                      <p:cBhvr>
                                        <p:cTn id="62" dur="500"/>
                                        <p:tgtEl>
                                          <p:spTgt spid="5605"/>
                                        </p:tgtEl>
                                      </p:cBhvr>
                                    </p:animEffect>
                                  </p:childTnLst>
                                </p:cTn>
                              </p:par>
                              <p:par>
                                <p:cTn id="63" presetID="10" presetClass="entr" presetSubtype="0" fill="hold" nodeType="withEffect">
                                  <p:stCondLst>
                                    <p:cond delay="0"/>
                                  </p:stCondLst>
                                  <p:childTnLst>
                                    <p:set>
                                      <p:cBhvr>
                                        <p:cTn id="64" dur="1" fill="hold">
                                          <p:stCondLst>
                                            <p:cond delay="0"/>
                                          </p:stCondLst>
                                        </p:cTn>
                                        <p:tgtEl>
                                          <p:spTgt spid="5612"/>
                                        </p:tgtEl>
                                        <p:attrNameLst>
                                          <p:attrName>style.visibility</p:attrName>
                                        </p:attrNameLst>
                                      </p:cBhvr>
                                      <p:to>
                                        <p:strVal val="visible"/>
                                      </p:to>
                                    </p:set>
                                    <p:animEffect transition="in" filter="fade">
                                      <p:cBhvr>
                                        <p:cTn id="65" dur="500"/>
                                        <p:tgtEl>
                                          <p:spTgt spid="5612"/>
                                        </p:tgtEl>
                                      </p:cBhvr>
                                    </p:animEffect>
                                  </p:childTnLst>
                                </p:cTn>
                              </p:par>
                              <p:par>
                                <p:cTn id="66" presetID="10" presetClass="entr" presetSubtype="0" fill="hold" nodeType="withEffect">
                                  <p:stCondLst>
                                    <p:cond delay="0"/>
                                  </p:stCondLst>
                                  <p:childTnLst>
                                    <p:set>
                                      <p:cBhvr>
                                        <p:cTn id="67" dur="1" fill="hold">
                                          <p:stCondLst>
                                            <p:cond delay="0"/>
                                          </p:stCondLst>
                                        </p:cTn>
                                        <p:tgtEl>
                                          <p:spTgt spid="5621"/>
                                        </p:tgtEl>
                                        <p:attrNameLst>
                                          <p:attrName>style.visibility</p:attrName>
                                        </p:attrNameLst>
                                      </p:cBhvr>
                                      <p:to>
                                        <p:strVal val="visible"/>
                                      </p:to>
                                    </p:set>
                                    <p:animEffect transition="in" filter="fade">
                                      <p:cBhvr>
                                        <p:cTn id="68" dur="500"/>
                                        <p:tgtEl>
                                          <p:spTgt spid="5621"/>
                                        </p:tgtEl>
                                      </p:cBhvr>
                                    </p:animEffect>
                                  </p:childTnLst>
                                </p:cTn>
                              </p:par>
                              <p:par>
                                <p:cTn id="69" presetID="10" presetClass="entr" presetSubtype="0" fill="hold" nodeType="withEffect">
                                  <p:stCondLst>
                                    <p:cond delay="0"/>
                                  </p:stCondLst>
                                  <p:childTnLst>
                                    <p:set>
                                      <p:cBhvr>
                                        <p:cTn id="70" dur="1" fill="hold">
                                          <p:stCondLst>
                                            <p:cond delay="0"/>
                                          </p:stCondLst>
                                        </p:cTn>
                                        <p:tgtEl>
                                          <p:spTgt spid="5622"/>
                                        </p:tgtEl>
                                        <p:attrNameLst>
                                          <p:attrName>style.visibility</p:attrName>
                                        </p:attrNameLst>
                                      </p:cBhvr>
                                      <p:to>
                                        <p:strVal val="visible"/>
                                      </p:to>
                                    </p:set>
                                    <p:animEffect transition="in" filter="fade">
                                      <p:cBhvr>
                                        <p:cTn id="71" dur="500"/>
                                        <p:tgtEl>
                                          <p:spTgt spid="56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626"/>
        <p:cNvGrpSpPr/>
        <p:nvPr/>
      </p:nvGrpSpPr>
      <p:grpSpPr>
        <a:xfrm>
          <a:off x="0" y="0"/>
          <a:ext cx="0" cy="0"/>
          <a:chOff x="0" y="0"/>
          <a:chExt cx="0" cy="0"/>
        </a:xfrm>
      </p:grpSpPr>
      <p:sp>
        <p:nvSpPr>
          <p:cNvPr id="5627" name="Google Shape;5627;p191"/>
          <p:cNvSpPr/>
          <p:nvPr/>
        </p:nvSpPr>
        <p:spPr>
          <a:xfrm>
            <a:off x="1103372" y="3500943"/>
            <a:ext cx="575400" cy="756000"/>
          </a:xfrm>
          <a:prstGeom prst="can">
            <a:avLst>
              <a:gd name="adj" fmla="val 39530"/>
            </a:avLst>
          </a:prstGeom>
          <a:noFill/>
          <a:ln w="12700" cap="flat" cmpd="sng">
            <a:solidFill>
              <a:schemeClr val="dk2"/>
            </a:solidFill>
            <a:prstDash val="solid"/>
            <a:round/>
            <a:headEnd type="none" w="sm" len="sm"/>
            <a:tailEnd type="none" w="sm" len="sm"/>
          </a:ln>
        </p:spPr>
        <p:txBody>
          <a:bodyPr spcFirstLastPara="1" wrap="square" lIns="0" tIns="146275" rIns="0" bIns="146275" anchor="ctr" anchorCtr="0">
            <a:noAutofit/>
          </a:bodyPr>
          <a:lstStyle/>
          <a:p>
            <a:pPr marL="0" marR="0" lvl="0" indent="0" algn="ctr" rtl="0">
              <a:lnSpc>
                <a:spcPct val="90000"/>
              </a:lnSpc>
              <a:spcBef>
                <a:spcPts val="0"/>
              </a:spcBef>
              <a:spcAft>
                <a:spcPts val="0"/>
              </a:spcAft>
              <a:buClr>
                <a:schemeClr val="lt1"/>
              </a:buClr>
              <a:buSzPts val="1800"/>
              <a:buFont typeface="Quattrocento Sans"/>
              <a:buNone/>
            </a:pPr>
            <a:endParaRPr sz="1800" b="0" i="0" u="none" strike="noStrike" cap="none">
              <a:solidFill>
                <a:srgbClr val="0078D4"/>
              </a:solidFill>
              <a:latin typeface="Quattrocento Sans"/>
              <a:ea typeface="Quattrocento Sans"/>
              <a:cs typeface="Quattrocento Sans"/>
              <a:sym typeface="Quattrocento Sans"/>
            </a:endParaRPr>
          </a:p>
        </p:txBody>
      </p:sp>
      <p:sp>
        <p:nvSpPr>
          <p:cNvPr id="5628" name="Google Shape;5628;p191"/>
          <p:cNvSpPr txBox="1"/>
          <p:nvPr/>
        </p:nvSpPr>
        <p:spPr>
          <a:xfrm>
            <a:off x="2224846" y="1733997"/>
            <a:ext cx="1668300" cy="3078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78D4"/>
              </a:buClr>
              <a:buSzPts val="2000"/>
              <a:buFont typeface="Quattrocento Sans"/>
              <a:buNone/>
            </a:pPr>
            <a:r>
              <a:rPr lang="en-US" sz="2000" b="1" i="0" u="none" strike="noStrike" cap="none">
                <a:solidFill>
                  <a:srgbClr val="0078D4"/>
                </a:solidFill>
                <a:latin typeface="Quattrocento Sans"/>
                <a:ea typeface="Quattrocento Sans"/>
                <a:cs typeface="Quattrocento Sans"/>
                <a:sym typeface="Quattrocento Sans"/>
              </a:rPr>
              <a:t>Prepare data</a:t>
            </a:r>
            <a:endParaRPr sz="1400"/>
          </a:p>
        </p:txBody>
      </p:sp>
      <p:sp>
        <p:nvSpPr>
          <p:cNvPr id="5629" name="Google Shape;5629;p191"/>
          <p:cNvSpPr txBox="1"/>
          <p:nvPr/>
        </p:nvSpPr>
        <p:spPr>
          <a:xfrm>
            <a:off x="5388204" y="1733997"/>
            <a:ext cx="2560800" cy="3078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78D4"/>
              </a:buClr>
              <a:buSzPts val="2000"/>
              <a:buFont typeface="Quattrocento Sans"/>
              <a:buNone/>
            </a:pPr>
            <a:r>
              <a:rPr lang="en-US" sz="2000" b="1" i="0" u="none" strike="noStrike" cap="none">
                <a:solidFill>
                  <a:srgbClr val="0078D4"/>
                </a:solidFill>
                <a:latin typeface="Quattrocento Sans"/>
                <a:ea typeface="Quattrocento Sans"/>
                <a:cs typeface="Quattrocento Sans"/>
                <a:sym typeface="Quattrocento Sans"/>
              </a:rPr>
              <a:t>Build &amp; train models</a:t>
            </a:r>
            <a:endParaRPr sz="1400"/>
          </a:p>
        </p:txBody>
      </p:sp>
      <p:sp>
        <p:nvSpPr>
          <p:cNvPr id="5630" name="Google Shape;5630;p191"/>
          <p:cNvSpPr txBox="1"/>
          <p:nvPr/>
        </p:nvSpPr>
        <p:spPr>
          <a:xfrm>
            <a:off x="8873681" y="1733997"/>
            <a:ext cx="2155200" cy="3078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78D4"/>
              </a:buClr>
              <a:buSzPts val="2000"/>
              <a:buFont typeface="Quattrocento Sans"/>
              <a:buNone/>
            </a:pPr>
            <a:r>
              <a:rPr lang="en-US" sz="2000" b="1" i="0" u="none" strike="noStrike" cap="none">
                <a:solidFill>
                  <a:srgbClr val="0078D4"/>
                </a:solidFill>
                <a:latin typeface="Quattrocento Sans"/>
                <a:ea typeface="Quattrocento Sans"/>
                <a:cs typeface="Quattrocento Sans"/>
                <a:sym typeface="Quattrocento Sans"/>
              </a:rPr>
              <a:t>Deploy &amp; predict</a:t>
            </a:r>
            <a:endParaRPr sz="1400"/>
          </a:p>
        </p:txBody>
      </p:sp>
      <p:sp>
        <p:nvSpPr>
          <p:cNvPr id="5631" name="Google Shape;5631;p191"/>
          <p:cNvSpPr/>
          <p:nvPr/>
        </p:nvSpPr>
        <p:spPr>
          <a:xfrm>
            <a:off x="4574080" y="1687831"/>
            <a:ext cx="156591" cy="313182"/>
          </a:xfrm>
          <a:custGeom>
            <a:avLst/>
            <a:gdLst/>
            <a:ahLst/>
            <a:cxnLst/>
            <a:rect l="l" t="t" r="r" b="b"/>
            <a:pathLst>
              <a:path w="457200" h="914400" extrusionOk="0">
                <a:moveTo>
                  <a:pt x="0" y="0"/>
                </a:moveTo>
                <a:lnTo>
                  <a:pt x="457200" y="457200"/>
                </a:lnTo>
                <a:lnTo>
                  <a:pt x="0" y="914400"/>
                </a:lnTo>
              </a:path>
            </a:pathLst>
          </a:custGeom>
          <a:noFill/>
          <a:ln w="9525" cap="flat" cmpd="sng">
            <a:solidFill>
              <a:schemeClr val="dk2"/>
            </a:solidFill>
            <a:prstDash val="solid"/>
            <a:round/>
            <a:headEnd type="none" w="sm" len="sm"/>
            <a:tailEnd type="none" w="sm" len="sm"/>
          </a:ln>
        </p:spPr>
        <p:txBody>
          <a:bodyPr spcFirstLastPara="1" wrap="square" lIns="182850" tIns="146275" rIns="182850" bIns="146275" anchor="t" anchorCtr="0">
            <a:noAutofit/>
          </a:bodyPr>
          <a:lstStyle/>
          <a:p>
            <a:pPr marL="0" marR="0" lvl="0" indent="0" algn="ctr" rtl="0">
              <a:lnSpc>
                <a:spcPct val="90000"/>
              </a:lnSpc>
              <a:spcBef>
                <a:spcPts val="0"/>
              </a:spcBef>
              <a:spcAft>
                <a:spcPts val="0"/>
              </a:spcAft>
              <a:buClr>
                <a:schemeClr val="lt1"/>
              </a:buClr>
              <a:buSzPts val="2400"/>
              <a:buFont typeface="Quattrocento Sans"/>
              <a:buNone/>
            </a:pPr>
            <a:endParaRPr sz="2400" b="0" i="0" u="none" strike="noStrike" cap="none">
              <a:solidFill>
                <a:srgbClr val="FFFFFF"/>
              </a:solidFill>
              <a:latin typeface="Quattrocento Sans"/>
              <a:ea typeface="Quattrocento Sans"/>
              <a:cs typeface="Quattrocento Sans"/>
              <a:sym typeface="Quattrocento Sans"/>
            </a:endParaRPr>
          </a:p>
        </p:txBody>
      </p:sp>
      <p:sp>
        <p:nvSpPr>
          <p:cNvPr id="5632" name="Google Shape;5632;p191"/>
          <p:cNvSpPr/>
          <p:nvPr/>
        </p:nvSpPr>
        <p:spPr>
          <a:xfrm>
            <a:off x="8343533" y="1687831"/>
            <a:ext cx="156591" cy="313182"/>
          </a:xfrm>
          <a:custGeom>
            <a:avLst/>
            <a:gdLst/>
            <a:ahLst/>
            <a:cxnLst/>
            <a:rect l="l" t="t" r="r" b="b"/>
            <a:pathLst>
              <a:path w="457200" h="914400" extrusionOk="0">
                <a:moveTo>
                  <a:pt x="0" y="0"/>
                </a:moveTo>
                <a:lnTo>
                  <a:pt x="457200" y="457200"/>
                </a:lnTo>
                <a:lnTo>
                  <a:pt x="0" y="914400"/>
                </a:lnTo>
              </a:path>
            </a:pathLst>
          </a:custGeom>
          <a:noFill/>
          <a:ln w="9525" cap="flat" cmpd="sng">
            <a:solidFill>
              <a:schemeClr val="dk2"/>
            </a:solidFill>
            <a:prstDash val="solid"/>
            <a:round/>
            <a:headEnd type="none" w="sm" len="sm"/>
            <a:tailEnd type="none" w="sm" len="sm"/>
          </a:ln>
        </p:spPr>
        <p:txBody>
          <a:bodyPr spcFirstLastPara="1" wrap="square" lIns="182850" tIns="146275" rIns="182850" bIns="146275" anchor="t" anchorCtr="0">
            <a:noAutofit/>
          </a:bodyPr>
          <a:lstStyle/>
          <a:p>
            <a:pPr marL="0" marR="0" lvl="0" indent="0" algn="ctr" rtl="0">
              <a:lnSpc>
                <a:spcPct val="90000"/>
              </a:lnSpc>
              <a:spcBef>
                <a:spcPts val="0"/>
              </a:spcBef>
              <a:spcAft>
                <a:spcPts val="0"/>
              </a:spcAft>
              <a:buClr>
                <a:schemeClr val="lt1"/>
              </a:buClr>
              <a:buSzPts val="2400"/>
              <a:buFont typeface="Quattrocento Sans"/>
              <a:buNone/>
            </a:pPr>
            <a:endParaRPr sz="2400" b="0" i="0" u="none" strike="noStrike" cap="none">
              <a:solidFill>
                <a:srgbClr val="FFFFFF"/>
              </a:solidFill>
              <a:latin typeface="Quattrocento Sans"/>
              <a:ea typeface="Quattrocento Sans"/>
              <a:cs typeface="Quattrocento Sans"/>
              <a:sym typeface="Quattrocento Sans"/>
            </a:endParaRPr>
          </a:p>
        </p:txBody>
      </p:sp>
      <p:sp>
        <p:nvSpPr>
          <p:cNvPr id="5633" name="Google Shape;5633;p191"/>
          <p:cNvSpPr txBox="1"/>
          <p:nvPr/>
        </p:nvSpPr>
        <p:spPr>
          <a:xfrm>
            <a:off x="847406" y="4338378"/>
            <a:ext cx="1087200" cy="431400"/>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1200"/>
              <a:buFont typeface="Quattrocento Sans"/>
              <a:buNone/>
            </a:pPr>
            <a:r>
              <a:rPr lang="en-US" sz="1200" b="0" i="0" u="none" strike="noStrike" cap="none">
                <a:solidFill>
                  <a:srgbClr val="000000"/>
                </a:solidFill>
                <a:latin typeface="Quattrocento Sans"/>
                <a:ea typeface="Quattrocento Sans"/>
                <a:cs typeface="Quattrocento Sans"/>
                <a:sym typeface="Quattrocento Sans"/>
              </a:rPr>
              <a:t>Data storage locations</a:t>
            </a:r>
            <a:endParaRPr sz="1400"/>
          </a:p>
        </p:txBody>
      </p:sp>
      <p:sp>
        <p:nvSpPr>
          <p:cNvPr id="5634" name="Google Shape;5634;p191"/>
          <p:cNvSpPr txBox="1"/>
          <p:nvPr/>
        </p:nvSpPr>
        <p:spPr>
          <a:xfrm>
            <a:off x="785731" y="2532972"/>
            <a:ext cx="1210500" cy="317400"/>
          </a:xfrm>
          <a:prstGeom prst="rect">
            <a:avLst/>
          </a:prstGeom>
          <a:noFill/>
          <a:ln w="12700" cap="flat" cmpd="sng">
            <a:solidFill>
              <a:schemeClr val="dk2"/>
            </a:solidFill>
            <a:prstDash val="solid"/>
            <a:round/>
            <a:headEnd type="none" w="sm" len="sm"/>
            <a:tailEnd type="none" w="sm" len="sm"/>
          </a:ln>
        </p:spPr>
        <p:txBody>
          <a:bodyPr spcFirstLastPara="1" wrap="square" lIns="91425" tIns="73125" rIns="91425" bIns="73125" anchor="t" anchorCtr="0">
            <a:noAutofit/>
          </a:bodyPr>
          <a:lstStyle/>
          <a:p>
            <a:pPr marL="0" marR="0" lvl="0" indent="0" algn="ctr" rtl="0">
              <a:lnSpc>
                <a:spcPct val="90000"/>
              </a:lnSpc>
              <a:spcBef>
                <a:spcPts val="0"/>
              </a:spcBef>
              <a:spcAft>
                <a:spcPts val="0"/>
              </a:spcAft>
              <a:buClr>
                <a:srgbClr val="000000"/>
              </a:buClr>
              <a:buSzPts val="1200"/>
              <a:buFont typeface="Quattrocento Sans"/>
              <a:buNone/>
            </a:pPr>
            <a:r>
              <a:rPr lang="en-US" sz="1200" b="0" i="0" u="none" strike="noStrike" cap="none">
                <a:solidFill>
                  <a:srgbClr val="000000"/>
                </a:solidFill>
                <a:latin typeface="Quattrocento Sans"/>
                <a:ea typeface="Quattrocento Sans"/>
                <a:cs typeface="Quattrocento Sans"/>
                <a:sym typeface="Quattrocento Sans"/>
              </a:rPr>
              <a:t>Data ingestion</a:t>
            </a:r>
            <a:endParaRPr sz="1400"/>
          </a:p>
        </p:txBody>
      </p:sp>
      <p:sp>
        <p:nvSpPr>
          <p:cNvPr id="5635" name="Google Shape;5635;p191"/>
          <p:cNvSpPr txBox="1"/>
          <p:nvPr/>
        </p:nvSpPr>
        <p:spPr>
          <a:xfrm>
            <a:off x="2302214" y="2367112"/>
            <a:ext cx="2129700" cy="2327400"/>
          </a:xfrm>
          <a:prstGeom prst="rect">
            <a:avLst/>
          </a:prstGeom>
          <a:noFill/>
          <a:ln w="12700" cap="flat" cmpd="sng">
            <a:solidFill>
              <a:schemeClr val="dk2"/>
            </a:solidFill>
            <a:prstDash val="solid"/>
            <a:round/>
            <a:headEnd type="none" w="sm" len="sm"/>
            <a:tailEnd type="none" w="sm" len="sm"/>
          </a:ln>
        </p:spPr>
        <p:txBody>
          <a:bodyPr spcFirstLastPara="1" wrap="square" lIns="91425" tIns="73125" rIns="91425" bIns="73125" anchor="t" anchorCtr="0">
            <a:noAutofit/>
          </a:bodyPr>
          <a:lstStyle/>
          <a:p>
            <a:pPr marL="0" marR="0" lvl="0" indent="0" algn="ctr" rtl="0">
              <a:lnSpc>
                <a:spcPct val="90000"/>
              </a:lnSpc>
              <a:spcBef>
                <a:spcPts val="0"/>
              </a:spcBef>
              <a:spcAft>
                <a:spcPts val="0"/>
              </a:spcAft>
              <a:buClr>
                <a:srgbClr val="000000"/>
              </a:buClr>
              <a:buSzPts val="1200"/>
              <a:buFont typeface="Quattrocento Sans"/>
              <a:buNone/>
            </a:pPr>
            <a:r>
              <a:rPr lang="en-US" sz="1200" b="0" i="0" u="none" strike="noStrike" cap="none">
                <a:solidFill>
                  <a:srgbClr val="000000"/>
                </a:solidFill>
                <a:latin typeface="Quattrocento Sans"/>
                <a:ea typeface="Quattrocento Sans"/>
                <a:cs typeface="Quattrocento Sans"/>
                <a:sym typeface="Quattrocento Sans"/>
              </a:rPr>
              <a:t>Data Preparation</a:t>
            </a:r>
            <a:endParaRPr sz="1400"/>
          </a:p>
        </p:txBody>
      </p:sp>
      <p:sp>
        <p:nvSpPr>
          <p:cNvPr id="5636" name="Google Shape;5636;p191"/>
          <p:cNvSpPr txBox="1"/>
          <p:nvPr/>
        </p:nvSpPr>
        <p:spPr>
          <a:xfrm>
            <a:off x="5396832" y="2377370"/>
            <a:ext cx="2664600" cy="2316900"/>
          </a:xfrm>
          <a:prstGeom prst="rect">
            <a:avLst/>
          </a:prstGeom>
          <a:noFill/>
          <a:ln w="12700" cap="flat" cmpd="sng">
            <a:solidFill>
              <a:schemeClr val="dk2"/>
            </a:solidFill>
            <a:prstDash val="solid"/>
            <a:round/>
            <a:headEnd type="none" w="sm" len="sm"/>
            <a:tailEnd type="none" w="sm" len="sm"/>
          </a:ln>
        </p:spPr>
        <p:txBody>
          <a:bodyPr spcFirstLastPara="1" wrap="square" lIns="91425" tIns="73125" rIns="91425" bIns="73125" anchor="t" anchorCtr="0">
            <a:noAutofit/>
          </a:bodyPr>
          <a:lstStyle/>
          <a:p>
            <a:pPr marL="0" marR="0" lvl="0" indent="0" algn="ctr" rtl="0">
              <a:lnSpc>
                <a:spcPct val="90000"/>
              </a:lnSpc>
              <a:spcBef>
                <a:spcPts val="0"/>
              </a:spcBef>
              <a:spcAft>
                <a:spcPts val="0"/>
              </a:spcAft>
              <a:buClr>
                <a:srgbClr val="000000"/>
              </a:buClr>
              <a:buSzPts val="1200"/>
              <a:buFont typeface="Quattrocento Sans"/>
              <a:buNone/>
            </a:pPr>
            <a:r>
              <a:rPr lang="en-US" sz="1200" b="0" i="0" u="none" strike="noStrike" cap="none">
                <a:solidFill>
                  <a:srgbClr val="000000"/>
                </a:solidFill>
                <a:latin typeface="Quattrocento Sans"/>
                <a:ea typeface="Quattrocento Sans"/>
                <a:cs typeface="Quattrocento Sans"/>
                <a:sym typeface="Quattrocento Sans"/>
              </a:rPr>
              <a:t>Model building &amp; training</a:t>
            </a:r>
            <a:endParaRPr sz="1400"/>
          </a:p>
        </p:txBody>
      </p:sp>
      <p:sp>
        <p:nvSpPr>
          <p:cNvPr id="5637" name="Google Shape;5637;p191"/>
          <p:cNvSpPr txBox="1"/>
          <p:nvPr/>
        </p:nvSpPr>
        <p:spPr>
          <a:xfrm>
            <a:off x="9091039" y="2377370"/>
            <a:ext cx="2008500" cy="1261800"/>
          </a:xfrm>
          <a:prstGeom prst="rect">
            <a:avLst/>
          </a:prstGeom>
          <a:noFill/>
          <a:ln w="12700" cap="flat" cmpd="sng">
            <a:solidFill>
              <a:schemeClr val="dk2"/>
            </a:solidFill>
            <a:prstDash val="solid"/>
            <a:round/>
            <a:headEnd type="none" w="sm" len="sm"/>
            <a:tailEnd type="none" w="sm" len="sm"/>
          </a:ln>
        </p:spPr>
        <p:txBody>
          <a:bodyPr spcFirstLastPara="1" wrap="square" lIns="91425" tIns="73125" rIns="91425" bIns="73125" anchor="t" anchorCtr="0">
            <a:noAutofit/>
          </a:bodyPr>
          <a:lstStyle/>
          <a:p>
            <a:pPr marL="0" marR="0" lvl="0" indent="0" algn="ctr" rtl="0">
              <a:lnSpc>
                <a:spcPct val="90000"/>
              </a:lnSpc>
              <a:spcBef>
                <a:spcPts val="0"/>
              </a:spcBef>
              <a:spcAft>
                <a:spcPts val="0"/>
              </a:spcAft>
              <a:buClr>
                <a:srgbClr val="000000"/>
              </a:buClr>
              <a:buSzPts val="1200"/>
              <a:buFont typeface="Quattrocento Sans"/>
              <a:buNone/>
            </a:pPr>
            <a:r>
              <a:rPr lang="en-US" sz="1200" b="0" i="0" u="none" strike="noStrike" cap="none">
                <a:solidFill>
                  <a:srgbClr val="000000"/>
                </a:solidFill>
                <a:latin typeface="Quattrocento Sans"/>
                <a:ea typeface="Quattrocento Sans"/>
                <a:cs typeface="Quattrocento Sans"/>
                <a:sym typeface="Quattrocento Sans"/>
              </a:rPr>
              <a:t>Model deployment</a:t>
            </a:r>
            <a:endParaRPr sz="1400"/>
          </a:p>
        </p:txBody>
      </p:sp>
      <p:cxnSp>
        <p:nvCxnSpPr>
          <p:cNvPr id="5638" name="Google Shape;5638;p191"/>
          <p:cNvCxnSpPr>
            <a:endCxn id="5634" idx="2"/>
          </p:cNvCxnSpPr>
          <p:nvPr/>
        </p:nvCxnSpPr>
        <p:spPr>
          <a:xfrm rot="10800000">
            <a:off x="1390981" y="2850372"/>
            <a:ext cx="0" cy="516300"/>
          </a:xfrm>
          <a:prstGeom prst="straightConnector1">
            <a:avLst/>
          </a:prstGeom>
          <a:noFill/>
          <a:ln w="12700" cap="flat" cmpd="sng">
            <a:solidFill>
              <a:schemeClr val="dk1"/>
            </a:solidFill>
            <a:prstDash val="solid"/>
            <a:round/>
            <a:headEnd type="none" w="sm" len="sm"/>
            <a:tailEnd type="triangle" w="med" len="med"/>
          </a:ln>
        </p:spPr>
      </p:cxnSp>
      <p:cxnSp>
        <p:nvCxnSpPr>
          <p:cNvPr id="5639" name="Google Shape;5639;p191"/>
          <p:cNvCxnSpPr>
            <a:stCxn id="5634" idx="3"/>
          </p:cNvCxnSpPr>
          <p:nvPr/>
        </p:nvCxnSpPr>
        <p:spPr>
          <a:xfrm>
            <a:off x="1996231" y="2691672"/>
            <a:ext cx="306000" cy="0"/>
          </a:xfrm>
          <a:prstGeom prst="straightConnector1">
            <a:avLst/>
          </a:prstGeom>
          <a:noFill/>
          <a:ln w="12700" cap="flat" cmpd="sng">
            <a:solidFill>
              <a:schemeClr val="dk1"/>
            </a:solidFill>
            <a:prstDash val="solid"/>
            <a:round/>
            <a:headEnd type="none" w="sm" len="sm"/>
            <a:tailEnd type="triangle" w="med" len="med"/>
          </a:ln>
        </p:spPr>
      </p:cxnSp>
      <p:sp>
        <p:nvSpPr>
          <p:cNvPr id="5640" name="Google Shape;5640;p191"/>
          <p:cNvSpPr txBox="1"/>
          <p:nvPr/>
        </p:nvSpPr>
        <p:spPr>
          <a:xfrm>
            <a:off x="2445886" y="2847665"/>
            <a:ext cx="1864800" cy="282300"/>
          </a:xfrm>
          <a:prstGeom prst="rect">
            <a:avLst/>
          </a:prstGeom>
          <a:no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1400"/>
              <a:buFont typeface="Quattrocento Sans"/>
              <a:buNone/>
            </a:pPr>
            <a:r>
              <a:rPr lang="en-US" sz="1400" b="0" i="0" u="none" strike="noStrike" cap="none">
                <a:solidFill>
                  <a:srgbClr val="000000"/>
                </a:solidFill>
                <a:latin typeface="Quattrocento Sans"/>
                <a:ea typeface="Quattrocento Sans"/>
                <a:cs typeface="Quattrocento Sans"/>
                <a:sym typeface="Quattrocento Sans"/>
              </a:rPr>
              <a:t>Normalization</a:t>
            </a:r>
            <a:endParaRPr sz="1400"/>
          </a:p>
        </p:txBody>
      </p:sp>
      <p:sp>
        <p:nvSpPr>
          <p:cNvPr id="5641" name="Google Shape;5641;p191"/>
          <p:cNvSpPr txBox="1"/>
          <p:nvPr/>
        </p:nvSpPr>
        <p:spPr>
          <a:xfrm>
            <a:off x="2445886" y="3319440"/>
            <a:ext cx="1864800" cy="282300"/>
          </a:xfrm>
          <a:prstGeom prst="rect">
            <a:avLst/>
          </a:prstGeom>
          <a:no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1400"/>
              <a:buFont typeface="Quattrocento Sans"/>
              <a:buNone/>
            </a:pPr>
            <a:r>
              <a:rPr lang="en-US" sz="1400" b="0" i="0" u="none" strike="noStrike" cap="none">
                <a:solidFill>
                  <a:srgbClr val="000000"/>
                </a:solidFill>
                <a:latin typeface="Quattrocento Sans"/>
                <a:ea typeface="Quattrocento Sans"/>
                <a:cs typeface="Quattrocento Sans"/>
                <a:sym typeface="Quattrocento Sans"/>
              </a:rPr>
              <a:t>Transformation</a:t>
            </a:r>
            <a:endParaRPr sz="1400"/>
          </a:p>
        </p:txBody>
      </p:sp>
      <p:sp>
        <p:nvSpPr>
          <p:cNvPr id="5642" name="Google Shape;5642;p191"/>
          <p:cNvSpPr txBox="1"/>
          <p:nvPr/>
        </p:nvSpPr>
        <p:spPr>
          <a:xfrm>
            <a:off x="2445886" y="3791216"/>
            <a:ext cx="1864800" cy="282300"/>
          </a:xfrm>
          <a:prstGeom prst="rect">
            <a:avLst/>
          </a:prstGeom>
          <a:no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1400"/>
              <a:buFont typeface="Quattrocento Sans"/>
              <a:buNone/>
            </a:pPr>
            <a:r>
              <a:rPr lang="en-US" sz="1400" b="0" i="0" u="none" strike="noStrike" cap="none">
                <a:solidFill>
                  <a:srgbClr val="000000"/>
                </a:solidFill>
                <a:latin typeface="Quattrocento Sans"/>
                <a:ea typeface="Quattrocento Sans"/>
                <a:cs typeface="Quattrocento Sans"/>
                <a:sym typeface="Quattrocento Sans"/>
              </a:rPr>
              <a:t>Validation</a:t>
            </a:r>
            <a:endParaRPr sz="1400"/>
          </a:p>
        </p:txBody>
      </p:sp>
      <p:sp>
        <p:nvSpPr>
          <p:cNvPr id="5643" name="Google Shape;5643;p191"/>
          <p:cNvSpPr txBox="1"/>
          <p:nvPr/>
        </p:nvSpPr>
        <p:spPr>
          <a:xfrm>
            <a:off x="2436053" y="4262991"/>
            <a:ext cx="1864800" cy="282300"/>
          </a:xfrm>
          <a:prstGeom prst="rect">
            <a:avLst/>
          </a:prstGeom>
          <a:no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1400"/>
              <a:buFont typeface="Quattrocento Sans"/>
              <a:buNone/>
            </a:pPr>
            <a:r>
              <a:rPr lang="en-US" sz="1400" b="0" i="0" u="none" strike="noStrike" cap="none">
                <a:solidFill>
                  <a:srgbClr val="000000"/>
                </a:solidFill>
                <a:latin typeface="Quattrocento Sans"/>
                <a:ea typeface="Quattrocento Sans"/>
                <a:cs typeface="Quattrocento Sans"/>
                <a:sym typeface="Quattrocento Sans"/>
              </a:rPr>
              <a:t>Featurization</a:t>
            </a:r>
            <a:endParaRPr sz="1400"/>
          </a:p>
        </p:txBody>
      </p:sp>
      <p:sp>
        <p:nvSpPr>
          <p:cNvPr id="5644" name="Google Shape;5644;p191"/>
          <p:cNvSpPr txBox="1"/>
          <p:nvPr/>
        </p:nvSpPr>
        <p:spPr>
          <a:xfrm>
            <a:off x="5531795" y="2847665"/>
            <a:ext cx="2371200" cy="282300"/>
          </a:xfrm>
          <a:prstGeom prst="rect">
            <a:avLst/>
          </a:prstGeom>
          <a:no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1400"/>
              <a:buFont typeface="Quattrocento Sans"/>
              <a:buNone/>
            </a:pPr>
            <a:r>
              <a:rPr lang="en-US" sz="1400" b="0" i="0" u="none" strike="noStrike" cap="none">
                <a:solidFill>
                  <a:srgbClr val="000000"/>
                </a:solidFill>
                <a:latin typeface="Quattrocento Sans"/>
                <a:ea typeface="Quattrocento Sans"/>
                <a:cs typeface="Quattrocento Sans"/>
                <a:sym typeface="Quattrocento Sans"/>
              </a:rPr>
              <a:t>Hyper-parameter tuning</a:t>
            </a:r>
            <a:endParaRPr sz="1400"/>
          </a:p>
        </p:txBody>
      </p:sp>
      <p:sp>
        <p:nvSpPr>
          <p:cNvPr id="5645" name="Google Shape;5645;p191"/>
          <p:cNvSpPr txBox="1"/>
          <p:nvPr/>
        </p:nvSpPr>
        <p:spPr>
          <a:xfrm>
            <a:off x="5531795" y="3316870"/>
            <a:ext cx="2371200" cy="282300"/>
          </a:xfrm>
          <a:prstGeom prst="rect">
            <a:avLst/>
          </a:prstGeom>
          <a:no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1400"/>
              <a:buFont typeface="Quattrocento Sans"/>
              <a:buNone/>
            </a:pPr>
            <a:r>
              <a:rPr lang="en-US" sz="1400" b="0" i="0" u="none" strike="noStrike" cap="none">
                <a:solidFill>
                  <a:srgbClr val="000000"/>
                </a:solidFill>
                <a:latin typeface="Quattrocento Sans"/>
                <a:ea typeface="Quattrocento Sans"/>
                <a:cs typeface="Quattrocento Sans"/>
                <a:sym typeface="Quattrocento Sans"/>
              </a:rPr>
              <a:t>Automatic model selection</a:t>
            </a:r>
            <a:endParaRPr sz="1400"/>
          </a:p>
        </p:txBody>
      </p:sp>
      <p:sp>
        <p:nvSpPr>
          <p:cNvPr id="5646" name="Google Shape;5646;p191"/>
          <p:cNvSpPr txBox="1"/>
          <p:nvPr/>
        </p:nvSpPr>
        <p:spPr>
          <a:xfrm>
            <a:off x="5531795" y="3794514"/>
            <a:ext cx="2371200" cy="282300"/>
          </a:xfrm>
          <a:prstGeom prst="rect">
            <a:avLst/>
          </a:prstGeom>
          <a:no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1400"/>
              <a:buFont typeface="Quattrocento Sans"/>
              <a:buNone/>
            </a:pPr>
            <a:r>
              <a:rPr lang="en-US" sz="1400" b="0" i="0" u="none" strike="noStrike" cap="none">
                <a:solidFill>
                  <a:srgbClr val="000000"/>
                </a:solidFill>
                <a:latin typeface="Quattrocento Sans"/>
                <a:ea typeface="Quattrocento Sans"/>
                <a:cs typeface="Quattrocento Sans"/>
                <a:sym typeface="Quattrocento Sans"/>
              </a:rPr>
              <a:t>Model testing</a:t>
            </a:r>
            <a:endParaRPr sz="1400"/>
          </a:p>
        </p:txBody>
      </p:sp>
      <p:sp>
        <p:nvSpPr>
          <p:cNvPr id="5647" name="Google Shape;5647;p191"/>
          <p:cNvSpPr txBox="1"/>
          <p:nvPr/>
        </p:nvSpPr>
        <p:spPr>
          <a:xfrm>
            <a:off x="5526797" y="4270804"/>
            <a:ext cx="2371200" cy="282300"/>
          </a:xfrm>
          <a:prstGeom prst="rect">
            <a:avLst/>
          </a:prstGeom>
          <a:no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1400"/>
              <a:buFont typeface="Quattrocento Sans"/>
              <a:buNone/>
            </a:pPr>
            <a:r>
              <a:rPr lang="en-US" sz="1400" b="0" i="0" u="none" strike="noStrike" cap="none">
                <a:solidFill>
                  <a:srgbClr val="000000"/>
                </a:solidFill>
                <a:latin typeface="Quattrocento Sans"/>
                <a:ea typeface="Quattrocento Sans"/>
                <a:cs typeface="Quattrocento Sans"/>
                <a:sym typeface="Quattrocento Sans"/>
              </a:rPr>
              <a:t>Model validation</a:t>
            </a:r>
            <a:endParaRPr sz="1400"/>
          </a:p>
        </p:txBody>
      </p:sp>
      <p:cxnSp>
        <p:nvCxnSpPr>
          <p:cNvPr id="5648" name="Google Shape;5648;p191"/>
          <p:cNvCxnSpPr>
            <a:stCxn id="5635" idx="3"/>
            <a:endCxn id="5636" idx="1"/>
          </p:cNvCxnSpPr>
          <p:nvPr/>
        </p:nvCxnSpPr>
        <p:spPr>
          <a:xfrm>
            <a:off x="4431914" y="3530812"/>
            <a:ext cx="964800" cy="5100"/>
          </a:xfrm>
          <a:prstGeom prst="straightConnector1">
            <a:avLst/>
          </a:prstGeom>
          <a:noFill/>
          <a:ln w="12700" cap="flat" cmpd="sng">
            <a:solidFill>
              <a:schemeClr val="dk1"/>
            </a:solidFill>
            <a:prstDash val="solid"/>
            <a:round/>
            <a:headEnd type="none" w="sm" len="sm"/>
            <a:tailEnd type="triangle" w="med" len="med"/>
          </a:ln>
        </p:spPr>
      </p:cxnSp>
      <p:sp>
        <p:nvSpPr>
          <p:cNvPr id="5649" name="Google Shape;5649;p191"/>
          <p:cNvSpPr txBox="1"/>
          <p:nvPr/>
        </p:nvSpPr>
        <p:spPr>
          <a:xfrm>
            <a:off x="9278247" y="2847665"/>
            <a:ext cx="1647600" cy="282300"/>
          </a:xfrm>
          <a:prstGeom prst="rect">
            <a:avLst/>
          </a:prstGeom>
          <a:no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1400"/>
              <a:buFont typeface="Quattrocento Sans"/>
              <a:buNone/>
            </a:pPr>
            <a:r>
              <a:rPr lang="en-US" sz="1400" b="0" i="0" u="none" strike="noStrike" cap="none">
                <a:solidFill>
                  <a:srgbClr val="000000"/>
                </a:solidFill>
                <a:latin typeface="Quattrocento Sans"/>
                <a:ea typeface="Quattrocento Sans"/>
                <a:cs typeface="Quattrocento Sans"/>
                <a:sym typeface="Quattrocento Sans"/>
              </a:rPr>
              <a:t>Deployment</a:t>
            </a:r>
            <a:endParaRPr sz="1400"/>
          </a:p>
        </p:txBody>
      </p:sp>
      <p:sp>
        <p:nvSpPr>
          <p:cNvPr id="5650" name="Google Shape;5650;p191"/>
          <p:cNvSpPr txBox="1"/>
          <p:nvPr/>
        </p:nvSpPr>
        <p:spPr>
          <a:xfrm>
            <a:off x="9278247" y="3243472"/>
            <a:ext cx="1647600" cy="282300"/>
          </a:xfrm>
          <a:prstGeom prst="rect">
            <a:avLst/>
          </a:prstGeom>
          <a:no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1400"/>
              <a:buFont typeface="Quattrocento Sans"/>
              <a:buNone/>
            </a:pPr>
            <a:r>
              <a:rPr lang="en-US" sz="1400" b="0" i="0" u="none" strike="noStrike" cap="none">
                <a:solidFill>
                  <a:srgbClr val="000000"/>
                </a:solidFill>
                <a:latin typeface="Quattrocento Sans"/>
                <a:ea typeface="Quattrocento Sans"/>
                <a:cs typeface="Quattrocento Sans"/>
                <a:sym typeface="Quattrocento Sans"/>
              </a:rPr>
              <a:t>Batch scoring</a:t>
            </a:r>
            <a:endParaRPr sz="1400"/>
          </a:p>
        </p:txBody>
      </p:sp>
      <p:grpSp>
        <p:nvGrpSpPr>
          <p:cNvPr id="5651" name="Google Shape;5651;p191"/>
          <p:cNvGrpSpPr/>
          <p:nvPr/>
        </p:nvGrpSpPr>
        <p:grpSpPr>
          <a:xfrm>
            <a:off x="1236953" y="3786891"/>
            <a:ext cx="308757" cy="387212"/>
            <a:chOff x="13906502" y="3886200"/>
            <a:chExt cx="619124" cy="776287"/>
          </a:xfrm>
        </p:grpSpPr>
        <p:sp>
          <p:nvSpPr>
            <p:cNvPr id="5652" name="Google Shape;5652;p191"/>
            <p:cNvSpPr/>
            <p:nvPr/>
          </p:nvSpPr>
          <p:spPr>
            <a:xfrm>
              <a:off x="14216063" y="3986213"/>
              <a:ext cx="309563" cy="595312"/>
            </a:xfrm>
            <a:custGeom>
              <a:avLst/>
              <a:gdLst/>
              <a:ahLst/>
              <a:cxnLst/>
              <a:rect l="l" t="t" r="r" b="b"/>
              <a:pathLst>
                <a:path w="81" h="157" extrusionOk="0">
                  <a:moveTo>
                    <a:pt x="29" y="0"/>
                  </a:moveTo>
                  <a:cubicBezTo>
                    <a:pt x="59" y="12"/>
                    <a:pt x="81" y="41"/>
                    <a:pt x="81" y="76"/>
                  </a:cubicBezTo>
                  <a:cubicBezTo>
                    <a:pt x="81" y="121"/>
                    <a:pt x="45" y="157"/>
                    <a:pt x="0" y="157"/>
                  </a:cubicBezTo>
                </a:path>
              </a:pathLst>
            </a:custGeom>
            <a:no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FFFFFF"/>
                </a:solidFill>
                <a:latin typeface="Quattrocento Sans"/>
                <a:ea typeface="Quattrocento Sans"/>
                <a:cs typeface="Quattrocento Sans"/>
                <a:sym typeface="Quattrocento Sans"/>
              </a:endParaRPr>
            </a:p>
          </p:txBody>
        </p:sp>
        <p:sp>
          <p:nvSpPr>
            <p:cNvPr id="5653" name="Google Shape;5653;p191"/>
            <p:cNvSpPr/>
            <p:nvPr/>
          </p:nvSpPr>
          <p:spPr>
            <a:xfrm>
              <a:off x="13906502" y="3967163"/>
              <a:ext cx="309563" cy="596900"/>
            </a:xfrm>
            <a:custGeom>
              <a:avLst/>
              <a:gdLst/>
              <a:ahLst/>
              <a:cxnLst/>
              <a:rect l="l" t="t" r="r" b="b"/>
              <a:pathLst>
                <a:path w="81" h="157" extrusionOk="0">
                  <a:moveTo>
                    <a:pt x="52" y="157"/>
                  </a:moveTo>
                  <a:cubicBezTo>
                    <a:pt x="21" y="145"/>
                    <a:pt x="0" y="116"/>
                    <a:pt x="0" y="81"/>
                  </a:cubicBezTo>
                  <a:cubicBezTo>
                    <a:pt x="0" y="36"/>
                    <a:pt x="36" y="0"/>
                    <a:pt x="81" y="0"/>
                  </a:cubicBezTo>
                </a:path>
              </a:pathLst>
            </a:custGeom>
            <a:no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FFFFFF"/>
                </a:solidFill>
                <a:latin typeface="Quattrocento Sans"/>
                <a:ea typeface="Quattrocento Sans"/>
                <a:cs typeface="Quattrocento Sans"/>
                <a:sym typeface="Quattrocento Sans"/>
              </a:endParaRPr>
            </a:p>
          </p:txBody>
        </p:sp>
        <p:cxnSp>
          <p:nvCxnSpPr>
            <p:cNvPr id="5654" name="Google Shape;5654;p191"/>
            <p:cNvCxnSpPr/>
            <p:nvPr/>
          </p:nvCxnSpPr>
          <p:spPr>
            <a:xfrm>
              <a:off x="14216063" y="4221163"/>
              <a:ext cx="0" cy="0"/>
            </a:xfrm>
            <a:prstGeom prst="straightConnector1">
              <a:avLst/>
            </a:prstGeom>
            <a:noFill/>
            <a:ln w="12700" cap="flat" cmpd="sng">
              <a:solidFill>
                <a:schemeClr val="dk2"/>
              </a:solidFill>
              <a:prstDash val="solid"/>
              <a:miter lim="800000"/>
              <a:headEnd type="none" w="med" len="med"/>
              <a:tailEnd type="none" w="med" len="med"/>
            </a:ln>
          </p:spPr>
        </p:cxnSp>
        <p:sp>
          <p:nvSpPr>
            <p:cNvPr id="5655" name="Google Shape;5655;p191"/>
            <p:cNvSpPr/>
            <p:nvPr/>
          </p:nvSpPr>
          <p:spPr>
            <a:xfrm>
              <a:off x="14177963" y="3886200"/>
              <a:ext cx="76200" cy="160337"/>
            </a:xfrm>
            <a:custGeom>
              <a:avLst/>
              <a:gdLst/>
              <a:ahLst/>
              <a:cxnLst/>
              <a:rect l="l" t="t" r="r" b="b"/>
              <a:pathLst>
                <a:path w="48" h="101" extrusionOk="0">
                  <a:moveTo>
                    <a:pt x="0" y="101"/>
                  </a:moveTo>
                  <a:lnTo>
                    <a:pt x="48" y="51"/>
                  </a:lnTo>
                  <a:lnTo>
                    <a:pt x="0" y="0"/>
                  </a:lnTo>
                </a:path>
              </a:pathLst>
            </a:custGeom>
            <a:noFill/>
            <a:ln w="12700" cap="flat" cmpd="sng">
              <a:solidFill>
                <a:schemeClr val="dk2"/>
              </a:solidFill>
              <a:prstDash val="solid"/>
              <a:miter lim="800000"/>
              <a:headEnd type="none" w="med" len="med"/>
              <a:tailEnd type="none" w="med" len="med"/>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FFFFFF"/>
                </a:solidFill>
                <a:latin typeface="Quattrocento Sans"/>
                <a:ea typeface="Quattrocento Sans"/>
                <a:cs typeface="Quattrocento Sans"/>
                <a:sym typeface="Quattrocento Sans"/>
              </a:endParaRPr>
            </a:p>
          </p:txBody>
        </p:sp>
        <p:cxnSp>
          <p:nvCxnSpPr>
            <p:cNvPr id="5656" name="Google Shape;5656;p191"/>
            <p:cNvCxnSpPr/>
            <p:nvPr/>
          </p:nvCxnSpPr>
          <p:spPr>
            <a:xfrm>
              <a:off x="14216063" y="3967163"/>
              <a:ext cx="38100" cy="0"/>
            </a:xfrm>
            <a:prstGeom prst="straightConnector1">
              <a:avLst/>
            </a:prstGeom>
            <a:noFill/>
            <a:ln w="12700" cap="flat" cmpd="sng">
              <a:solidFill>
                <a:schemeClr val="dk2"/>
              </a:solidFill>
              <a:prstDash val="solid"/>
              <a:miter lim="800000"/>
              <a:headEnd type="none" w="med" len="med"/>
              <a:tailEnd type="none" w="med" len="med"/>
            </a:ln>
          </p:spPr>
        </p:cxnSp>
        <p:sp>
          <p:nvSpPr>
            <p:cNvPr id="5657" name="Google Shape;5657;p191"/>
            <p:cNvSpPr/>
            <p:nvPr/>
          </p:nvSpPr>
          <p:spPr>
            <a:xfrm>
              <a:off x="14177963" y="4502150"/>
              <a:ext cx="76200" cy="160337"/>
            </a:xfrm>
            <a:custGeom>
              <a:avLst/>
              <a:gdLst/>
              <a:ahLst/>
              <a:cxnLst/>
              <a:rect l="l" t="t" r="r" b="b"/>
              <a:pathLst>
                <a:path w="48" h="101" extrusionOk="0">
                  <a:moveTo>
                    <a:pt x="48" y="0"/>
                  </a:moveTo>
                  <a:lnTo>
                    <a:pt x="0" y="50"/>
                  </a:lnTo>
                  <a:lnTo>
                    <a:pt x="48" y="101"/>
                  </a:lnTo>
                </a:path>
              </a:pathLst>
            </a:custGeom>
            <a:noFill/>
            <a:ln w="12700" cap="flat" cmpd="sng">
              <a:solidFill>
                <a:schemeClr val="dk2"/>
              </a:solidFill>
              <a:prstDash val="solid"/>
              <a:miter lim="800000"/>
              <a:headEnd type="none" w="med" len="med"/>
              <a:tailEnd type="none" w="med" len="med"/>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FFFFFF"/>
                </a:solidFill>
                <a:latin typeface="Quattrocento Sans"/>
                <a:ea typeface="Quattrocento Sans"/>
                <a:cs typeface="Quattrocento Sans"/>
                <a:sym typeface="Quattrocento Sans"/>
              </a:endParaRPr>
            </a:p>
          </p:txBody>
        </p:sp>
        <p:cxnSp>
          <p:nvCxnSpPr>
            <p:cNvPr id="5658" name="Google Shape;5658;p191"/>
            <p:cNvCxnSpPr/>
            <p:nvPr/>
          </p:nvCxnSpPr>
          <p:spPr>
            <a:xfrm rot="10800000">
              <a:off x="14177963" y="4581525"/>
              <a:ext cx="38100" cy="0"/>
            </a:xfrm>
            <a:prstGeom prst="straightConnector1">
              <a:avLst/>
            </a:prstGeom>
            <a:noFill/>
            <a:ln w="12700" cap="flat" cmpd="sng">
              <a:solidFill>
                <a:schemeClr val="dk2"/>
              </a:solidFill>
              <a:prstDash val="solid"/>
              <a:miter lim="800000"/>
              <a:headEnd type="none" w="med" len="med"/>
              <a:tailEnd type="none" w="med" len="med"/>
            </a:ln>
          </p:spPr>
        </p:cxnSp>
      </p:grpSp>
      <p:sp>
        <p:nvSpPr>
          <p:cNvPr id="5659" name="Google Shape;5659;p191"/>
          <p:cNvSpPr txBox="1"/>
          <p:nvPr/>
        </p:nvSpPr>
        <p:spPr>
          <a:xfrm>
            <a:off x="2445886" y="2847665"/>
            <a:ext cx="1864800" cy="282300"/>
          </a:xfrm>
          <a:prstGeom prst="rect">
            <a:avLst/>
          </a:prstGeom>
          <a:solidFill>
            <a:schemeClr val="dk2"/>
          </a:solid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FFFFFF"/>
              </a:buClr>
              <a:buSzPts val="1400"/>
              <a:buFont typeface="Quattrocento Sans"/>
              <a:buNone/>
            </a:pPr>
            <a:r>
              <a:rPr lang="en-US" sz="1400" b="1" i="0" u="none" strike="noStrike" cap="none">
                <a:solidFill>
                  <a:srgbClr val="FFFFFF"/>
                </a:solidFill>
                <a:latin typeface="Quattrocento Sans"/>
                <a:ea typeface="Quattrocento Sans"/>
                <a:cs typeface="Quattrocento Sans"/>
                <a:sym typeface="Quattrocento Sans"/>
              </a:rPr>
              <a:t>Normalization</a:t>
            </a:r>
            <a:endParaRPr sz="1400"/>
          </a:p>
        </p:txBody>
      </p:sp>
      <p:sp>
        <p:nvSpPr>
          <p:cNvPr id="5660" name="Google Shape;5660;p191"/>
          <p:cNvSpPr txBox="1"/>
          <p:nvPr/>
        </p:nvSpPr>
        <p:spPr>
          <a:xfrm>
            <a:off x="2445886" y="3319440"/>
            <a:ext cx="1864800" cy="282300"/>
          </a:xfrm>
          <a:prstGeom prst="rect">
            <a:avLst/>
          </a:prstGeom>
          <a:solidFill>
            <a:schemeClr val="dk2"/>
          </a:solid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FFFFFF"/>
              </a:buClr>
              <a:buSzPts val="1400"/>
              <a:buFont typeface="Quattrocento Sans"/>
              <a:buNone/>
            </a:pPr>
            <a:r>
              <a:rPr lang="en-US" sz="1400" b="1" i="0" u="none" strike="noStrike" cap="none">
                <a:solidFill>
                  <a:srgbClr val="FFFFFF"/>
                </a:solidFill>
                <a:latin typeface="Quattrocento Sans"/>
                <a:ea typeface="Quattrocento Sans"/>
                <a:cs typeface="Quattrocento Sans"/>
                <a:sym typeface="Quattrocento Sans"/>
              </a:rPr>
              <a:t>Transformation</a:t>
            </a:r>
            <a:endParaRPr sz="1400"/>
          </a:p>
        </p:txBody>
      </p:sp>
      <p:sp>
        <p:nvSpPr>
          <p:cNvPr id="5661" name="Google Shape;5661;p191"/>
          <p:cNvSpPr txBox="1"/>
          <p:nvPr/>
        </p:nvSpPr>
        <p:spPr>
          <a:xfrm>
            <a:off x="2445886" y="3791216"/>
            <a:ext cx="1864800" cy="282300"/>
          </a:xfrm>
          <a:prstGeom prst="rect">
            <a:avLst/>
          </a:prstGeom>
          <a:solidFill>
            <a:schemeClr val="dk2"/>
          </a:solid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FFFFFF"/>
              </a:buClr>
              <a:buSzPts val="1400"/>
              <a:buFont typeface="Quattrocento Sans"/>
              <a:buNone/>
            </a:pPr>
            <a:r>
              <a:rPr lang="en-US" sz="1400" b="1" i="0" u="none" strike="noStrike" cap="none">
                <a:solidFill>
                  <a:srgbClr val="FFFFFF"/>
                </a:solidFill>
                <a:latin typeface="Quattrocento Sans"/>
                <a:ea typeface="Quattrocento Sans"/>
                <a:cs typeface="Quattrocento Sans"/>
                <a:sym typeface="Quattrocento Sans"/>
              </a:rPr>
              <a:t>Validation</a:t>
            </a:r>
            <a:endParaRPr sz="1400"/>
          </a:p>
        </p:txBody>
      </p:sp>
      <p:sp>
        <p:nvSpPr>
          <p:cNvPr id="5662" name="Google Shape;5662;p191"/>
          <p:cNvSpPr txBox="1"/>
          <p:nvPr/>
        </p:nvSpPr>
        <p:spPr>
          <a:xfrm>
            <a:off x="2436053" y="4262991"/>
            <a:ext cx="1864800" cy="282300"/>
          </a:xfrm>
          <a:prstGeom prst="rect">
            <a:avLst/>
          </a:prstGeom>
          <a:solidFill>
            <a:schemeClr val="dk2"/>
          </a:solid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FFFFFF"/>
              </a:buClr>
              <a:buSzPts val="1400"/>
              <a:buFont typeface="Quattrocento Sans"/>
              <a:buNone/>
            </a:pPr>
            <a:r>
              <a:rPr lang="en-US" sz="1400" b="1" i="0" u="none" strike="noStrike" cap="none">
                <a:solidFill>
                  <a:srgbClr val="FFFFFF"/>
                </a:solidFill>
                <a:latin typeface="Quattrocento Sans"/>
                <a:ea typeface="Quattrocento Sans"/>
                <a:cs typeface="Quattrocento Sans"/>
                <a:sym typeface="Quattrocento Sans"/>
              </a:rPr>
              <a:t>Featurization</a:t>
            </a:r>
            <a:endParaRPr sz="1400"/>
          </a:p>
        </p:txBody>
      </p:sp>
      <p:sp>
        <p:nvSpPr>
          <p:cNvPr id="5663" name="Google Shape;5663;p191"/>
          <p:cNvSpPr txBox="1"/>
          <p:nvPr/>
        </p:nvSpPr>
        <p:spPr>
          <a:xfrm>
            <a:off x="5531795" y="2847665"/>
            <a:ext cx="2371200" cy="282300"/>
          </a:xfrm>
          <a:prstGeom prst="rect">
            <a:avLst/>
          </a:prstGeom>
          <a:solidFill>
            <a:schemeClr val="dk2"/>
          </a:solid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FFFFFF"/>
              </a:buClr>
              <a:buSzPts val="1400"/>
              <a:buFont typeface="Quattrocento Sans"/>
              <a:buNone/>
            </a:pPr>
            <a:r>
              <a:rPr lang="en-US" sz="1400" b="1" i="0" u="none" strike="noStrike" cap="none">
                <a:solidFill>
                  <a:srgbClr val="FFFFFF"/>
                </a:solidFill>
                <a:latin typeface="Quattrocento Sans"/>
                <a:ea typeface="Quattrocento Sans"/>
                <a:cs typeface="Quattrocento Sans"/>
                <a:sym typeface="Quattrocento Sans"/>
              </a:rPr>
              <a:t>Hyper-parameter tuning</a:t>
            </a:r>
            <a:endParaRPr sz="1400"/>
          </a:p>
        </p:txBody>
      </p:sp>
      <p:sp>
        <p:nvSpPr>
          <p:cNvPr id="5664" name="Google Shape;5664;p191"/>
          <p:cNvSpPr txBox="1"/>
          <p:nvPr/>
        </p:nvSpPr>
        <p:spPr>
          <a:xfrm>
            <a:off x="5531795" y="3316870"/>
            <a:ext cx="2371200" cy="282300"/>
          </a:xfrm>
          <a:prstGeom prst="rect">
            <a:avLst/>
          </a:prstGeom>
          <a:solidFill>
            <a:schemeClr val="dk2"/>
          </a:solidFill>
          <a:ln w="12700" cap="flat" cmpd="sng">
            <a:solidFill>
              <a:schemeClr val="dk2"/>
            </a:solidFill>
            <a:prstDash val="solid"/>
            <a:round/>
            <a:headEnd type="none" w="sm" len="sm"/>
            <a:tailEnd type="none" w="sm" len="sm"/>
          </a:ln>
        </p:spPr>
        <p:txBody>
          <a:bodyPr spcFirstLastPara="1" wrap="square" lIns="0" tIns="45700" rIns="0" bIns="45700" anchor="t" anchorCtr="0">
            <a:noAutofit/>
          </a:bodyPr>
          <a:lstStyle/>
          <a:p>
            <a:pPr marL="0" marR="0" lvl="0" indent="0" algn="ctr" rtl="0">
              <a:lnSpc>
                <a:spcPct val="90000"/>
              </a:lnSpc>
              <a:spcBef>
                <a:spcPts val="0"/>
              </a:spcBef>
              <a:spcAft>
                <a:spcPts val="0"/>
              </a:spcAft>
              <a:buClr>
                <a:srgbClr val="FFFFFF"/>
              </a:buClr>
              <a:buSzPts val="1400"/>
              <a:buFont typeface="Quattrocento Sans"/>
              <a:buNone/>
            </a:pPr>
            <a:r>
              <a:rPr lang="en-US" sz="1400" b="1" i="0" u="none" strike="noStrike" cap="none">
                <a:solidFill>
                  <a:srgbClr val="FFFFFF"/>
                </a:solidFill>
                <a:latin typeface="Quattrocento Sans"/>
                <a:ea typeface="Quattrocento Sans"/>
                <a:cs typeface="Quattrocento Sans"/>
                <a:sym typeface="Quattrocento Sans"/>
              </a:rPr>
              <a:t>Automatic model selection</a:t>
            </a:r>
            <a:endParaRPr sz="1400"/>
          </a:p>
        </p:txBody>
      </p:sp>
      <p:sp>
        <p:nvSpPr>
          <p:cNvPr id="5665" name="Google Shape;5665;p191"/>
          <p:cNvSpPr txBox="1"/>
          <p:nvPr/>
        </p:nvSpPr>
        <p:spPr>
          <a:xfrm>
            <a:off x="5531795" y="3794514"/>
            <a:ext cx="2371200" cy="282300"/>
          </a:xfrm>
          <a:prstGeom prst="rect">
            <a:avLst/>
          </a:prstGeom>
          <a:solidFill>
            <a:srgbClr val="FF0000"/>
          </a:solidFill>
          <a:ln w="12700" cap="flat" cmpd="sng">
            <a:solidFill>
              <a:srgbClr val="FF0000"/>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FFFFFF"/>
              </a:buClr>
              <a:buSzPts val="1400"/>
              <a:buFont typeface="Quattrocento Sans"/>
              <a:buNone/>
            </a:pPr>
            <a:r>
              <a:rPr lang="en-US" sz="1400" b="1" i="0" u="none" strike="noStrike" cap="none">
                <a:solidFill>
                  <a:srgbClr val="FFFFFF"/>
                </a:solidFill>
                <a:latin typeface="Quattrocento Sans"/>
                <a:ea typeface="Quattrocento Sans"/>
                <a:cs typeface="Quattrocento Sans"/>
                <a:sym typeface="Quattrocento Sans"/>
              </a:rPr>
              <a:t>Model testing</a:t>
            </a:r>
            <a:endParaRPr sz="1400"/>
          </a:p>
        </p:txBody>
      </p:sp>
      <p:grpSp>
        <p:nvGrpSpPr>
          <p:cNvPr id="5666" name="Google Shape;5666;p191"/>
          <p:cNvGrpSpPr/>
          <p:nvPr/>
        </p:nvGrpSpPr>
        <p:grpSpPr>
          <a:xfrm>
            <a:off x="8287363" y="3752327"/>
            <a:ext cx="1430652" cy="381159"/>
            <a:chOff x="8172911" y="3749165"/>
            <a:chExt cx="1459402" cy="388740"/>
          </a:xfrm>
        </p:grpSpPr>
        <p:grpSp>
          <p:nvGrpSpPr>
            <p:cNvPr id="5667" name="Google Shape;5667;p191"/>
            <p:cNvGrpSpPr/>
            <p:nvPr/>
          </p:nvGrpSpPr>
          <p:grpSpPr>
            <a:xfrm>
              <a:off x="8172911" y="3749165"/>
              <a:ext cx="427581" cy="388740"/>
              <a:chOff x="4530976" y="2990126"/>
              <a:chExt cx="231300" cy="210300"/>
            </a:xfrm>
          </p:grpSpPr>
          <p:sp>
            <p:nvSpPr>
              <p:cNvPr id="5668" name="Google Shape;5668;p191"/>
              <p:cNvSpPr/>
              <p:nvPr/>
            </p:nvSpPr>
            <p:spPr>
              <a:xfrm>
                <a:off x="4530976" y="2990126"/>
                <a:ext cx="231300" cy="210300"/>
              </a:xfrm>
              <a:prstGeom prst="triangle">
                <a:avLst>
                  <a:gd name="adj" fmla="val 50000"/>
                </a:avLst>
              </a:prstGeom>
              <a:solidFill>
                <a:schemeClr val="lt1"/>
              </a:solidFill>
              <a:ln w="28575" cap="flat" cmpd="sng">
                <a:solidFill>
                  <a:srgbClr val="FF0000"/>
                </a:solidFill>
                <a:prstDash val="solid"/>
                <a:round/>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000000"/>
                  </a:solidFill>
                  <a:latin typeface="Quattrocento Sans"/>
                  <a:ea typeface="Quattrocento Sans"/>
                  <a:cs typeface="Quattrocento Sans"/>
                  <a:sym typeface="Quattrocento Sans"/>
                </a:endParaRPr>
              </a:p>
            </p:txBody>
          </p:sp>
          <p:grpSp>
            <p:nvGrpSpPr>
              <p:cNvPr id="5669" name="Google Shape;5669;p191"/>
              <p:cNvGrpSpPr/>
              <p:nvPr/>
            </p:nvGrpSpPr>
            <p:grpSpPr>
              <a:xfrm>
                <a:off x="4646619" y="3052237"/>
                <a:ext cx="0" cy="122217"/>
                <a:chOff x="4791447" y="2616042"/>
                <a:chExt cx="0" cy="1427766"/>
              </a:xfrm>
            </p:grpSpPr>
            <p:cxnSp>
              <p:nvCxnSpPr>
                <p:cNvPr id="5670" name="Google Shape;5670;p191"/>
                <p:cNvCxnSpPr/>
                <p:nvPr/>
              </p:nvCxnSpPr>
              <p:spPr>
                <a:xfrm>
                  <a:off x="4791447" y="2616042"/>
                  <a:ext cx="0" cy="1030200"/>
                </a:xfrm>
                <a:prstGeom prst="straightConnector1">
                  <a:avLst/>
                </a:prstGeom>
                <a:noFill/>
                <a:ln w="28575" cap="flat" cmpd="sng">
                  <a:solidFill>
                    <a:srgbClr val="FF0000"/>
                  </a:solidFill>
                  <a:prstDash val="solid"/>
                  <a:round/>
                  <a:headEnd type="none" w="sm" len="sm"/>
                  <a:tailEnd type="none" w="sm" len="sm"/>
                </a:ln>
              </p:spPr>
            </p:cxnSp>
            <p:cxnSp>
              <p:nvCxnSpPr>
                <p:cNvPr id="5671" name="Google Shape;5671;p191"/>
                <p:cNvCxnSpPr/>
                <p:nvPr/>
              </p:nvCxnSpPr>
              <p:spPr>
                <a:xfrm>
                  <a:off x="4791447" y="3793908"/>
                  <a:ext cx="0" cy="249900"/>
                </a:xfrm>
                <a:prstGeom prst="straightConnector1">
                  <a:avLst/>
                </a:prstGeom>
                <a:noFill/>
                <a:ln w="28575" cap="flat" cmpd="sng">
                  <a:solidFill>
                    <a:srgbClr val="FF0000"/>
                  </a:solidFill>
                  <a:prstDash val="solid"/>
                  <a:round/>
                  <a:headEnd type="none" w="sm" len="sm"/>
                  <a:tailEnd type="none" w="sm" len="sm"/>
                </a:ln>
              </p:spPr>
            </p:cxnSp>
          </p:grpSp>
        </p:grpSp>
        <p:sp>
          <p:nvSpPr>
            <p:cNvPr id="5672" name="Google Shape;5672;p191"/>
            <p:cNvSpPr txBox="1"/>
            <p:nvPr/>
          </p:nvSpPr>
          <p:spPr>
            <a:xfrm>
              <a:off x="8523213" y="3832982"/>
              <a:ext cx="1109100" cy="263700"/>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1200"/>
                <a:buFont typeface="Quattrocento Sans"/>
                <a:buNone/>
              </a:pPr>
              <a:r>
                <a:rPr lang="en-US" sz="1200" b="0" i="0" u="none" strike="noStrike" cap="none">
                  <a:solidFill>
                    <a:srgbClr val="000000"/>
                  </a:solidFill>
                  <a:latin typeface="Quattrocento Sans"/>
                  <a:ea typeface="Quattrocento Sans"/>
                  <a:cs typeface="Quattrocento Sans"/>
                  <a:sym typeface="Quattrocento Sans"/>
                </a:rPr>
                <a:t>Testing error</a:t>
              </a:r>
              <a:endParaRPr sz="1400"/>
            </a:p>
          </p:txBody>
        </p:sp>
      </p:grpSp>
      <p:sp>
        <p:nvSpPr>
          <p:cNvPr id="5673" name="Google Shape;5673;p191"/>
          <p:cNvSpPr txBox="1">
            <a:spLocks noGrp="1"/>
          </p:cNvSpPr>
          <p:nvPr>
            <p:ph type="title"/>
          </p:nvPr>
        </p:nvSpPr>
        <p:spPr>
          <a:prstGeom prst="rect">
            <a:avLst/>
          </a:prstGeom>
          <a:noFill/>
          <a:ln>
            <a:noFill/>
          </a:ln>
        </p:spPr>
        <p:txBody>
          <a:bodyPr spcFirstLastPara="1" wrap="square" lIns="89625" tIns="161350" rIns="0" bIns="0" anchor="t" anchorCtr="0">
            <a:noAutofit/>
          </a:bodyPr>
          <a:lstStyle/>
          <a:p>
            <a:pPr marL="0" lvl="0" indent="0" algn="l" rtl="0">
              <a:lnSpc>
                <a:spcPct val="90000"/>
              </a:lnSpc>
              <a:spcBef>
                <a:spcPts val="0"/>
              </a:spcBef>
              <a:spcAft>
                <a:spcPts val="0"/>
              </a:spcAft>
              <a:buClr>
                <a:srgbClr val="000000"/>
              </a:buClr>
              <a:buSzPts val="3500"/>
              <a:buFont typeface="Quattrocento Sans"/>
              <a:buNone/>
            </a:pPr>
            <a:r>
              <a:rPr lang="en-US" sz="4500" b="1">
                <a:latin typeface="Calibri"/>
                <a:ea typeface="Calibri"/>
                <a:cs typeface="Calibri"/>
                <a:sym typeface="Calibri"/>
              </a:rPr>
              <a:t>Azure Machine Learning Pipelines</a:t>
            </a:r>
            <a:endParaRPr sz="4500" b="1">
              <a:latin typeface="Calibri"/>
              <a:ea typeface="Calibri"/>
              <a:cs typeface="Calibri"/>
              <a:sym typeface="Calibri"/>
            </a:endParaRPr>
          </a:p>
        </p:txBody>
      </p:sp>
    </p:spTree>
    <p:extLst>
      <p:ext uri="{BB962C8B-B14F-4D97-AF65-F5344CB8AC3E}">
        <p14:creationId xmlns:p14="http://schemas.microsoft.com/office/powerpoint/2010/main" val="41772977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638"/>
                                        </p:tgtEl>
                                        <p:attrNameLst>
                                          <p:attrName>style.visibility</p:attrName>
                                        </p:attrNameLst>
                                      </p:cBhvr>
                                      <p:to>
                                        <p:strVal val="visible"/>
                                      </p:to>
                                    </p:set>
                                    <p:animEffect transition="in" filter="fade">
                                      <p:cBhvr>
                                        <p:cTn id="7" dur="500"/>
                                        <p:tgtEl>
                                          <p:spTgt spid="5638"/>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639"/>
                                        </p:tgtEl>
                                        <p:attrNameLst>
                                          <p:attrName>style.visibility</p:attrName>
                                        </p:attrNameLst>
                                      </p:cBhvr>
                                      <p:to>
                                        <p:strVal val="visible"/>
                                      </p:to>
                                    </p:set>
                                    <p:animEffect transition="in" filter="fade">
                                      <p:cBhvr>
                                        <p:cTn id="11" dur="500"/>
                                        <p:tgtEl>
                                          <p:spTgt spid="5639"/>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5659"/>
                                        </p:tgtEl>
                                        <p:attrNameLst>
                                          <p:attrName>style.visibility</p:attrName>
                                        </p:attrNameLst>
                                      </p:cBhvr>
                                      <p:to>
                                        <p:strVal val="visible"/>
                                      </p:to>
                                    </p:set>
                                    <p:animEffect transition="in" filter="fade">
                                      <p:cBhvr>
                                        <p:cTn id="15" dur="500"/>
                                        <p:tgtEl>
                                          <p:spTgt spid="5659"/>
                                        </p:tgtEl>
                                      </p:cBhvr>
                                    </p:animEffect>
                                  </p:childTnLst>
                                </p:cTn>
                              </p:par>
                              <p:par>
                                <p:cTn id="16" presetID="10" presetClass="entr" presetSubtype="0" fill="hold" nodeType="withEffect">
                                  <p:stCondLst>
                                    <p:cond delay="500"/>
                                  </p:stCondLst>
                                  <p:childTnLst>
                                    <p:set>
                                      <p:cBhvr>
                                        <p:cTn id="17" dur="1" fill="hold">
                                          <p:stCondLst>
                                            <p:cond delay="0"/>
                                          </p:stCondLst>
                                        </p:cTn>
                                        <p:tgtEl>
                                          <p:spTgt spid="5660"/>
                                        </p:tgtEl>
                                        <p:attrNameLst>
                                          <p:attrName>style.visibility</p:attrName>
                                        </p:attrNameLst>
                                      </p:cBhvr>
                                      <p:to>
                                        <p:strVal val="visible"/>
                                      </p:to>
                                    </p:set>
                                    <p:animEffect transition="in" filter="fade">
                                      <p:cBhvr>
                                        <p:cTn id="18" dur="500"/>
                                        <p:tgtEl>
                                          <p:spTgt spid="5660"/>
                                        </p:tgtEl>
                                      </p:cBhvr>
                                    </p:animEffect>
                                  </p:childTnLst>
                                </p:cTn>
                              </p:par>
                              <p:par>
                                <p:cTn id="19" presetID="10" presetClass="entr" presetSubtype="0" fill="hold" nodeType="withEffect">
                                  <p:stCondLst>
                                    <p:cond delay="1000"/>
                                  </p:stCondLst>
                                  <p:childTnLst>
                                    <p:set>
                                      <p:cBhvr>
                                        <p:cTn id="20" dur="1" fill="hold">
                                          <p:stCondLst>
                                            <p:cond delay="0"/>
                                          </p:stCondLst>
                                        </p:cTn>
                                        <p:tgtEl>
                                          <p:spTgt spid="5661"/>
                                        </p:tgtEl>
                                        <p:attrNameLst>
                                          <p:attrName>style.visibility</p:attrName>
                                        </p:attrNameLst>
                                      </p:cBhvr>
                                      <p:to>
                                        <p:strVal val="visible"/>
                                      </p:to>
                                    </p:set>
                                    <p:animEffect transition="in" filter="fade">
                                      <p:cBhvr>
                                        <p:cTn id="21" dur="500"/>
                                        <p:tgtEl>
                                          <p:spTgt spid="5661"/>
                                        </p:tgtEl>
                                      </p:cBhvr>
                                    </p:animEffect>
                                  </p:childTnLst>
                                </p:cTn>
                              </p:par>
                              <p:par>
                                <p:cTn id="22" presetID="10" presetClass="entr" presetSubtype="0" fill="hold" nodeType="withEffect">
                                  <p:stCondLst>
                                    <p:cond delay="1500"/>
                                  </p:stCondLst>
                                  <p:childTnLst>
                                    <p:set>
                                      <p:cBhvr>
                                        <p:cTn id="23" dur="1" fill="hold">
                                          <p:stCondLst>
                                            <p:cond delay="0"/>
                                          </p:stCondLst>
                                        </p:cTn>
                                        <p:tgtEl>
                                          <p:spTgt spid="5662"/>
                                        </p:tgtEl>
                                        <p:attrNameLst>
                                          <p:attrName>style.visibility</p:attrName>
                                        </p:attrNameLst>
                                      </p:cBhvr>
                                      <p:to>
                                        <p:strVal val="visible"/>
                                      </p:to>
                                    </p:set>
                                    <p:animEffect transition="in" filter="fade">
                                      <p:cBhvr>
                                        <p:cTn id="24" dur="500"/>
                                        <p:tgtEl>
                                          <p:spTgt spid="5662"/>
                                        </p:tgtEl>
                                      </p:cBhvr>
                                    </p:animEffect>
                                  </p:childTnLst>
                                </p:cTn>
                              </p:par>
                            </p:childTnLst>
                          </p:cTn>
                        </p:par>
                        <p:par>
                          <p:cTn id="25" fill="hold">
                            <p:stCondLst>
                              <p:cond delay="1500"/>
                            </p:stCondLst>
                            <p:childTnLst>
                              <p:par>
                                <p:cTn id="26" presetID="10" presetClass="entr" presetSubtype="0" fill="hold" nodeType="afterEffect">
                                  <p:stCondLst>
                                    <p:cond delay="0"/>
                                  </p:stCondLst>
                                  <p:childTnLst>
                                    <p:set>
                                      <p:cBhvr>
                                        <p:cTn id="27" dur="1" fill="hold">
                                          <p:stCondLst>
                                            <p:cond delay="0"/>
                                          </p:stCondLst>
                                        </p:cTn>
                                        <p:tgtEl>
                                          <p:spTgt spid="5648"/>
                                        </p:tgtEl>
                                        <p:attrNameLst>
                                          <p:attrName>style.visibility</p:attrName>
                                        </p:attrNameLst>
                                      </p:cBhvr>
                                      <p:to>
                                        <p:strVal val="visible"/>
                                      </p:to>
                                    </p:set>
                                    <p:animEffect transition="in" filter="fade">
                                      <p:cBhvr>
                                        <p:cTn id="28" dur="500"/>
                                        <p:tgtEl>
                                          <p:spTgt spid="5648"/>
                                        </p:tgtEl>
                                      </p:cBhvr>
                                    </p:animEffect>
                                  </p:childTnLst>
                                </p:cTn>
                              </p:par>
                            </p:childTnLst>
                          </p:cTn>
                        </p:par>
                        <p:par>
                          <p:cTn id="29" fill="hold">
                            <p:stCondLst>
                              <p:cond delay="2000"/>
                            </p:stCondLst>
                            <p:childTnLst>
                              <p:par>
                                <p:cTn id="30" presetID="10" presetClass="entr" presetSubtype="0" fill="hold" nodeType="afterEffect">
                                  <p:stCondLst>
                                    <p:cond delay="0"/>
                                  </p:stCondLst>
                                  <p:childTnLst>
                                    <p:set>
                                      <p:cBhvr>
                                        <p:cTn id="31" dur="1" fill="hold">
                                          <p:stCondLst>
                                            <p:cond delay="0"/>
                                          </p:stCondLst>
                                        </p:cTn>
                                        <p:tgtEl>
                                          <p:spTgt spid="5663"/>
                                        </p:tgtEl>
                                        <p:attrNameLst>
                                          <p:attrName>style.visibility</p:attrName>
                                        </p:attrNameLst>
                                      </p:cBhvr>
                                      <p:to>
                                        <p:strVal val="visible"/>
                                      </p:to>
                                    </p:set>
                                    <p:animEffect transition="in" filter="fade">
                                      <p:cBhvr>
                                        <p:cTn id="32" dur="500"/>
                                        <p:tgtEl>
                                          <p:spTgt spid="5663"/>
                                        </p:tgtEl>
                                      </p:cBhvr>
                                    </p:animEffect>
                                  </p:childTnLst>
                                </p:cTn>
                              </p:par>
                            </p:childTnLst>
                          </p:cTn>
                        </p:par>
                        <p:par>
                          <p:cTn id="33" fill="hold">
                            <p:stCondLst>
                              <p:cond delay="2500"/>
                            </p:stCondLst>
                            <p:childTnLst>
                              <p:par>
                                <p:cTn id="34" presetID="10" presetClass="entr" presetSubtype="0" fill="hold" nodeType="afterEffect">
                                  <p:stCondLst>
                                    <p:cond delay="0"/>
                                  </p:stCondLst>
                                  <p:childTnLst>
                                    <p:set>
                                      <p:cBhvr>
                                        <p:cTn id="35" dur="1" fill="hold">
                                          <p:stCondLst>
                                            <p:cond delay="0"/>
                                          </p:stCondLst>
                                        </p:cTn>
                                        <p:tgtEl>
                                          <p:spTgt spid="5664"/>
                                        </p:tgtEl>
                                        <p:attrNameLst>
                                          <p:attrName>style.visibility</p:attrName>
                                        </p:attrNameLst>
                                      </p:cBhvr>
                                      <p:to>
                                        <p:strVal val="visible"/>
                                      </p:to>
                                    </p:set>
                                    <p:animEffect transition="in" filter="fade">
                                      <p:cBhvr>
                                        <p:cTn id="36" dur="500"/>
                                        <p:tgtEl>
                                          <p:spTgt spid="5664"/>
                                        </p:tgtEl>
                                      </p:cBhvr>
                                    </p:animEffect>
                                  </p:childTnLst>
                                </p:cTn>
                              </p:par>
                            </p:childTnLst>
                          </p:cTn>
                        </p:par>
                        <p:par>
                          <p:cTn id="37" fill="hold">
                            <p:stCondLst>
                              <p:cond delay="3000"/>
                            </p:stCondLst>
                            <p:childTnLst>
                              <p:par>
                                <p:cTn id="38" presetID="1" presetClass="entr" presetSubtype="0" fill="hold" nodeType="afterEffect">
                                  <p:stCondLst>
                                    <p:cond delay="0"/>
                                  </p:stCondLst>
                                  <p:childTnLst>
                                    <p:set>
                                      <p:cBhvr>
                                        <p:cTn id="39" dur="1" fill="hold">
                                          <p:stCondLst>
                                            <p:cond delay="0"/>
                                          </p:stCondLst>
                                        </p:cTn>
                                        <p:tgtEl>
                                          <p:spTgt spid="5665"/>
                                        </p:tgtEl>
                                        <p:attrNameLst>
                                          <p:attrName>style.visibility</p:attrName>
                                        </p:attrNameLst>
                                      </p:cBhvr>
                                      <p:to>
                                        <p:strVal val="visible"/>
                                      </p:to>
                                    </p:set>
                                  </p:childTnLst>
                                </p:cTn>
                              </p:par>
                              <p:par>
                                <p:cTn id="40" presetID="1" presetClass="entr" presetSubtype="0" fill="hold" nodeType="withEffect">
                                  <p:stCondLst>
                                    <p:cond delay="0"/>
                                  </p:stCondLst>
                                  <p:childTnLst>
                                    <p:set>
                                      <p:cBhvr>
                                        <p:cTn id="41" dur="1" fill="hold">
                                          <p:stCondLst>
                                            <p:cond delay="0"/>
                                          </p:stCondLst>
                                        </p:cTn>
                                        <p:tgtEl>
                                          <p:spTgt spid="56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7EC3FA-7AFA-2D46-B143-1E85A9CF6849}"/>
              </a:ext>
            </a:extLst>
          </p:cNvPr>
          <p:cNvSpPr>
            <a:spLocks noGrp="1"/>
          </p:cNvSpPr>
          <p:nvPr>
            <p:ph type="title"/>
          </p:nvPr>
        </p:nvSpPr>
        <p:spPr/>
        <p:txBody>
          <a:bodyPr/>
          <a:lstStyle/>
          <a:p>
            <a:endParaRPr lang="en-US"/>
          </a:p>
        </p:txBody>
      </p:sp>
      <p:pic>
        <p:nvPicPr>
          <p:cNvPr id="5" name="Content Placeholder 4" descr="A screenshot of a cell phone&#10;&#10;Description automatically generated">
            <a:extLst>
              <a:ext uri="{FF2B5EF4-FFF2-40B4-BE49-F238E27FC236}">
                <a16:creationId xmlns:a16="http://schemas.microsoft.com/office/drawing/2014/main" id="{DBBA41AC-5351-6343-9ED1-B450F0CD911F}"/>
              </a:ext>
            </a:extLst>
          </p:cNvPr>
          <p:cNvPicPr>
            <a:picLocks noGrp="1" noChangeAspect="1"/>
          </p:cNvPicPr>
          <p:nvPr>
            <p:ph idx="1"/>
          </p:nvPr>
        </p:nvPicPr>
        <p:blipFill>
          <a:blip r:embed="rId2"/>
          <a:stretch>
            <a:fillRect/>
          </a:stretch>
        </p:blipFill>
        <p:spPr>
          <a:xfrm>
            <a:off x="-1" y="0"/>
            <a:ext cx="12184261" cy="6858000"/>
          </a:xfrm>
        </p:spPr>
      </p:pic>
    </p:spTree>
    <p:extLst>
      <p:ext uri="{BB962C8B-B14F-4D97-AF65-F5344CB8AC3E}">
        <p14:creationId xmlns:p14="http://schemas.microsoft.com/office/powerpoint/2010/main" val="378624237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5677"/>
        <p:cNvGrpSpPr/>
        <p:nvPr/>
      </p:nvGrpSpPr>
      <p:grpSpPr>
        <a:xfrm>
          <a:off x="0" y="0"/>
          <a:ext cx="0" cy="0"/>
          <a:chOff x="0" y="0"/>
          <a:chExt cx="0" cy="0"/>
        </a:xfrm>
      </p:grpSpPr>
      <p:sp>
        <p:nvSpPr>
          <p:cNvPr id="5678" name="Google Shape;5678;p192"/>
          <p:cNvSpPr/>
          <p:nvPr/>
        </p:nvSpPr>
        <p:spPr>
          <a:xfrm>
            <a:off x="1103372" y="3500943"/>
            <a:ext cx="575400" cy="756000"/>
          </a:xfrm>
          <a:prstGeom prst="can">
            <a:avLst>
              <a:gd name="adj" fmla="val 39530"/>
            </a:avLst>
          </a:prstGeom>
          <a:noFill/>
          <a:ln w="12700" cap="flat" cmpd="sng">
            <a:solidFill>
              <a:schemeClr val="dk2"/>
            </a:solidFill>
            <a:prstDash val="solid"/>
            <a:round/>
            <a:headEnd type="none" w="sm" len="sm"/>
            <a:tailEnd type="none" w="sm" len="sm"/>
          </a:ln>
        </p:spPr>
        <p:txBody>
          <a:bodyPr spcFirstLastPara="1" wrap="square" lIns="0" tIns="146275" rIns="0" bIns="146275" anchor="ctr" anchorCtr="0">
            <a:noAutofit/>
          </a:bodyPr>
          <a:lstStyle/>
          <a:p>
            <a:pPr marL="0" marR="0" lvl="0" indent="0" algn="ctr" rtl="0">
              <a:lnSpc>
                <a:spcPct val="90000"/>
              </a:lnSpc>
              <a:spcBef>
                <a:spcPts val="0"/>
              </a:spcBef>
              <a:spcAft>
                <a:spcPts val="0"/>
              </a:spcAft>
              <a:buClr>
                <a:schemeClr val="lt1"/>
              </a:buClr>
              <a:buSzPts val="1800"/>
              <a:buFont typeface="Quattrocento Sans"/>
              <a:buNone/>
            </a:pPr>
            <a:endParaRPr sz="1800" b="0" i="0" u="none" strike="noStrike" cap="none">
              <a:solidFill>
                <a:srgbClr val="0078D4"/>
              </a:solidFill>
              <a:latin typeface="Quattrocento Sans"/>
              <a:ea typeface="Quattrocento Sans"/>
              <a:cs typeface="Quattrocento Sans"/>
              <a:sym typeface="Quattrocento Sans"/>
            </a:endParaRPr>
          </a:p>
        </p:txBody>
      </p:sp>
      <p:sp>
        <p:nvSpPr>
          <p:cNvPr id="5679" name="Google Shape;5679;p192"/>
          <p:cNvSpPr txBox="1"/>
          <p:nvPr/>
        </p:nvSpPr>
        <p:spPr>
          <a:xfrm>
            <a:off x="2224846" y="1733997"/>
            <a:ext cx="1668300" cy="3078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78D4"/>
              </a:buClr>
              <a:buSzPts val="2000"/>
              <a:buFont typeface="Quattrocento Sans"/>
              <a:buNone/>
            </a:pPr>
            <a:r>
              <a:rPr lang="en-US" sz="2000" b="1" i="0" u="none" strike="noStrike" cap="none">
                <a:solidFill>
                  <a:srgbClr val="0078D4"/>
                </a:solidFill>
                <a:latin typeface="Quattrocento Sans"/>
                <a:ea typeface="Quattrocento Sans"/>
                <a:cs typeface="Quattrocento Sans"/>
                <a:sym typeface="Quattrocento Sans"/>
              </a:rPr>
              <a:t>Prepare data</a:t>
            </a:r>
            <a:endParaRPr sz="1400"/>
          </a:p>
        </p:txBody>
      </p:sp>
      <p:sp>
        <p:nvSpPr>
          <p:cNvPr id="5680" name="Google Shape;5680;p192"/>
          <p:cNvSpPr txBox="1"/>
          <p:nvPr/>
        </p:nvSpPr>
        <p:spPr>
          <a:xfrm>
            <a:off x="5388204" y="1733997"/>
            <a:ext cx="2560800" cy="3078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78D4"/>
              </a:buClr>
              <a:buSzPts val="2000"/>
              <a:buFont typeface="Quattrocento Sans"/>
              <a:buNone/>
            </a:pPr>
            <a:r>
              <a:rPr lang="en-US" sz="2000" b="1" i="0" u="none" strike="noStrike" cap="none">
                <a:solidFill>
                  <a:srgbClr val="0078D4"/>
                </a:solidFill>
                <a:latin typeface="Quattrocento Sans"/>
                <a:ea typeface="Quattrocento Sans"/>
                <a:cs typeface="Quattrocento Sans"/>
                <a:sym typeface="Quattrocento Sans"/>
              </a:rPr>
              <a:t>Build &amp; train models</a:t>
            </a:r>
            <a:endParaRPr sz="1400"/>
          </a:p>
        </p:txBody>
      </p:sp>
      <p:sp>
        <p:nvSpPr>
          <p:cNvPr id="5681" name="Google Shape;5681;p192"/>
          <p:cNvSpPr txBox="1"/>
          <p:nvPr/>
        </p:nvSpPr>
        <p:spPr>
          <a:xfrm>
            <a:off x="8873681" y="1733997"/>
            <a:ext cx="2155200" cy="3078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78D4"/>
              </a:buClr>
              <a:buSzPts val="2000"/>
              <a:buFont typeface="Quattrocento Sans"/>
              <a:buNone/>
            </a:pPr>
            <a:r>
              <a:rPr lang="en-US" sz="2000" b="1" i="0" u="none" strike="noStrike" cap="none">
                <a:solidFill>
                  <a:srgbClr val="0078D4"/>
                </a:solidFill>
                <a:latin typeface="Quattrocento Sans"/>
                <a:ea typeface="Quattrocento Sans"/>
                <a:cs typeface="Quattrocento Sans"/>
                <a:sym typeface="Quattrocento Sans"/>
              </a:rPr>
              <a:t>Deploy &amp; predict</a:t>
            </a:r>
            <a:endParaRPr sz="1400"/>
          </a:p>
        </p:txBody>
      </p:sp>
      <p:sp>
        <p:nvSpPr>
          <p:cNvPr id="5682" name="Google Shape;5682;p192"/>
          <p:cNvSpPr/>
          <p:nvPr/>
        </p:nvSpPr>
        <p:spPr>
          <a:xfrm>
            <a:off x="4574080" y="1687831"/>
            <a:ext cx="156591" cy="313182"/>
          </a:xfrm>
          <a:custGeom>
            <a:avLst/>
            <a:gdLst/>
            <a:ahLst/>
            <a:cxnLst/>
            <a:rect l="l" t="t" r="r" b="b"/>
            <a:pathLst>
              <a:path w="457200" h="914400" extrusionOk="0">
                <a:moveTo>
                  <a:pt x="0" y="0"/>
                </a:moveTo>
                <a:lnTo>
                  <a:pt x="457200" y="457200"/>
                </a:lnTo>
                <a:lnTo>
                  <a:pt x="0" y="914400"/>
                </a:lnTo>
              </a:path>
            </a:pathLst>
          </a:custGeom>
          <a:noFill/>
          <a:ln w="9525" cap="flat" cmpd="sng">
            <a:solidFill>
              <a:schemeClr val="dk2"/>
            </a:solidFill>
            <a:prstDash val="solid"/>
            <a:round/>
            <a:headEnd type="none" w="sm" len="sm"/>
            <a:tailEnd type="none" w="sm" len="sm"/>
          </a:ln>
        </p:spPr>
        <p:txBody>
          <a:bodyPr spcFirstLastPara="1" wrap="square" lIns="182850" tIns="146275" rIns="182850" bIns="146275" anchor="t" anchorCtr="0">
            <a:noAutofit/>
          </a:bodyPr>
          <a:lstStyle/>
          <a:p>
            <a:pPr marL="0" marR="0" lvl="0" indent="0" algn="ctr" rtl="0">
              <a:lnSpc>
                <a:spcPct val="90000"/>
              </a:lnSpc>
              <a:spcBef>
                <a:spcPts val="0"/>
              </a:spcBef>
              <a:spcAft>
                <a:spcPts val="0"/>
              </a:spcAft>
              <a:buClr>
                <a:schemeClr val="lt1"/>
              </a:buClr>
              <a:buSzPts val="2400"/>
              <a:buFont typeface="Quattrocento Sans"/>
              <a:buNone/>
            </a:pPr>
            <a:endParaRPr sz="2400" b="0" i="0" u="none" strike="noStrike" cap="none">
              <a:solidFill>
                <a:srgbClr val="FFFFFF"/>
              </a:solidFill>
              <a:latin typeface="Quattrocento Sans"/>
              <a:ea typeface="Quattrocento Sans"/>
              <a:cs typeface="Quattrocento Sans"/>
              <a:sym typeface="Quattrocento Sans"/>
            </a:endParaRPr>
          </a:p>
        </p:txBody>
      </p:sp>
      <p:sp>
        <p:nvSpPr>
          <p:cNvPr id="5683" name="Google Shape;5683;p192"/>
          <p:cNvSpPr/>
          <p:nvPr/>
        </p:nvSpPr>
        <p:spPr>
          <a:xfrm>
            <a:off x="8343533" y="1687831"/>
            <a:ext cx="156591" cy="313182"/>
          </a:xfrm>
          <a:custGeom>
            <a:avLst/>
            <a:gdLst/>
            <a:ahLst/>
            <a:cxnLst/>
            <a:rect l="l" t="t" r="r" b="b"/>
            <a:pathLst>
              <a:path w="457200" h="914400" extrusionOk="0">
                <a:moveTo>
                  <a:pt x="0" y="0"/>
                </a:moveTo>
                <a:lnTo>
                  <a:pt x="457200" y="457200"/>
                </a:lnTo>
                <a:lnTo>
                  <a:pt x="0" y="914400"/>
                </a:lnTo>
              </a:path>
            </a:pathLst>
          </a:custGeom>
          <a:noFill/>
          <a:ln w="9525" cap="flat" cmpd="sng">
            <a:solidFill>
              <a:schemeClr val="dk2"/>
            </a:solidFill>
            <a:prstDash val="solid"/>
            <a:round/>
            <a:headEnd type="none" w="sm" len="sm"/>
            <a:tailEnd type="none" w="sm" len="sm"/>
          </a:ln>
        </p:spPr>
        <p:txBody>
          <a:bodyPr spcFirstLastPara="1" wrap="square" lIns="182850" tIns="146275" rIns="182850" bIns="146275" anchor="t" anchorCtr="0">
            <a:noAutofit/>
          </a:bodyPr>
          <a:lstStyle/>
          <a:p>
            <a:pPr marL="0" marR="0" lvl="0" indent="0" algn="ctr" rtl="0">
              <a:lnSpc>
                <a:spcPct val="90000"/>
              </a:lnSpc>
              <a:spcBef>
                <a:spcPts val="0"/>
              </a:spcBef>
              <a:spcAft>
                <a:spcPts val="0"/>
              </a:spcAft>
              <a:buClr>
                <a:schemeClr val="lt1"/>
              </a:buClr>
              <a:buSzPts val="2400"/>
              <a:buFont typeface="Quattrocento Sans"/>
              <a:buNone/>
            </a:pPr>
            <a:endParaRPr sz="2400" b="0" i="0" u="none" strike="noStrike" cap="none">
              <a:solidFill>
                <a:srgbClr val="FFFFFF"/>
              </a:solidFill>
              <a:latin typeface="Quattrocento Sans"/>
              <a:ea typeface="Quattrocento Sans"/>
              <a:cs typeface="Quattrocento Sans"/>
              <a:sym typeface="Quattrocento Sans"/>
            </a:endParaRPr>
          </a:p>
        </p:txBody>
      </p:sp>
      <p:sp>
        <p:nvSpPr>
          <p:cNvPr id="5684" name="Google Shape;5684;p192"/>
          <p:cNvSpPr txBox="1"/>
          <p:nvPr/>
        </p:nvSpPr>
        <p:spPr>
          <a:xfrm>
            <a:off x="847406" y="4338378"/>
            <a:ext cx="1087200" cy="431400"/>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1200"/>
              <a:buFont typeface="Quattrocento Sans"/>
              <a:buNone/>
            </a:pPr>
            <a:r>
              <a:rPr lang="en-US" sz="1200" b="0" i="0" u="none" strike="noStrike" cap="none">
                <a:solidFill>
                  <a:srgbClr val="000000"/>
                </a:solidFill>
                <a:latin typeface="Quattrocento Sans"/>
                <a:ea typeface="Quattrocento Sans"/>
                <a:cs typeface="Quattrocento Sans"/>
                <a:sym typeface="Quattrocento Sans"/>
              </a:rPr>
              <a:t>Data storage locations</a:t>
            </a:r>
            <a:endParaRPr sz="1400"/>
          </a:p>
        </p:txBody>
      </p:sp>
      <p:sp>
        <p:nvSpPr>
          <p:cNvPr id="5685" name="Google Shape;5685;p192"/>
          <p:cNvSpPr txBox="1"/>
          <p:nvPr/>
        </p:nvSpPr>
        <p:spPr>
          <a:xfrm>
            <a:off x="785731" y="2532972"/>
            <a:ext cx="1210500" cy="317400"/>
          </a:xfrm>
          <a:prstGeom prst="rect">
            <a:avLst/>
          </a:prstGeom>
          <a:noFill/>
          <a:ln w="12700" cap="flat" cmpd="sng">
            <a:solidFill>
              <a:schemeClr val="dk2"/>
            </a:solidFill>
            <a:prstDash val="solid"/>
            <a:round/>
            <a:headEnd type="none" w="sm" len="sm"/>
            <a:tailEnd type="none" w="sm" len="sm"/>
          </a:ln>
        </p:spPr>
        <p:txBody>
          <a:bodyPr spcFirstLastPara="1" wrap="square" lIns="91425" tIns="73125" rIns="91425" bIns="73125" anchor="t" anchorCtr="0">
            <a:noAutofit/>
          </a:bodyPr>
          <a:lstStyle/>
          <a:p>
            <a:pPr marL="0" marR="0" lvl="0" indent="0" algn="ctr" rtl="0">
              <a:lnSpc>
                <a:spcPct val="90000"/>
              </a:lnSpc>
              <a:spcBef>
                <a:spcPts val="0"/>
              </a:spcBef>
              <a:spcAft>
                <a:spcPts val="0"/>
              </a:spcAft>
              <a:buClr>
                <a:srgbClr val="000000"/>
              </a:buClr>
              <a:buSzPts val="1200"/>
              <a:buFont typeface="Quattrocento Sans"/>
              <a:buNone/>
            </a:pPr>
            <a:r>
              <a:rPr lang="en-US" sz="1200" b="0" i="0" u="none" strike="noStrike" cap="none">
                <a:solidFill>
                  <a:srgbClr val="000000"/>
                </a:solidFill>
                <a:latin typeface="Quattrocento Sans"/>
                <a:ea typeface="Quattrocento Sans"/>
                <a:cs typeface="Quattrocento Sans"/>
                <a:sym typeface="Quattrocento Sans"/>
              </a:rPr>
              <a:t>Data ingestion</a:t>
            </a:r>
            <a:endParaRPr sz="1400"/>
          </a:p>
        </p:txBody>
      </p:sp>
      <p:sp>
        <p:nvSpPr>
          <p:cNvPr id="5686" name="Google Shape;5686;p192"/>
          <p:cNvSpPr txBox="1"/>
          <p:nvPr/>
        </p:nvSpPr>
        <p:spPr>
          <a:xfrm>
            <a:off x="2302214" y="2367112"/>
            <a:ext cx="2129700" cy="2327400"/>
          </a:xfrm>
          <a:prstGeom prst="rect">
            <a:avLst/>
          </a:prstGeom>
          <a:noFill/>
          <a:ln w="12700" cap="flat" cmpd="sng">
            <a:solidFill>
              <a:schemeClr val="dk2"/>
            </a:solidFill>
            <a:prstDash val="solid"/>
            <a:round/>
            <a:headEnd type="none" w="sm" len="sm"/>
            <a:tailEnd type="none" w="sm" len="sm"/>
          </a:ln>
        </p:spPr>
        <p:txBody>
          <a:bodyPr spcFirstLastPara="1" wrap="square" lIns="91425" tIns="73125" rIns="91425" bIns="73125" anchor="t" anchorCtr="0">
            <a:noAutofit/>
          </a:bodyPr>
          <a:lstStyle/>
          <a:p>
            <a:pPr marL="0" marR="0" lvl="0" indent="0" algn="ctr" rtl="0">
              <a:lnSpc>
                <a:spcPct val="90000"/>
              </a:lnSpc>
              <a:spcBef>
                <a:spcPts val="0"/>
              </a:spcBef>
              <a:spcAft>
                <a:spcPts val="0"/>
              </a:spcAft>
              <a:buClr>
                <a:srgbClr val="000000"/>
              </a:buClr>
              <a:buSzPts val="1200"/>
              <a:buFont typeface="Quattrocento Sans"/>
              <a:buNone/>
            </a:pPr>
            <a:r>
              <a:rPr lang="en-US" sz="1200" b="0" i="0" u="none" strike="noStrike" cap="none">
                <a:solidFill>
                  <a:srgbClr val="000000"/>
                </a:solidFill>
                <a:latin typeface="Quattrocento Sans"/>
                <a:ea typeface="Quattrocento Sans"/>
                <a:cs typeface="Quattrocento Sans"/>
                <a:sym typeface="Quattrocento Sans"/>
              </a:rPr>
              <a:t>Data Preparation</a:t>
            </a:r>
            <a:endParaRPr sz="1400"/>
          </a:p>
        </p:txBody>
      </p:sp>
      <p:sp>
        <p:nvSpPr>
          <p:cNvPr id="5687" name="Google Shape;5687;p192"/>
          <p:cNvSpPr txBox="1"/>
          <p:nvPr/>
        </p:nvSpPr>
        <p:spPr>
          <a:xfrm>
            <a:off x="5396832" y="2377370"/>
            <a:ext cx="2664600" cy="2316900"/>
          </a:xfrm>
          <a:prstGeom prst="rect">
            <a:avLst/>
          </a:prstGeom>
          <a:noFill/>
          <a:ln w="12700" cap="flat" cmpd="sng">
            <a:solidFill>
              <a:schemeClr val="dk2"/>
            </a:solidFill>
            <a:prstDash val="solid"/>
            <a:round/>
            <a:headEnd type="none" w="sm" len="sm"/>
            <a:tailEnd type="none" w="sm" len="sm"/>
          </a:ln>
        </p:spPr>
        <p:txBody>
          <a:bodyPr spcFirstLastPara="1" wrap="square" lIns="91425" tIns="73125" rIns="91425" bIns="73125" anchor="t" anchorCtr="0">
            <a:noAutofit/>
          </a:bodyPr>
          <a:lstStyle/>
          <a:p>
            <a:pPr marL="0" marR="0" lvl="0" indent="0" algn="ctr" rtl="0">
              <a:lnSpc>
                <a:spcPct val="90000"/>
              </a:lnSpc>
              <a:spcBef>
                <a:spcPts val="0"/>
              </a:spcBef>
              <a:spcAft>
                <a:spcPts val="0"/>
              </a:spcAft>
              <a:buClr>
                <a:srgbClr val="000000"/>
              </a:buClr>
              <a:buSzPts val="1200"/>
              <a:buFont typeface="Quattrocento Sans"/>
              <a:buNone/>
            </a:pPr>
            <a:r>
              <a:rPr lang="en-US" sz="1200" b="0" i="0" u="none" strike="noStrike" cap="none">
                <a:solidFill>
                  <a:srgbClr val="000000"/>
                </a:solidFill>
                <a:latin typeface="Quattrocento Sans"/>
                <a:ea typeface="Quattrocento Sans"/>
                <a:cs typeface="Quattrocento Sans"/>
                <a:sym typeface="Quattrocento Sans"/>
              </a:rPr>
              <a:t>Model building &amp; training</a:t>
            </a:r>
            <a:endParaRPr sz="1400"/>
          </a:p>
        </p:txBody>
      </p:sp>
      <p:sp>
        <p:nvSpPr>
          <p:cNvPr id="5688" name="Google Shape;5688;p192"/>
          <p:cNvSpPr txBox="1"/>
          <p:nvPr/>
        </p:nvSpPr>
        <p:spPr>
          <a:xfrm>
            <a:off x="9091039" y="2377370"/>
            <a:ext cx="2008500" cy="1261800"/>
          </a:xfrm>
          <a:prstGeom prst="rect">
            <a:avLst/>
          </a:prstGeom>
          <a:noFill/>
          <a:ln w="12700" cap="flat" cmpd="sng">
            <a:solidFill>
              <a:schemeClr val="dk2"/>
            </a:solidFill>
            <a:prstDash val="solid"/>
            <a:round/>
            <a:headEnd type="none" w="sm" len="sm"/>
            <a:tailEnd type="none" w="sm" len="sm"/>
          </a:ln>
        </p:spPr>
        <p:txBody>
          <a:bodyPr spcFirstLastPara="1" wrap="square" lIns="91425" tIns="73125" rIns="91425" bIns="73125" anchor="t" anchorCtr="0">
            <a:noAutofit/>
          </a:bodyPr>
          <a:lstStyle/>
          <a:p>
            <a:pPr marL="0" marR="0" lvl="0" indent="0" algn="ctr" rtl="0">
              <a:lnSpc>
                <a:spcPct val="90000"/>
              </a:lnSpc>
              <a:spcBef>
                <a:spcPts val="0"/>
              </a:spcBef>
              <a:spcAft>
                <a:spcPts val="0"/>
              </a:spcAft>
              <a:buClr>
                <a:srgbClr val="000000"/>
              </a:buClr>
              <a:buSzPts val="1200"/>
              <a:buFont typeface="Quattrocento Sans"/>
              <a:buNone/>
            </a:pPr>
            <a:r>
              <a:rPr lang="en-US" sz="1200" b="0" i="0" u="none" strike="noStrike" cap="none">
                <a:solidFill>
                  <a:srgbClr val="000000"/>
                </a:solidFill>
                <a:latin typeface="Quattrocento Sans"/>
                <a:ea typeface="Quattrocento Sans"/>
                <a:cs typeface="Quattrocento Sans"/>
                <a:sym typeface="Quattrocento Sans"/>
              </a:rPr>
              <a:t>Model deployment</a:t>
            </a:r>
            <a:endParaRPr sz="1400"/>
          </a:p>
        </p:txBody>
      </p:sp>
      <p:cxnSp>
        <p:nvCxnSpPr>
          <p:cNvPr id="5689" name="Google Shape;5689;p192"/>
          <p:cNvCxnSpPr>
            <a:endCxn id="5685" idx="2"/>
          </p:cNvCxnSpPr>
          <p:nvPr/>
        </p:nvCxnSpPr>
        <p:spPr>
          <a:xfrm rot="10800000">
            <a:off x="1390981" y="2850372"/>
            <a:ext cx="0" cy="516300"/>
          </a:xfrm>
          <a:prstGeom prst="straightConnector1">
            <a:avLst/>
          </a:prstGeom>
          <a:noFill/>
          <a:ln w="12700" cap="flat" cmpd="sng">
            <a:solidFill>
              <a:schemeClr val="dk1"/>
            </a:solidFill>
            <a:prstDash val="solid"/>
            <a:round/>
            <a:headEnd type="none" w="sm" len="sm"/>
            <a:tailEnd type="triangle" w="med" len="med"/>
          </a:ln>
        </p:spPr>
      </p:cxnSp>
      <p:cxnSp>
        <p:nvCxnSpPr>
          <p:cNvPr id="5690" name="Google Shape;5690;p192"/>
          <p:cNvCxnSpPr>
            <a:stCxn id="5685" idx="3"/>
          </p:cNvCxnSpPr>
          <p:nvPr/>
        </p:nvCxnSpPr>
        <p:spPr>
          <a:xfrm>
            <a:off x="1996231" y="2691672"/>
            <a:ext cx="306000" cy="0"/>
          </a:xfrm>
          <a:prstGeom prst="straightConnector1">
            <a:avLst/>
          </a:prstGeom>
          <a:noFill/>
          <a:ln w="12700" cap="flat" cmpd="sng">
            <a:solidFill>
              <a:schemeClr val="dk1"/>
            </a:solidFill>
            <a:prstDash val="solid"/>
            <a:round/>
            <a:headEnd type="none" w="sm" len="sm"/>
            <a:tailEnd type="triangle" w="med" len="med"/>
          </a:ln>
        </p:spPr>
      </p:cxnSp>
      <p:sp>
        <p:nvSpPr>
          <p:cNvPr id="5691" name="Google Shape;5691;p192"/>
          <p:cNvSpPr txBox="1"/>
          <p:nvPr/>
        </p:nvSpPr>
        <p:spPr>
          <a:xfrm>
            <a:off x="2445886" y="2847665"/>
            <a:ext cx="1864800" cy="282300"/>
          </a:xfrm>
          <a:prstGeom prst="rect">
            <a:avLst/>
          </a:prstGeom>
          <a:no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1400"/>
              <a:buFont typeface="Quattrocento Sans"/>
              <a:buNone/>
            </a:pPr>
            <a:r>
              <a:rPr lang="en-US" sz="1400" b="0" i="0" u="none" strike="noStrike" cap="none">
                <a:solidFill>
                  <a:srgbClr val="000000"/>
                </a:solidFill>
                <a:latin typeface="Quattrocento Sans"/>
                <a:ea typeface="Quattrocento Sans"/>
                <a:cs typeface="Quattrocento Sans"/>
                <a:sym typeface="Quattrocento Sans"/>
              </a:rPr>
              <a:t>Normalization</a:t>
            </a:r>
            <a:endParaRPr sz="1400"/>
          </a:p>
        </p:txBody>
      </p:sp>
      <p:sp>
        <p:nvSpPr>
          <p:cNvPr id="5692" name="Google Shape;5692;p192"/>
          <p:cNvSpPr txBox="1"/>
          <p:nvPr/>
        </p:nvSpPr>
        <p:spPr>
          <a:xfrm>
            <a:off x="2445886" y="3319440"/>
            <a:ext cx="1864800" cy="282300"/>
          </a:xfrm>
          <a:prstGeom prst="rect">
            <a:avLst/>
          </a:prstGeom>
          <a:no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1400"/>
              <a:buFont typeface="Quattrocento Sans"/>
              <a:buNone/>
            </a:pPr>
            <a:r>
              <a:rPr lang="en-US" sz="1400" b="0" i="0" u="none" strike="noStrike" cap="none">
                <a:solidFill>
                  <a:srgbClr val="000000"/>
                </a:solidFill>
                <a:latin typeface="Quattrocento Sans"/>
                <a:ea typeface="Quattrocento Sans"/>
                <a:cs typeface="Quattrocento Sans"/>
                <a:sym typeface="Quattrocento Sans"/>
              </a:rPr>
              <a:t>Transformation</a:t>
            </a:r>
            <a:endParaRPr sz="1400"/>
          </a:p>
        </p:txBody>
      </p:sp>
      <p:sp>
        <p:nvSpPr>
          <p:cNvPr id="5693" name="Google Shape;5693;p192"/>
          <p:cNvSpPr txBox="1"/>
          <p:nvPr/>
        </p:nvSpPr>
        <p:spPr>
          <a:xfrm>
            <a:off x="2445886" y="3791216"/>
            <a:ext cx="1864800" cy="282300"/>
          </a:xfrm>
          <a:prstGeom prst="rect">
            <a:avLst/>
          </a:prstGeom>
          <a:no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1400"/>
              <a:buFont typeface="Quattrocento Sans"/>
              <a:buNone/>
            </a:pPr>
            <a:r>
              <a:rPr lang="en-US" sz="1400" b="0" i="0" u="none" strike="noStrike" cap="none">
                <a:solidFill>
                  <a:srgbClr val="000000"/>
                </a:solidFill>
                <a:latin typeface="Quattrocento Sans"/>
                <a:ea typeface="Quattrocento Sans"/>
                <a:cs typeface="Quattrocento Sans"/>
                <a:sym typeface="Quattrocento Sans"/>
              </a:rPr>
              <a:t>Validation</a:t>
            </a:r>
            <a:endParaRPr sz="1400"/>
          </a:p>
        </p:txBody>
      </p:sp>
      <p:sp>
        <p:nvSpPr>
          <p:cNvPr id="5694" name="Google Shape;5694;p192"/>
          <p:cNvSpPr txBox="1"/>
          <p:nvPr/>
        </p:nvSpPr>
        <p:spPr>
          <a:xfrm>
            <a:off x="2436053" y="4262991"/>
            <a:ext cx="1864800" cy="282300"/>
          </a:xfrm>
          <a:prstGeom prst="rect">
            <a:avLst/>
          </a:prstGeom>
          <a:no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1400"/>
              <a:buFont typeface="Quattrocento Sans"/>
              <a:buNone/>
            </a:pPr>
            <a:r>
              <a:rPr lang="en-US" sz="1400" b="0" i="0" u="none" strike="noStrike" cap="none">
                <a:solidFill>
                  <a:srgbClr val="000000"/>
                </a:solidFill>
                <a:latin typeface="Quattrocento Sans"/>
                <a:ea typeface="Quattrocento Sans"/>
                <a:cs typeface="Quattrocento Sans"/>
                <a:sym typeface="Quattrocento Sans"/>
              </a:rPr>
              <a:t>Featurization</a:t>
            </a:r>
            <a:endParaRPr sz="1400"/>
          </a:p>
        </p:txBody>
      </p:sp>
      <p:sp>
        <p:nvSpPr>
          <p:cNvPr id="5695" name="Google Shape;5695;p192"/>
          <p:cNvSpPr txBox="1"/>
          <p:nvPr/>
        </p:nvSpPr>
        <p:spPr>
          <a:xfrm>
            <a:off x="5531795" y="2847665"/>
            <a:ext cx="2371200" cy="282300"/>
          </a:xfrm>
          <a:prstGeom prst="rect">
            <a:avLst/>
          </a:prstGeom>
          <a:no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1400"/>
              <a:buFont typeface="Quattrocento Sans"/>
              <a:buNone/>
            </a:pPr>
            <a:r>
              <a:rPr lang="en-US" sz="1400" b="0" i="0" u="none" strike="noStrike" cap="none">
                <a:solidFill>
                  <a:srgbClr val="000000"/>
                </a:solidFill>
                <a:latin typeface="Quattrocento Sans"/>
                <a:ea typeface="Quattrocento Sans"/>
                <a:cs typeface="Quattrocento Sans"/>
                <a:sym typeface="Quattrocento Sans"/>
              </a:rPr>
              <a:t>Hyper-parameter tuning</a:t>
            </a:r>
            <a:endParaRPr sz="1400"/>
          </a:p>
        </p:txBody>
      </p:sp>
      <p:sp>
        <p:nvSpPr>
          <p:cNvPr id="5696" name="Google Shape;5696;p192"/>
          <p:cNvSpPr txBox="1"/>
          <p:nvPr/>
        </p:nvSpPr>
        <p:spPr>
          <a:xfrm>
            <a:off x="5531795" y="3316870"/>
            <a:ext cx="2371200" cy="282300"/>
          </a:xfrm>
          <a:prstGeom prst="rect">
            <a:avLst/>
          </a:prstGeom>
          <a:no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1400"/>
              <a:buFont typeface="Quattrocento Sans"/>
              <a:buNone/>
            </a:pPr>
            <a:r>
              <a:rPr lang="en-US" sz="1400" b="0" i="0" u="none" strike="noStrike" cap="none">
                <a:solidFill>
                  <a:srgbClr val="000000"/>
                </a:solidFill>
                <a:latin typeface="Quattrocento Sans"/>
                <a:ea typeface="Quattrocento Sans"/>
                <a:cs typeface="Quattrocento Sans"/>
                <a:sym typeface="Quattrocento Sans"/>
              </a:rPr>
              <a:t>Automatic model selection</a:t>
            </a:r>
            <a:endParaRPr sz="1400"/>
          </a:p>
        </p:txBody>
      </p:sp>
      <p:sp>
        <p:nvSpPr>
          <p:cNvPr id="5697" name="Google Shape;5697;p192"/>
          <p:cNvSpPr txBox="1"/>
          <p:nvPr/>
        </p:nvSpPr>
        <p:spPr>
          <a:xfrm>
            <a:off x="5531795" y="3794514"/>
            <a:ext cx="2371200" cy="282300"/>
          </a:xfrm>
          <a:prstGeom prst="rect">
            <a:avLst/>
          </a:prstGeom>
          <a:no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1400"/>
              <a:buFont typeface="Quattrocento Sans"/>
              <a:buNone/>
            </a:pPr>
            <a:r>
              <a:rPr lang="en-US" sz="1400" b="0" i="0" u="none" strike="noStrike" cap="none">
                <a:solidFill>
                  <a:srgbClr val="000000"/>
                </a:solidFill>
                <a:latin typeface="Quattrocento Sans"/>
                <a:ea typeface="Quattrocento Sans"/>
                <a:cs typeface="Quattrocento Sans"/>
                <a:sym typeface="Quattrocento Sans"/>
              </a:rPr>
              <a:t>Model testing</a:t>
            </a:r>
            <a:endParaRPr sz="1400"/>
          </a:p>
        </p:txBody>
      </p:sp>
      <p:sp>
        <p:nvSpPr>
          <p:cNvPr id="5698" name="Google Shape;5698;p192"/>
          <p:cNvSpPr txBox="1"/>
          <p:nvPr/>
        </p:nvSpPr>
        <p:spPr>
          <a:xfrm>
            <a:off x="5526797" y="4270804"/>
            <a:ext cx="2371200" cy="282300"/>
          </a:xfrm>
          <a:prstGeom prst="rect">
            <a:avLst/>
          </a:prstGeom>
          <a:no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1400"/>
              <a:buFont typeface="Quattrocento Sans"/>
              <a:buNone/>
            </a:pPr>
            <a:r>
              <a:rPr lang="en-US" sz="1400" b="0" i="0" u="none" strike="noStrike" cap="none">
                <a:solidFill>
                  <a:srgbClr val="000000"/>
                </a:solidFill>
                <a:latin typeface="Quattrocento Sans"/>
                <a:ea typeface="Quattrocento Sans"/>
                <a:cs typeface="Quattrocento Sans"/>
                <a:sym typeface="Quattrocento Sans"/>
              </a:rPr>
              <a:t>Model validation</a:t>
            </a:r>
            <a:endParaRPr sz="1400"/>
          </a:p>
        </p:txBody>
      </p:sp>
      <p:cxnSp>
        <p:nvCxnSpPr>
          <p:cNvPr id="5699" name="Google Shape;5699;p192"/>
          <p:cNvCxnSpPr>
            <a:stCxn id="5686" idx="3"/>
            <a:endCxn id="5687" idx="1"/>
          </p:cNvCxnSpPr>
          <p:nvPr/>
        </p:nvCxnSpPr>
        <p:spPr>
          <a:xfrm>
            <a:off x="4431914" y="3530812"/>
            <a:ext cx="964800" cy="5100"/>
          </a:xfrm>
          <a:prstGeom prst="straightConnector1">
            <a:avLst/>
          </a:prstGeom>
          <a:noFill/>
          <a:ln w="12700" cap="flat" cmpd="sng">
            <a:solidFill>
              <a:schemeClr val="dk1"/>
            </a:solidFill>
            <a:prstDash val="solid"/>
            <a:round/>
            <a:headEnd type="none" w="sm" len="sm"/>
            <a:tailEnd type="triangle" w="med" len="med"/>
          </a:ln>
        </p:spPr>
      </p:cxnSp>
      <p:sp>
        <p:nvSpPr>
          <p:cNvPr id="5700" name="Google Shape;5700;p192"/>
          <p:cNvSpPr txBox="1"/>
          <p:nvPr/>
        </p:nvSpPr>
        <p:spPr>
          <a:xfrm>
            <a:off x="9278247" y="2847665"/>
            <a:ext cx="1647600" cy="282300"/>
          </a:xfrm>
          <a:prstGeom prst="rect">
            <a:avLst/>
          </a:prstGeom>
          <a:no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1400"/>
              <a:buFont typeface="Quattrocento Sans"/>
              <a:buNone/>
            </a:pPr>
            <a:r>
              <a:rPr lang="en-US" sz="1400" b="0" i="0" u="none" strike="noStrike" cap="none">
                <a:solidFill>
                  <a:srgbClr val="000000"/>
                </a:solidFill>
                <a:latin typeface="Quattrocento Sans"/>
                <a:ea typeface="Quattrocento Sans"/>
                <a:cs typeface="Quattrocento Sans"/>
                <a:sym typeface="Quattrocento Sans"/>
              </a:rPr>
              <a:t>Deployment</a:t>
            </a:r>
            <a:endParaRPr sz="1400"/>
          </a:p>
        </p:txBody>
      </p:sp>
      <p:sp>
        <p:nvSpPr>
          <p:cNvPr id="5701" name="Google Shape;5701;p192"/>
          <p:cNvSpPr txBox="1"/>
          <p:nvPr/>
        </p:nvSpPr>
        <p:spPr>
          <a:xfrm>
            <a:off x="9278247" y="3243472"/>
            <a:ext cx="1647600" cy="282300"/>
          </a:xfrm>
          <a:prstGeom prst="rect">
            <a:avLst/>
          </a:prstGeom>
          <a:no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1400"/>
              <a:buFont typeface="Quattrocento Sans"/>
              <a:buNone/>
            </a:pPr>
            <a:r>
              <a:rPr lang="en-US" sz="1400" b="0" i="0" u="none" strike="noStrike" cap="none">
                <a:solidFill>
                  <a:srgbClr val="000000"/>
                </a:solidFill>
                <a:latin typeface="Quattrocento Sans"/>
                <a:ea typeface="Quattrocento Sans"/>
                <a:cs typeface="Quattrocento Sans"/>
                <a:sym typeface="Quattrocento Sans"/>
              </a:rPr>
              <a:t>Batch scoring</a:t>
            </a:r>
            <a:endParaRPr sz="1400"/>
          </a:p>
        </p:txBody>
      </p:sp>
      <p:grpSp>
        <p:nvGrpSpPr>
          <p:cNvPr id="5702" name="Google Shape;5702;p192"/>
          <p:cNvGrpSpPr/>
          <p:nvPr/>
        </p:nvGrpSpPr>
        <p:grpSpPr>
          <a:xfrm>
            <a:off x="1236953" y="3786891"/>
            <a:ext cx="308757" cy="387212"/>
            <a:chOff x="13906502" y="3886200"/>
            <a:chExt cx="619124" cy="776287"/>
          </a:xfrm>
        </p:grpSpPr>
        <p:sp>
          <p:nvSpPr>
            <p:cNvPr id="5703" name="Google Shape;5703;p192"/>
            <p:cNvSpPr/>
            <p:nvPr/>
          </p:nvSpPr>
          <p:spPr>
            <a:xfrm>
              <a:off x="14216063" y="3986213"/>
              <a:ext cx="309563" cy="595312"/>
            </a:xfrm>
            <a:custGeom>
              <a:avLst/>
              <a:gdLst/>
              <a:ahLst/>
              <a:cxnLst/>
              <a:rect l="l" t="t" r="r" b="b"/>
              <a:pathLst>
                <a:path w="81" h="157" extrusionOk="0">
                  <a:moveTo>
                    <a:pt x="29" y="0"/>
                  </a:moveTo>
                  <a:cubicBezTo>
                    <a:pt x="59" y="12"/>
                    <a:pt x="81" y="41"/>
                    <a:pt x="81" y="76"/>
                  </a:cubicBezTo>
                  <a:cubicBezTo>
                    <a:pt x="81" y="121"/>
                    <a:pt x="45" y="157"/>
                    <a:pt x="0" y="157"/>
                  </a:cubicBezTo>
                </a:path>
              </a:pathLst>
            </a:custGeom>
            <a:no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FFFFFF"/>
                </a:solidFill>
                <a:latin typeface="Quattrocento Sans"/>
                <a:ea typeface="Quattrocento Sans"/>
                <a:cs typeface="Quattrocento Sans"/>
                <a:sym typeface="Quattrocento Sans"/>
              </a:endParaRPr>
            </a:p>
          </p:txBody>
        </p:sp>
        <p:sp>
          <p:nvSpPr>
            <p:cNvPr id="5704" name="Google Shape;5704;p192"/>
            <p:cNvSpPr/>
            <p:nvPr/>
          </p:nvSpPr>
          <p:spPr>
            <a:xfrm>
              <a:off x="13906502" y="3967163"/>
              <a:ext cx="309563" cy="596900"/>
            </a:xfrm>
            <a:custGeom>
              <a:avLst/>
              <a:gdLst/>
              <a:ahLst/>
              <a:cxnLst/>
              <a:rect l="l" t="t" r="r" b="b"/>
              <a:pathLst>
                <a:path w="81" h="157" extrusionOk="0">
                  <a:moveTo>
                    <a:pt x="52" y="157"/>
                  </a:moveTo>
                  <a:cubicBezTo>
                    <a:pt x="21" y="145"/>
                    <a:pt x="0" y="116"/>
                    <a:pt x="0" y="81"/>
                  </a:cubicBezTo>
                  <a:cubicBezTo>
                    <a:pt x="0" y="36"/>
                    <a:pt x="36" y="0"/>
                    <a:pt x="81" y="0"/>
                  </a:cubicBezTo>
                </a:path>
              </a:pathLst>
            </a:custGeom>
            <a:no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FFFFFF"/>
                </a:solidFill>
                <a:latin typeface="Quattrocento Sans"/>
                <a:ea typeface="Quattrocento Sans"/>
                <a:cs typeface="Quattrocento Sans"/>
                <a:sym typeface="Quattrocento Sans"/>
              </a:endParaRPr>
            </a:p>
          </p:txBody>
        </p:sp>
        <p:cxnSp>
          <p:nvCxnSpPr>
            <p:cNvPr id="5705" name="Google Shape;5705;p192"/>
            <p:cNvCxnSpPr/>
            <p:nvPr/>
          </p:nvCxnSpPr>
          <p:spPr>
            <a:xfrm>
              <a:off x="14216063" y="4221163"/>
              <a:ext cx="0" cy="0"/>
            </a:xfrm>
            <a:prstGeom prst="straightConnector1">
              <a:avLst/>
            </a:prstGeom>
            <a:noFill/>
            <a:ln w="12700" cap="flat" cmpd="sng">
              <a:solidFill>
                <a:schemeClr val="dk2"/>
              </a:solidFill>
              <a:prstDash val="solid"/>
              <a:miter lim="800000"/>
              <a:headEnd type="none" w="med" len="med"/>
              <a:tailEnd type="none" w="med" len="med"/>
            </a:ln>
          </p:spPr>
        </p:cxnSp>
        <p:sp>
          <p:nvSpPr>
            <p:cNvPr id="5706" name="Google Shape;5706;p192"/>
            <p:cNvSpPr/>
            <p:nvPr/>
          </p:nvSpPr>
          <p:spPr>
            <a:xfrm>
              <a:off x="14177963" y="3886200"/>
              <a:ext cx="76200" cy="160337"/>
            </a:xfrm>
            <a:custGeom>
              <a:avLst/>
              <a:gdLst/>
              <a:ahLst/>
              <a:cxnLst/>
              <a:rect l="l" t="t" r="r" b="b"/>
              <a:pathLst>
                <a:path w="48" h="101" extrusionOk="0">
                  <a:moveTo>
                    <a:pt x="0" y="101"/>
                  </a:moveTo>
                  <a:lnTo>
                    <a:pt x="48" y="51"/>
                  </a:lnTo>
                  <a:lnTo>
                    <a:pt x="0" y="0"/>
                  </a:lnTo>
                </a:path>
              </a:pathLst>
            </a:custGeom>
            <a:noFill/>
            <a:ln w="12700" cap="flat" cmpd="sng">
              <a:solidFill>
                <a:schemeClr val="dk2"/>
              </a:solidFill>
              <a:prstDash val="solid"/>
              <a:miter lim="800000"/>
              <a:headEnd type="none" w="med" len="med"/>
              <a:tailEnd type="none" w="med" len="med"/>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FFFFFF"/>
                </a:solidFill>
                <a:latin typeface="Quattrocento Sans"/>
                <a:ea typeface="Quattrocento Sans"/>
                <a:cs typeface="Quattrocento Sans"/>
                <a:sym typeface="Quattrocento Sans"/>
              </a:endParaRPr>
            </a:p>
          </p:txBody>
        </p:sp>
        <p:cxnSp>
          <p:nvCxnSpPr>
            <p:cNvPr id="5707" name="Google Shape;5707;p192"/>
            <p:cNvCxnSpPr/>
            <p:nvPr/>
          </p:nvCxnSpPr>
          <p:spPr>
            <a:xfrm>
              <a:off x="14216063" y="3967163"/>
              <a:ext cx="38100" cy="0"/>
            </a:xfrm>
            <a:prstGeom prst="straightConnector1">
              <a:avLst/>
            </a:prstGeom>
            <a:noFill/>
            <a:ln w="12700" cap="flat" cmpd="sng">
              <a:solidFill>
                <a:schemeClr val="dk2"/>
              </a:solidFill>
              <a:prstDash val="solid"/>
              <a:miter lim="800000"/>
              <a:headEnd type="none" w="med" len="med"/>
              <a:tailEnd type="none" w="med" len="med"/>
            </a:ln>
          </p:spPr>
        </p:cxnSp>
        <p:sp>
          <p:nvSpPr>
            <p:cNvPr id="5708" name="Google Shape;5708;p192"/>
            <p:cNvSpPr/>
            <p:nvPr/>
          </p:nvSpPr>
          <p:spPr>
            <a:xfrm>
              <a:off x="14177963" y="4502150"/>
              <a:ext cx="76200" cy="160337"/>
            </a:xfrm>
            <a:custGeom>
              <a:avLst/>
              <a:gdLst/>
              <a:ahLst/>
              <a:cxnLst/>
              <a:rect l="l" t="t" r="r" b="b"/>
              <a:pathLst>
                <a:path w="48" h="101" extrusionOk="0">
                  <a:moveTo>
                    <a:pt x="48" y="0"/>
                  </a:moveTo>
                  <a:lnTo>
                    <a:pt x="0" y="50"/>
                  </a:lnTo>
                  <a:lnTo>
                    <a:pt x="48" y="101"/>
                  </a:lnTo>
                </a:path>
              </a:pathLst>
            </a:custGeom>
            <a:noFill/>
            <a:ln w="12700" cap="flat" cmpd="sng">
              <a:solidFill>
                <a:schemeClr val="dk2"/>
              </a:solidFill>
              <a:prstDash val="solid"/>
              <a:miter lim="800000"/>
              <a:headEnd type="none" w="med" len="med"/>
              <a:tailEnd type="none" w="med" len="med"/>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FFFFFF"/>
                </a:solidFill>
                <a:latin typeface="Quattrocento Sans"/>
                <a:ea typeface="Quattrocento Sans"/>
                <a:cs typeface="Quattrocento Sans"/>
                <a:sym typeface="Quattrocento Sans"/>
              </a:endParaRPr>
            </a:p>
          </p:txBody>
        </p:sp>
        <p:cxnSp>
          <p:nvCxnSpPr>
            <p:cNvPr id="5709" name="Google Shape;5709;p192"/>
            <p:cNvCxnSpPr/>
            <p:nvPr/>
          </p:nvCxnSpPr>
          <p:spPr>
            <a:xfrm rot="10800000">
              <a:off x="14177963" y="4581525"/>
              <a:ext cx="38100" cy="0"/>
            </a:xfrm>
            <a:prstGeom prst="straightConnector1">
              <a:avLst/>
            </a:prstGeom>
            <a:noFill/>
            <a:ln w="12700" cap="flat" cmpd="sng">
              <a:solidFill>
                <a:schemeClr val="dk2"/>
              </a:solidFill>
              <a:prstDash val="solid"/>
              <a:miter lim="800000"/>
              <a:headEnd type="none" w="med" len="med"/>
              <a:tailEnd type="none" w="med" len="med"/>
            </a:ln>
          </p:spPr>
        </p:cxnSp>
      </p:grpSp>
      <p:sp>
        <p:nvSpPr>
          <p:cNvPr id="5710" name="Google Shape;5710;p192"/>
          <p:cNvSpPr txBox="1"/>
          <p:nvPr/>
        </p:nvSpPr>
        <p:spPr>
          <a:xfrm>
            <a:off x="2445886" y="2847665"/>
            <a:ext cx="1864800" cy="282300"/>
          </a:xfrm>
          <a:prstGeom prst="rect">
            <a:avLst/>
          </a:prstGeom>
          <a:solidFill>
            <a:schemeClr val="dk2"/>
          </a:solid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FFFFFF"/>
              </a:buClr>
              <a:buSzPts val="1400"/>
              <a:buFont typeface="Quattrocento Sans"/>
              <a:buNone/>
            </a:pPr>
            <a:r>
              <a:rPr lang="en-US" sz="1400" b="1" i="0" u="none" strike="noStrike" cap="none">
                <a:solidFill>
                  <a:srgbClr val="FFFFFF"/>
                </a:solidFill>
                <a:latin typeface="Quattrocento Sans"/>
                <a:ea typeface="Quattrocento Sans"/>
                <a:cs typeface="Quattrocento Sans"/>
                <a:sym typeface="Quattrocento Sans"/>
              </a:rPr>
              <a:t>Normalization</a:t>
            </a:r>
            <a:endParaRPr sz="1400"/>
          </a:p>
        </p:txBody>
      </p:sp>
      <p:sp>
        <p:nvSpPr>
          <p:cNvPr id="5711" name="Google Shape;5711;p192"/>
          <p:cNvSpPr txBox="1"/>
          <p:nvPr/>
        </p:nvSpPr>
        <p:spPr>
          <a:xfrm>
            <a:off x="2445886" y="3319440"/>
            <a:ext cx="1864800" cy="282300"/>
          </a:xfrm>
          <a:prstGeom prst="rect">
            <a:avLst/>
          </a:prstGeom>
          <a:solidFill>
            <a:schemeClr val="dk2"/>
          </a:solid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FFFFFF"/>
              </a:buClr>
              <a:buSzPts val="1400"/>
              <a:buFont typeface="Quattrocento Sans"/>
              <a:buNone/>
            </a:pPr>
            <a:r>
              <a:rPr lang="en-US" sz="1400" b="1" i="0" u="none" strike="noStrike" cap="none">
                <a:solidFill>
                  <a:srgbClr val="FFFFFF"/>
                </a:solidFill>
                <a:latin typeface="Quattrocento Sans"/>
                <a:ea typeface="Quattrocento Sans"/>
                <a:cs typeface="Quattrocento Sans"/>
                <a:sym typeface="Quattrocento Sans"/>
              </a:rPr>
              <a:t>Transformation</a:t>
            </a:r>
            <a:endParaRPr sz="1400"/>
          </a:p>
        </p:txBody>
      </p:sp>
      <p:sp>
        <p:nvSpPr>
          <p:cNvPr id="5712" name="Google Shape;5712;p192"/>
          <p:cNvSpPr txBox="1"/>
          <p:nvPr/>
        </p:nvSpPr>
        <p:spPr>
          <a:xfrm>
            <a:off x="2445886" y="3791216"/>
            <a:ext cx="1864800" cy="282300"/>
          </a:xfrm>
          <a:prstGeom prst="rect">
            <a:avLst/>
          </a:prstGeom>
          <a:solidFill>
            <a:schemeClr val="dk2"/>
          </a:solid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FFFFFF"/>
              </a:buClr>
              <a:buSzPts val="1400"/>
              <a:buFont typeface="Quattrocento Sans"/>
              <a:buNone/>
            </a:pPr>
            <a:r>
              <a:rPr lang="en-US" sz="1400" b="1" i="0" u="none" strike="noStrike" cap="none">
                <a:solidFill>
                  <a:srgbClr val="FFFFFF"/>
                </a:solidFill>
                <a:latin typeface="Quattrocento Sans"/>
                <a:ea typeface="Quattrocento Sans"/>
                <a:cs typeface="Quattrocento Sans"/>
                <a:sym typeface="Quattrocento Sans"/>
              </a:rPr>
              <a:t>Validation</a:t>
            </a:r>
            <a:endParaRPr sz="1400"/>
          </a:p>
        </p:txBody>
      </p:sp>
      <p:sp>
        <p:nvSpPr>
          <p:cNvPr id="5713" name="Google Shape;5713;p192"/>
          <p:cNvSpPr txBox="1"/>
          <p:nvPr/>
        </p:nvSpPr>
        <p:spPr>
          <a:xfrm>
            <a:off x="2436053" y="4262991"/>
            <a:ext cx="1864800" cy="282300"/>
          </a:xfrm>
          <a:prstGeom prst="rect">
            <a:avLst/>
          </a:prstGeom>
          <a:solidFill>
            <a:schemeClr val="dk2"/>
          </a:solid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FFFFFF"/>
              </a:buClr>
              <a:buSzPts val="1400"/>
              <a:buFont typeface="Quattrocento Sans"/>
              <a:buNone/>
            </a:pPr>
            <a:r>
              <a:rPr lang="en-US" sz="1400" b="1" i="0" u="none" strike="noStrike" cap="none">
                <a:solidFill>
                  <a:srgbClr val="FFFFFF"/>
                </a:solidFill>
                <a:latin typeface="Quattrocento Sans"/>
                <a:ea typeface="Quattrocento Sans"/>
                <a:cs typeface="Quattrocento Sans"/>
                <a:sym typeface="Quattrocento Sans"/>
              </a:rPr>
              <a:t>Featurization</a:t>
            </a:r>
            <a:endParaRPr sz="1400"/>
          </a:p>
        </p:txBody>
      </p:sp>
      <p:sp>
        <p:nvSpPr>
          <p:cNvPr id="5714" name="Google Shape;5714;p192"/>
          <p:cNvSpPr txBox="1"/>
          <p:nvPr/>
        </p:nvSpPr>
        <p:spPr>
          <a:xfrm>
            <a:off x="5531795" y="2847665"/>
            <a:ext cx="2371200" cy="282300"/>
          </a:xfrm>
          <a:prstGeom prst="rect">
            <a:avLst/>
          </a:prstGeom>
          <a:solidFill>
            <a:schemeClr val="dk2"/>
          </a:solid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FFFFFF"/>
              </a:buClr>
              <a:buSzPts val="1400"/>
              <a:buFont typeface="Quattrocento Sans"/>
              <a:buNone/>
            </a:pPr>
            <a:r>
              <a:rPr lang="en-US" sz="1400" b="1" i="0" u="none" strike="noStrike" cap="none">
                <a:solidFill>
                  <a:srgbClr val="FFFFFF"/>
                </a:solidFill>
                <a:latin typeface="Quattrocento Sans"/>
                <a:ea typeface="Quattrocento Sans"/>
                <a:cs typeface="Quattrocento Sans"/>
                <a:sym typeface="Quattrocento Sans"/>
              </a:rPr>
              <a:t>Hyper-parameter tuning</a:t>
            </a:r>
            <a:endParaRPr sz="1400"/>
          </a:p>
        </p:txBody>
      </p:sp>
      <p:sp>
        <p:nvSpPr>
          <p:cNvPr id="5715" name="Google Shape;5715;p192"/>
          <p:cNvSpPr txBox="1"/>
          <p:nvPr/>
        </p:nvSpPr>
        <p:spPr>
          <a:xfrm>
            <a:off x="5531795" y="3316870"/>
            <a:ext cx="2371200" cy="282300"/>
          </a:xfrm>
          <a:prstGeom prst="rect">
            <a:avLst/>
          </a:prstGeom>
          <a:solidFill>
            <a:schemeClr val="dk2"/>
          </a:solidFill>
          <a:ln w="12700" cap="flat" cmpd="sng">
            <a:solidFill>
              <a:schemeClr val="dk2"/>
            </a:solidFill>
            <a:prstDash val="solid"/>
            <a:round/>
            <a:headEnd type="none" w="sm" len="sm"/>
            <a:tailEnd type="none" w="sm" len="sm"/>
          </a:ln>
        </p:spPr>
        <p:txBody>
          <a:bodyPr spcFirstLastPara="1" wrap="square" lIns="0" tIns="45700" rIns="0" bIns="45700" anchor="t" anchorCtr="0">
            <a:noAutofit/>
          </a:bodyPr>
          <a:lstStyle/>
          <a:p>
            <a:pPr marL="0" marR="0" lvl="0" indent="0" algn="ctr" rtl="0">
              <a:lnSpc>
                <a:spcPct val="90000"/>
              </a:lnSpc>
              <a:spcBef>
                <a:spcPts val="0"/>
              </a:spcBef>
              <a:spcAft>
                <a:spcPts val="0"/>
              </a:spcAft>
              <a:buClr>
                <a:srgbClr val="FFFFFF"/>
              </a:buClr>
              <a:buSzPts val="1400"/>
              <a:buFont typeface="Quattrocento Sans"/>
              <a:buNone/>
            </a:pPr>
            <a:r>
              <a:rPr lang="en-US" sz="1400" b="1" i="0" u="none" strike="noStrike" cap="none">
                <a:solidFill>
                  <a:srgbClr val="FFFFFF"/>
                </a:solidFill>
                <a:latin typeface="Quattrocento Sans"/>
                <a:ea typeface="Quattrocento Sans"/>
                <a:cs typeface="Quattrocento Sans"/>
                <a:sym typeface="Quattrocento Sans"/>
              </a:rPr>
              <a:t>Automatic model selection</a:t>
            </a:r>
            <a:endParaRPr sz="1400"/>
          </a:p>
        </p:txBody>
      </p:sp>
      <p:sp>
        <p:nvSpPr>
          <p:cNvPr id="5716" name="Google Shape;5716;p192"/>
          <p:cNvSpPr txBox="1"/>
          <p:nvPr/>
        </p:nvSpPr>
        <p:spPr>
          <a:xfrm>
            <a:off x="5531795" y="3794514"/>
            <a:ext cx="2371200" cy="282300"/>
          </a:xfrm>
          <a:prstGeom prst="rect">
            <a:avLst/>
          </a:prstGeom>
          <a:solidFill>
            <a:srgbClr val="FF0000"/>
          </a:solidFill>
          <a:ln w="12700" cap="flat" cmpd="sng">
            <a:solidFill>
              <a:srgbClr val="FF0000"/>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FFFFFF"/>
              </a:buClr>
              <a:buSzPts val="1400"/>
              <a:buFont typeface="Quattrocento Sans"/>
              <a:buNone/>
            </a:pPr>
            <a:r>
              <a:rPr lang="en-US" sz="1400" b="1" i="0" u="none" strike="noStrike" cap="none">
                <a:solidFill>
                  <a:srgbClr val="FFFFFF"/>
                </a:solidFill>
                <a:latin typeface="Quattrocento Sans"/>
                <a:ea typeface="Quattrocento Sans"/>
                <a:cs typeface="Quattrocento Sans"/>
                <a:sym typeface="Quattrocento Sans"/>
              </a:rPr>
              <a:t>Model testing</a:t>
            </a:r>
            <a:endParaRPr sz="1400"/>
          </a:p>
        </p:txBody>
      </p:sp>
      <p:grpSp>
        <p:nvGrpSpPr>
          <p:cNvPr id="5717" name="Google Shape;5717;p192"/>
          <p:cNvGrpSpPr/>
          <p:nvPr/>
        </p:nvGrpSpPr>
        <p:grpSpPr>
          <a:xfrm>
            <a:off x="8287363" y="3752327"/>
            <a:ext cx="1430652" cy="381159"/>
            <a:chOff x="8172911" y="3749165"/>
            <a:chExt cx="1459402" cy="388740"/>
          </a:xfrm>
        </p:grpSpPr>
        <p:grpSp>
          <p:nvGrpSpPr>
            <p:cNvPr id="5718" name="Google Shape;5718;p192"/>
            <p:cNvGrpSpPr/>
            <p:nvPr/>
          </p:nvGrpSpPr>
          <p:grpSpPr>
            <a:xfrm>
              <a:off x="8172911" y="3749165"/>
              <a:ext cx="427581" cy="388740"/>
              <a:chOff x="4530976" y="2990126"/>
              <a:chExt cx="231300" cy="210300"/>
            </a:xfrm>
          </p:grpSpPr>
          <p:sp>
            <p:nvSpPr>
              <p:cNvPr id="5719" name="Google Shape;5719;p192"/>
              <p:cNvSpPr/>
              <p:nvPr/>
            </p:nvSpPr>
            <p:spPr>
              <a:xfrm>
                <a:off x="4530976" y="2990126"/>
                <a:ext cx="231300" cy="210300"/>
              </a:xfrm>
              <a:prstGeom prst="triangle">
                <a:avLst>
                  <a:gd name="adj" fmla="val 50000"/>
                </a:avLst>
              </a:prstGeom>
              <a:solidFill>
                <a:schemeClr val="lt1"/>
              </a:solidFill>
              <a:ln w="28575" cap="flat" cmpd="sng">
                <a:solidFill>
                  <a:srgbClr val="FF0000"/>
                </a:solidFill>
                <a:prstDash val="solid"/>
                <a:round/>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000000"/>
                  </a:solidFill>
                  <a:latin typeface="Quattrocento Sans"/>
                  <a:ea typeface="Quattrocento Sans"/>
                  <a:cs typeface="Quattrocento Sans"/>
                  <a:sym typeface="Quattrocento Sans"/>
                </a:endParaRPr>
              </a:p>
            </p:txBody>
          </p:sp>
          <p:grpSp>
            <p:nvGrpSpPr>
              <p:cNvPr id="5720" name="Google Shape;5720;p192"/>
              <p:cNvGrpSpPr/>
              <p:nvPr/>
            </p:nvGrpSpPr>
            <p:grpSpPr>
              <a:xfrm>
                <a:off x="4646619" y="3052237"/>
                <a:ext cx="0" cy="122217"/>
                <a:chOff x="4791447" y="2616042"/>
                <a:chExt cx="0" cy="1427766"/>
              </a:xfrm>
            </p:grpSpPr>
            <p:cxnSp>
              <p:nvCxnSpPr>
                <p:cNvPr id="5721" name="Google Shape;5721;p192"/>
                <p:cNvCxnSpPr/>
                <p:nvPr/>
              </p:nvCxnSpPr>
              <p:spPr>
                <a:xfrm>
                  <a:off x="4791447" y="2616042"/>
                  <a:ext cx="0" cy="1030200"/>
                </a:xfrm>
                <a:prstGeom prst="straightConnector1">
                  <a:avLst/>
                </a:prstGeom>
                <a:noFill/>
                <a:ln w="28575" cap="flat" cmpd="sng">
                  <a:solidFill>
                    <a:srgbClr val="FF0000"/>
                  </a:solidFill>
                  <a:prstDash val="solid"/>
                  <a:round/>
                  <a:headEnd type="none" w="sm" len="sm"/>
                  <a:tailEnd type="none" w="sm" len="sm"/>
                </a:ln>
              </p:spPr>
            </p:cxnSp>
            <p:cxnSp>
              <p:nvCxnSpPr>
                <p:cNvPr id="5722" name="Google Shape;5722;p192"/>
                <p:cNvCxnSpPr/>
                <p:nvPr/>
              </p:nvCxnSpPr>
              <p:spPr>
                <a:xfrm>
                  <a:off x="4791447" y="3793908"/>
                  <a:ext cx="0" cy="249900"/>
                </a:xfrm>
                <a:prstGeom prst="straightConnector1">
                  <a:avLst/>
                </a:prstGeom>
                <a:noFill/>
                <a:ln w="28575" cap="flat" cmpd="sng">
                  <a:solidFill>
                    <a:srgbClr val="FF0000"/>
                  </a:solidFill>
                  <a:prstDash val="solid"/>
                  <a:round/>
                  <a:headEnd type="none" w="sm" len="sm"/>
                  <a:tailEnd type="none" w="sm" len="sm"/>
                </a:ln>
              </p:spPr>
            </p:cxnSp>
          </p:grpSp>
        </p:grpSp>
        <p:sp>
          <p:nvSpPr>
            <p:cNvPr id="5723" name="Google Shape;5723;p192"/>
            <p:cNvSpPr txBox="1"/>
            <p:nvPr/>
          </p:nvSpPr>
          <p:spPr>
            <a:xfrm>
              <a:off x="8523213" y="3832982"/>
              <a:ext cx="1109100" cy="263700"/>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1200"/>
                <a:buFont typeface="Quattrocento Sans"/>
                <a:buNone/>
              </a:pPr>
              <a:r>
                <a:rPr lang="en-US" sz="1200" b="0" i="0" u="none" strike="noStrike" cap="none">
                  <a:solidFill>
                    <a:srgbClr val="000000"/>
                  </a:solidFill>
                  <a:latin typeface="Quattrocento Sans"/>
                  <a:ea typeface="Quattrocento Sans"/>
                  <a:cs typeface="Quattrocento Sans"/>
                  <a:sym typeface="Quattrocento Sans"/>
                </a:rPr>
                <a:t>Testing error</a:t>
              </a:r>
              <a:endParaRPr sz="1400"/>
            </a:p>
          </p:txBody>
        </p:sp>
      </p:grpSp>
      <p:cxnSp>
        <p:nvCxnSpPr>
          <p:cNvPr id="5724" name="Google Shape;5724;p192"/>
          <p:cNvCxnSpPr>
            <a:stCxn id="5716" idx="3"/>
            <a:endCxn id="5714" idx="3"/>
          </p:cNvCxnSpPr>
          <p:nvPr/>
        </p:nvCxnSpPr>
        <p:spPr>
          <a:xfrm rot="10800000" flipH="1">
            <a:off x="7902995" y="2988864"/>
            <a:ext cx="600" cy="946800"/>
          </a:xfrm>
          <a:prstGeom prst="bentConnector3">
            <a:avLst>
              <a:gd name="adj1" fmla="val 38100000"/>
            </a:avLst>
          </a:prstGeom>
          <a:noFill/>
          <a:ln w="12700" cap="flat" cmpd="sng">
            <a:solidFill>
              <a:schemeClr val="dk1"/>
            </a:solidFill>
            <a:prstDash val="solid"/>
            <a:round/>
            <a:headEnd type="none" w="sm" len="sm"/>
            <a:tailEnd type="triangle" w="med" len="med"/>
          </a:ln>
        </p:spPr>
      </p:cxnSp>
      <p:sp>
        <p:nvSpPr>
          <p:cNvPr id="5725" name="Google Shape;5725;p192"/>
          <p:cNvSpPr txBox="1"/>
          <p:nvPr/>
        </p:nvSpPr>
        <p:spPr>
          <a:xfrm>
            <a:off x="5532507" y="3791785"/>
            <a:ext cx="2372400" cy="288300"/>
          </a:xfrm>
          <a:prstGeom prst="rect">
            <a:avLst/>
          </a:prstGeom>
          <a:solidFill>
            <a:schemeClr val="dk2"/>
          </a:solid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FFFFFF"/>
              </a:buClr>
              <a:buSzPts val="1400"/>
              <a:buFont typeface="Quattrocento Sans"/>
              <a:buNone/>
            </a:pPr>
            <a:r>
              <a:rPr lang="en-US" sz="1400" b="1" i="0" u="none" strike="noStrike" cap="none">
                <a:solidFill>
                  <a:srgbClr val="FFFFFF"/>
                </a:solidFill>
                <a:latin typeface="Quattrocento Sans"/>
                <a:ea typeface="Quattrocento Sans"/>
                <a:cs typeface="Quattrocento Sans"/>
                <a:sym typeface="Quattrocento Sans"/>
              </a:rPr>
              <a:t>Model testing</a:t>
            </a:r>
            <a:endParaRPr sz="1400"/>
          </a:p>
        </p:txBody>
      </p:sp>
      <p:sp>
        <p:nvSpPr>
          <p:cNvPr id="5726" name="Google Shape;5726;p192"/>
          <p:cNvSpPr txBox="1"/>
          <p:nvPr/>
        </p:nvSpPr>
        <p:spPr>
          <a:xfrm>
            <a:off x="5526428" y="4271405"/>
            <a:ext cx="2371200" cy="282300"/>
          </a:xfrm>
          <a:prstGeom prst="rect">
            <a:avLst/>
          </a:prstGeom>
          <a:solidFill>
            <a:schemeClr val="dk2"/>
          </a:solid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FFFFFF"/>
              </a:buClr>
              <a:buSzPts val="1400"/>
              <a:buFont typeface="Quattrocento Sans"/>
              <a:buNone/>
            </a:pPr>
            <a:r>
              <a:rPr lang="en-US" sz="1400" b="1" i="0" u="none" strike="noStrike" cap="none">
                <a:solidFill>
                  <a:srgbClr val="FFFFFF"/>
                </a:solidFill>
                <a:latin typeface="Quattrocento Sans"/>
                <a:ea typeface="Quattrocento Sans"/>
                <a:cs typeface="Quattrocento Sans"/>
                <a:sym typeface="Quattrocento Sans"/>
              </a:rPr>
              <a:t>Model validation</a:t>
            </a:r>
            <a:endParaRPr sz="1400"/>
          </a:p>
        </p:txBody>
      </p:sp>
      <p:sp>
        <p:nvSpPr>
          <p:cNvPr id="5727" name="Google Shape;5727;p192"/>
          <p:cNvSpPr txBox="1"/>
          <p:nvPr/>
        </p:nvSpPr>
        <p:spPr>
          <a:xfrm>
            <a:off x="9277877" y="2848265"/>
            <a:ext cx="1647600" cy="282300"/>
          </a:xfrm>
          <a:prstGeom prst="rect">
            <a:avLst/>
          </a:prstGeom>
          <a:solidFill>
            <a:schemeClr val="dk2"/>
          </a:solid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FFFFFF"/>
              </a:buClr>
              <a:buSzPts val="1400"/>
              <a:buFont typeface="Quattrocento Sans"/>
              <a:buNone/>
            </a:pPr>
            <a:r>
              <a:rPr lang="en-US" sz="1400" b="1" i="0" u="none" strike="noStrike" cap="none">
                <a:solidFill>
                  <a:srgbClr val="FFFFFF"/>
                </a:solidFill>
                <a:latin typeface="Quattrocento Sans"/>
                <a:ea typeface="Quattrocento Sans"/>
                <a:cs typeface="Quattrocento Sans"/>
                <a:sym typeface="Quattrocento Sans"/>
              </a:rPr>
              <a:t>Deployment</a:t>
            </a:r>
            <a:endParaRPr sz="1400"/>
          </a:p>
        </p:txBody>
      </p:sp>
      <p:sp>
        <p:nvSpPr>
          <p:cNvPr id="5728" name="Google Shape;5728;p192"/>
          <p:cNvSpPr txBox="1"/>
          <p:nvPr/>
        </p:nvSpPr>
        <p:spPr>
          <a:xfrm>
            <a:off x="9277877" y="3244072"/>
            <a:ext cx="1647600" cy="282300"/>
          </a:xfrm>
          <a:prstGeom prst="rect">
            <a:avLst/>
          </a:prstGeom>
          <a:solidFill>
            <a:schemeClr val="dk2"/>
          </a:solid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FFFFFF"/>
              </a:buClr>
              <a:buSzPts val="1400"/>
              <a:buFont typeface="Quattrocento Sans"/>
              <a:buNone/>
            </a:pPr>
            <a:r>
              <a:rPr lang="en-US" sz="1400" b="1" i="0" u="none" strike="noStrike" cap="none">
                <a:solidFill>
                  <a:srgbClr val="FFFFFF"/>
                </a:solidFill>
                <a:latin typeface="Quattrocento Sans"/>
                <a:ea typeface="Quattrocento Sans"/>
                <a:cs typeface="Quattrocento Sans"/>
                <a:sym typeface="Quattrocento Sans"/>
              </a:rPr>
              <a:t>Batch scoring</a:t>
            </a:r>
            <a:endParaRPr sz="1400"/>
          </a:p>
        </p:txBody>
      </p:sp>
      <p:cxnSp>
        <p:nvCxnSpPr>
          <p:cNvPr id="5729" name="Google Shape;5729;p192"/>
          <p:cNvCxnSpPr/>
          <p:nvPr/>
        </p:nvCxnSpPr>
        <p:spPr>
          <a:xfrm rot="-5400000">
            <a:off x="7792705" y="3113778"/>
            <a:ext cx="1403700" cy="1192800"/>
          </a:xfrm>
          <a:prstGeom prst="bentConnector3">
            <a:avLst>
              <a:gd name="adj1" fmla="val 50000"/>
            </a:avLst>
          </a:prstGeom>
          <a:noFill/>
          <a:ln w="12700" cap="flat" cmpd="sng">
            <a:solidFill>
              <a:schemeClr val="dk1"/>
            </a:solidFill>
            <a:prstDash val="solid"/>
            <a:round/>
            <a:headEnd type="none" w="sm" len="sm"/>
            <a:tailEnd type="triangle" w="med" len="med"/>
          </a:ln>
        </p:spPr>
      </p:cxnSp>
      <p:grpSp>
        <p:nvGrpSpPr>
          <p:cNvPr id="5730" name="Google Shape;5730;p192"/>
          <p:cNvGrpSpPr/>
          <p:nvPr/>
        </p:nvGrpSpPr>
        <p:grpSpPr>
          <a:xfrm>
            <a:off x="7897050" y="4531374"/>
            <a:ext cx="1261977" cy="424753"/>
            <a:chOff x="9004077" y="4264253"/>
            <a:chExt cx="1287338" cy="433200"/>
          </a:xfrm>
        </p:grpSpPr>
        <p:sp>
          <p:nvSpPr>
            <p:cNvPr id="5731" name="Google Shape;5731;p192"/>
            <p:cNvSpPr txBox="1"/>
            <p:nvPr/>
          </p:nvSpPr>
          <p:spPr>
            <a:xfrm>
              <a:off x="9182314" y="4264253"/>
              <a:ext cx="1109100" cy="433200"/>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1200"/>
                <a:buFont typeface="Quattrocento Sans"/>
                <a:buNone/>
              </a:pPr>
              <a:r>
                <a:rPr lang="en-US" sz="1200" b="0" i="0" u="none" strike="noStrike" cap="none">
                  <a:solidFill>
                    <a:srgbClr val="000000"/>
                  </a:solidFill>
                  <a:latin typeface="Quattrocento Sans"/>
                  <a:ea typeface="Quattrocento Sans"/>
                  <a:cs typeface="Quattrocento Sans"/>
                  <a:sym typeface="Quattrocento Sans"/>
                </a:rPr>
                <a:t>Error resolved</a:t>
              </a:r>
              <a:endParaRPr sz="1400"/>
            </a:p>
          </p:txBody>
        </p:sp>
        <p:grpSp>
          <p:nvGrpSpPr>
            <p:cNvPr id="5732" name="Google Shape;5732;p192"/>
            <p:cNvGrpSpPr/>
            <p:nvPr/>
          </p:nvGrpSpPr>
          <p:grpSpPr>
            <a:xfrm>
              <a:off x="9004077" y="4283733"/>
              <a:ext cx="343098" cy="343098"/>
              <a:chOff x="1517650" y="1863725"/>
              <a:chExt cx="177900" cy="177900"/>
            </a:xfrm>
          </p:grpSpPr>
          <p:sp>
            <p:nvSpPr>
              <p:cNvPr id="5733" name="Google Shape;5733;p192"/>
              <p:cNvSpPr/>
              <p:nvPr/>
            </p:nvSpPr>
            <p:spPr>
              <a:xfrm>
                <a:off x="1517650" y="1863725"/>
                <a:ext cx="177900" cy="177900"/>
              </a:xfrm>
              <a:prstGeom prst="ellipse">
                <a:avLst/>
              </a:prstGeom>
              <a:solidFill>
                <a:schemeClr val="lt1"/>
              </a:solidFill>
              <a:ln w="28575" cap="flat" cmpd="sng">
                <a:solidFill>
                  <a:schemeClr val="dk2"/>
                </a:solidFill>
                <a:prstDash val="solid"/>
                <a:round/>
                <a:headEnd type="none" w="sm" len="sm"/>
                <a:tailEnd type="none" w="sm" len="sm"/>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Clr>
                    <a:schemeClr val="lt1"/>
                  </a:buClr>
                  <a:buSzPts val="2400"/>
                  <a:buFont typeface="Quattrocento Sans"/>
                  <a:buNone/>
                </a:pPr>
                <a:endParaRPr sz="2400" b="0" i="0" u="none" strike="noStrike" cap="none">
                  <a:solidFill>
                    <a:srgbClr val="FFFFFF"/>
                  </a:solidFill>
                  <a:latin typeface="Quattrocento Sans"/>
                  <a:ea typeface="Quattrocento Sans"/>
                  <a:cs typeface="Quattrocento Sans"/>
                  <a:sym typeface="Quattrocento Sans"/>
                </a:endParaRPr>
              </a:p>
            </p:txBody>
          </p:sp>
          <p:sp>
            <p:nvSpPr>
              <p:cNvPr id="5734" name="Google Shape;5734;p192"/>
              <p:cNvSpPr/>
              <p:nvPr/>
            </p:nvSpPr>
            <p:spPr>
              <a:xfrm>
                <a:off x="1554163" y="1919288"/>
                <a:ext cx="104775" cy="66675"/>
              </a:xfrm>
              <a:custGeom>
                <a:avLst/>
                <a:gdLst/>
                <a:ahLst/>
                <a:cxnLst/>
                <a:rect l="l" t="t" r="r" b="b"/>
                <a:pathLst>
                  <a:path w="104775" h="66675" extrusionOk="0">
                    <a:moveTo>
                      <a:pt x="0" y="28575"/>
                    </a:moveTo>
                    <a:lnTo>
                      <a:pt x="38100" y="66675"/>
                    </a:lnTo>
                    <a:lnTo>
                      <a:pt x="104775" y="0"/>
                    </a:lnTo>
                  </a:path>
                </a:pathLst>
              </a:custGeom>
              <a:solidFill>
                <a:schemeClr val="lt1"/>
              </a:solidFill>
              <a:ln w="28575" cap="flat" cmpd="sng">
                <a:solidFill>
                  <a:schemeClr val="dk2"/>
                </a:solidFill>
                <a:prstDash val="solid"/>
                <a:round/>
                <a:headEnd type="none" w="sm" len="sm"/>
                <a:tailEnd type="none" w="sm" len="sm"/>
              </a:ln>
            </p:spPr>
            <p:txBody>
              <a:bodyPr spcFirstLastPara="1" wrap="square" lIns="89625" tIns="44800" rIns="89625" bIns="44800" anchor="ctr" anchorCtr="0">
                <a:noAutofit/>
              </a:bodyPr>
              <a:lstStyle/>
              <a:p>
                <a:pPr marL="0" marR="0" lvl="0" indent="0" algn="ctr" rtl="0">
                  <a:lnSpc>
                    <a:spcPct val="100000"/>
                  </a:lnSpc>
                  <a:spcBef>
                    <a:spcPts val="0"/>
                  </a:spcBef>
                  <a:spcAft>
                    <a:spcPts val="0"/>
                  </a:spcAft>
                  <a:buClr>
                    <a:schemeClr val="lt1"/>
                  </a:buClr>
                  <a:buSzPts val="1800"/>
                  <a:buFont typeface="Quattrocento Sans"/>
                  <a:buNone/>
                </a:pPr>
                <a:endParaRPr sz="1800" b="0" i="0" u="none" strike="noStrike" cap="none">
                  <a:solidFill>
                    <a:srgbClr val="FFFFFF"/>
                  </a:solidFill>
                  <a:latin typeface="Quattrocento Sans"/>
                  <a:ea typeface="Quattrocento Sans"/>
                  <a:cs typeface="Quattrocento Sans"/>
                  <a:sym typeface="Quattrocento Sans"/>
                </a:endParaRPr>
              </a:p>
            </p:txBody>
          </p:sp>
        </p:grpSp>
      </p:grpSp>
      <p:sp>
        <p:nvSpPr>
          <p:cNvPr id="5735" name="Google Shape;5735;p192"/>
          <p:cNvSpPr txBox="1">
            <a:spLocks noGrp="1"/>
          </p:cNvSpPr>
          <p:nvPr>
            <p:ph type="title"/>
          </p:nvPr>
        </p:nvSpPr>
        <p:spPr>
          <a:prstGeom prst="rect">
            <a:avLst/>
          </a:prstGeom>
          <a:noFill/>
          <a:ln>
            <a:noFill/>
          </a:ln>
        </p:spPr>
        <p:txBody>
          <a:bodyPr spcFirstLastPara="1" wrap="square" lIns="89625" tIns="161350" rIns="0" bIns="0" anchor="t" anchorCtr="0">
            <a:noAutofit/>
          </a:bodyPr>
          <a:lstStyle/>
          <a:p>
            <a:pPr marL="0" lvl="0" indent="0" algn="l" rtl="0">
              <a:lnSpc>
                <a:spcPct val="90000"/>
              </a:lnSpc>
              <a:spcBef>
                <a:spcPts val="0"/>
              </a:spcBef>
              <a:spcAft>
                <a:spcPts val="0"/>
              </a:spcAft>
              <a:buClr>
                <a:srgbClr val="000000"/>
              </a:buClr>
              <a:buSzPts val="3500"/>
              <a:buFont typeface="Quattrocento Sans"/>
              <a:buNone/>
            </a:pPr>
            <a:r>
              <a:rPr lang="en-US" sz="4500" b="1">
                <a:latin typeface="Calibri"/>
                <a:ea typeface="Calibri"/>
                <a:cs typeface="Calibri"/>
                <a:sym typeface="Calibri"/>
              </a:rPr>
              <a:t>Azure Machine Learning Pipelines</a:t>
            </a:r>
            <a:endParaRPr sz="4500" b="1">
              <a:latin typeface="Calibri"/>
              <a:ea typeface="Calibri"/>
              <a:cs typeface="Calibri"/>
              <a:sym typeface="Calibri"/>
            </a:endParaRPr>
          </a:p>
        </p:txBody>
      </p:sp>
    </p:spTree>
    <p:extLst>
      <p:ext uri="{BB962C8B-B14F-4D97-AF65-F5344CB8AC3E}">
        <p14:creationId xmlns:p14="http://schemas.microsoft.com/office/powerpoint/2010/main" val="39162560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724"/>
                                        </p:tgtEl>
                                        <p:attrNameLst>
                                          <p:attrName>style.visibility</p:attrName>
                                        </p:attrNameLst>
                                      </p:cBhvr>
                                      <p:to>
                                        <p:strVal val="visible"/>
                                      </p:to>
                                    </p:set>
                                    <p:animEffect transition="in" filter="fade">
                                      <p:cBhvr>
                                        <p:cTn id="7" dur="500"/>
                                        <p:tgtEl>
                                          <p:spTgt spid="572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714"/>
                                        </p:tgtEl>
                                        <p:attrNameLst>
                                          <p:attrName>style.visibility</p:attrName>
                                        </p:attrNameLst>
                                      </p:cBhvr>
                                      <p:to>
                                        <p:strVal val="visible"/>
                                      </p:to>
                                    </p:set>
                                    <p:animEffect transition="in" filter="fade">
                                      <p:cBhvr>
                                        <p:cTn id="11" dur="500"/>
                                        <p:tgtEl>
                                          <p:spTgt spid="5714"/>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5725"/>
                                        </p:tgtEl>
                                        <p:attrNameLst>
                                          <p:attrName>style.visibility</p:attrName>
                                        </p:attrNameLst>
                                      </p:cBhvr>
                                      <p:to>
                                        <p:strVal val="visible"/>
                                      </p:to>
                                    </p:set>
                                    <p:animEffect transition="in" filter="fade">
                                      <p:cBhvr>
                                        <p:cTn id="15" dur="500"/>
                                        <p:tgtEl>
                                          <p:spTgt spid="5725"/>
                                        </p:tgtEl>
                                      </p:cBhvr>
                                    </p:animEffect>
                                  </p:childTnLst>
                                </p:cTn>
                              </p:par>
                              <p:par>
                                <p:cTn id="16" presetID="10" presetClass="exit" presetSubtype="0" fill="hold" nodeType="withEffect">
                                  <p:stCondLst>
                                    <p:cond delay="0"/>
                                  </p:stCondLst>
                                  <p:childTnLst>
                                    <p:animEffect transition="out" filter="fade">
                                      <p:cBhvr>
                                        <p:cTn id="17" dur="500"/>
                                        <p:tgtEl>
                                          <p:spTgt spid="5717"/>
                                        </p:tgtEl>
                                      </p:cBhvr>
                                    </p:animEffect>
                                    <p:set>
                                      <p:cBhvr>
                                        <p:cTn id="18" dur="1" fill="hold">
                                          <p:stCondLst>
                                            <p:cond delay="500"/>
                                          </p:stCondLst>
                                        </p:cTn>
                                        <p:tgtEl>
                                          <p:spTgt spid="5717"/>
                                        </p:tgtEl>
                                        <p:attrNameLst>
                                          <p:attrName>style.visibility</p:attrName>
                                        </p:attrNameLst>
                                      </p:cBhvr>
                                      <p:to>
                                        <p:strVal val="hidden"/>
                                      </p:to>
                                    </p:set>
                                  </p:childTnLst>
                                </p:cTn>
                              </p:par>
                              <p:par>
                                <p:cTn id="19" presetID="1" presetClass="entr" presetSubtype="0" fill="hold" nodeType="withEffect">
                                  <p:stCondLst>
                                    <p:cond delay="0"/>
                                  </p:stCondLst>
                                  <p:childTnLst>
                                    <p:set>
                                      <p:cBhvr>
                                        <p:cTn id="20" dur="1" fill="hold">
                                          <p:stCondLst>
                                            <p:cond delay="0"/>
                                          </p:stCondLst>
                                        </p:cTn>
                                        <p:tgtEl>
                                          <p:spTgt spid="5730"/>
                                        </p:tgtEl>
                                        <p:attrNameLst>
                                          <p:attrName>style.visibility</p:attrName>
                                        </p:attrNameLst>
                                      </p:cBhvr>
                                      <p:to>
                                        <p:strVal val="visible"/>
                                      </p:to>
                                    </p:set>
                                  </p:childTnLst>
                                </p:cTn>
                              </p:par>
                            </p:childTnLst>
                          </p:cTn>
                        </p:par>
                        <p:par>
                          <p:cTn id="21" fill="hold">
                            <p:stCondLst>
                              <p:cond delay="1500"/>
                            </p:stCondLst>
                            <p:childTnLst>
                              <p:par>
                                <p:cTn id="22" presetID="10" presetClass="entr" presetSubtype="0" fill="hold" nodeType="afterEffect">
                                  <p:stCondLst>
                                    <p:cond delay="0"/>
                                  </p:stCondLst>
                                  <p:childTnLst>
                                    <p:set>
                                      <p:cBhvr>
                                        <p:cTn id="23" dur="1" fill="hold">
                                          <p:stCondLst>
                                            <p:cond delay="0"/>
                                          </p:stCondLst>
                                        </p:cTn>
                                        <p:tgtEl>
                                          <p:spTgt spid="5726"/>
                                        </p:tgtEl>
                                        <p:attrNameLst>
                                          <p:attrName>style.visibility</p:attrName>
                                        </p:attrNameLst>
                                      </p:cBhvr>
                                      <p:to>
                                        <p:strVal val="visible"/>
                                      </p:to>
                                    </p:set>
                                    <p:animEffect transition="in" filter="fade">
                                      <p:cBhvr>
                                        <p:cTn id="24" dur="500"/>
                                        <p:tgtEl>
                                          <p:spTgt spid="5726"/>
                                        </p:tgtEl>
                                      </p:cBhvr>
                                    </p:animEffect>
                                  </p:childTnLst>
                                </p:cTn>
                              </p:par>
                            </p:childTnLst>
                          </p:cTn>
                        </p:par>
                        <p:par>
                          <p:cTn id="25" fill="hold">
                            <p:stCondLst>
                              <p:cond delay="2000"/>
                            </p:stCondLst>
                            <p:childTnLst>
                              <p:par>
                                <p:cTn id="26" presetID="10" presetClass="entr" presetSubtype="0" fill="hold" nodeType="afterEffect">
                                  <p:stCondLst>
                                    <p:cond delay="0"/>
                                  </p:stCondLst>
                                  <p:childTnLst>
                                    <p:set>
                                      <p:cBhvr>
                                        <p:cTn id="27" dur="1" fill="hold">
                                          <p:stCondLst>
                                            <p:cond delay="0"/>
                                          </p:stCondLst>
                                        </p:cTn>
                                        <p:tgtEl>
                                          <p:spTgt spid="5729"/>
                                        </p:tgtEl>
                                        <p:attrNameLst>
                                          <p:attrName>style.visibility</p:attrName>
                                        </p:attrNameLst>
                                      </p:cBhvr>
                                      <p:to>
                                        <p:strVal val="visible"/>
                                      </p:to>
                                    </p:set>
                                    <p:animEffect transition="in" filter="fade">
                                      <p:cBhvr>
                                        <p:cTn id="28" dur="500"/>
                                        <p:tgtEl>
                                          <p:spTgt spid="5729"/>
                                        </p:tgtEl>
                                      </p:cBhvr>
                                    </p:animEffect>
                                  </p:childTnLst>
                                </p:cTn>
                              </p:par>
                            </p:childTnLst>
                          </p:cTn>
                        </p:par>
                        <p:par>
                          <p:cTn id="29" fill="hold">
                            <p:stCondLst>
                              <p:cond delay="2500"/>
                            </p:stCondLst>
                            <p:childTnLst>
                              <p:par>
                                <p:cTn id="30" presetID="10" presetClass="entr" presetSubtype="0" fill="hold" nodeType="afterEffect">
                                  <p:stCondLst>
                                    <p:cond delay="0"/>
                                  </p:stCondLst>
                                  <p:childTnLst>
                                    <p:set>
                                      <p:cBhvr>
                                        <p:cTn id="31" dur="1" fill="hold">
                                          <p:stCondLst>
                                            <p:cond delay="0"/>
                                          </p:stCondLst>
                                        </p:cTn>
                                        <p:tgtEl>
                                          <p:spTgt spid="5727"/>
                                        </p:tgtEl>
                                        <p:attrNameLst>
                                          <p:attrName>style.visibility</p:attrName>
                                        </p:attrNameLst>
                                      </p:cBhvr>
                                      <p:to>
                                        <p:strVal val="visible"/>
                                      </p:to>
                                    </p:set>
                                    <p:animEffect transition="in" filter="fade">
                                      <p:cBhvr>
                                        <p:cTn id="32" dur="500"/>
                                        <p:tgtEl>
                                          <p:spTgt spid="5727"/>
                                        </p:tgtEl>
                                      </p:cBhvr>
                                    </p:animEffect>
                                  </p:childTnLst>
                                </p:cTn>
                              </p:par>
                            </p:childTnLst>
                          </p:cTn>
                        </p:par>
                        <p:par>
                          <p:cTn id="33" fill="hold">
                            <p:stCondLst>
                              <p:cond delay="3000"/>
                            </p:stCondLst>
                            <p:childTnLst>
                              <p:par>
                                <p:cTn id="34" presetID="10" presetClass="entr" presetSubtype="0" fill="hold" nodeType="afterEffect">
                                  <p:stCondLst>
                                    <p:cond delay="0"/>
                                  </p:stCondLst>
                                  <p:childTnLst>
                                    <p:set>
                                      <p:cBhvr>
                                        <p:cTn id="35" dur="1" fill="hold">
                                          <p:stCondLst>
                                            <p:cond delay="0"/>
                                          </p:stCondLst>
                                        </p:cTn>
                                        <p:tgtEl>
                                          <p:spTgt spid="5728"/>
                                        </p:tgtEl>
                                        <p:attrNameLst>
                                          <p:attrName>style.visibility</p:attrName>
                                        </p:attrNameLst>
                                      </p:cBhvr>
                                      <p:to>
                                        <p:strVal val="visible"/>
                                      </p:to>
                                    </p:set>
                                    <p:animEffect transition="in" filter="fade">
                                      <p:cBhvr>
                                        <p:cTn id="36" dur="500"/>
                                        <p:tgtEl>
                                          <p:spTgt spid="57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5739"/>
        <p:cNvGrpSpPr/>
        <p:nvPr/>
      </p:nvGrpSpPr>
      <p:grpSpPr>
        <a:xfrm>
          <a:off x="0" y="0"/>
          <a:ext cx="0" cy="0"/>
          <a:chOff x="0" y="0"/>
          <a:chExt cx="0" cy="0"/>
        </a:xfrm>
      </p:grpSpPr>
      <p:sp>
        <p:nvSpPr>
          <p:cNvPr id="5740" name="Google Shape;5740;p193"/>
          <p:cNvSpPr txBox="1">
            <a:spLocks noGrp="1"/>
          </p:cNvSpPr>
          <p:nvPr>
            <p:ph type="title"/>
          </p:nvPr>
        </p:nvSpPr>
        <p:spPr>
          <a:prstGeom prst="rect">
            <a:avLst/>
          </a:prstGeom>
          <a:noFill/>
          <a:ln>
            <a:noFill/>
          </a:ln>
        </p:spPr>
        <p:txBody>
          <a:bodyPr spcFirstLastPara="1" wrap="square" lIns="89625" tIns="161350" rIns="0" bIns="0" anchor="t" anchorCtr="0">
            <a:noAutofit/>
          </a:bodyPr>
          <a:lstStyle/>
          <a:p>
            <a:pPr marL="0" lvl="0" indent="0" algn="l" rtl="0">
              <a:lnSpc>
                <a:spcPct val="90000"/>
              </a:lnSpc>
              <a:spcBef>
                <a:spcPts val="0"/>
              </a:spcBef>
              <a:spcAft>
                <a:spcPts val="0"/>
              </a:spcAft>
              <a:buClr>
                <a:srgbClr val="000000"/>
              </a:buClr>
              <a:buSzPts val="3500"/>
              <a:buFont typeface="Quattrocento Sans"/>
              <a:buNone/>
            </a:pPr>
            <a:r>
              <a:rPr lang="en-US" sz="4500" b="1">
                <a:latin typeface="Calibri"/>
                <a:ea typeface="Calibri"/>
                <a:cs typeface="Calibri"/>
                <a:sym typeface="Calibri"/>
              </a:rPr>
              <a:t>Azure Machine Learning Pipelines with new data</a:t>
            </a:r>
            <a:endParaRPr sz="4500" b="1">
              <a:latin typeface="Calibri"/>
              <a:ea typeface="Calibri"/>
              <a:cs typeface="Calibri"/>
              <a:sym typeface="Calibri"/>
            </a:endParaRPr>
          </a:p>
        </p:txBody>
      </p:sp>
      <p:sp>
        <p:nvSpPr>
          <p:cNvPr id="5741" name="Google Shape;5741;p193"/>
          <p:cNvSpPr/>
          <p:nvPr/>
        </p:nvSpPr>
        <p:spPr>
          <a:xfrm>
            <a:off x="1103372" y="3500943"/>
            <a:ext cx="575400" cy="756000"/>
          </a:xfrm>
          <a:prstGeom prst="can">
            <a:avLst>
              <a:gd name="adj" fmla="val 39530"/>
            </a:avLst>
          </a:prstGeom>
          <a:noFill/>
          <a:ln w="12700" cap="flat" cmpd="sng">
            <a:solidFill>
              <a:schemeClr val="dk2"/>
            </a:solidFill>
            <a:prstDash val="solid"/>
            <a:round/>
            <a:headEnd type="none" w="sm" len="sm"/>
            <a:tailEnd type="none" w="sm" len="sm"/>
          </a:ln>
        </p:spPr>
        <p:txBody>
          <a:bodyPr spcFirstLastPara="1" wrap="square" lIns="0" tIns="146275" rIns="0" bIns="146275" anchor="ctr" anchorCtr="0">
            <a:noAutofit/>
          </a:bodyPr>
          <a:lstStyle/>
          <a:p>
            <a:pPr marL="0" marR="0" lvl="0" indent="0" algn="ctr" rtl="0">
              <a:lnSpc>
                <a:spcPct val="90000"/>
              </a:lnSpc>
              <a:spcBef>
                <a:spcPts val="0"/>
              </a:spcBef>
              <a:spcAft>
                <a:spcPts val="0"/>
              </a:spcAft>
              <a:buClr>
                <a:schemeClr val="lt1"/>
              </a:buClr>
              <a:buSzPts val="1800"/>
              <a:buFont typeface="Quattrocento Sans"/>
              <a:buNone/>
            </a:pPr>
            <a:endParaRPr sz="1800" b="0" i="0" u="none" strike="noStrike" cap="none">
              <a:solidFill>
                <a:srgbClr val="0078D4"/>
              </a:solidFill>
              <a:latin typeface="Quattrocento Sans"/>
              <a:ea typeface="Quattrocento Sans"/>
              <a:cs typeface="Quattrocento Sans"/>
              <a:sym typeface="Quattrocento Sans"/>
            </a:endParaRPr>
          </a:p>
        </p:txBody>
      </p:sp>
      <p:sp>
        <p:nvSpPr>
          <p:cNvPr id="5742" name="Google Shape;5742;p193"/>
          <p:cNvSpPr txBox="1"/>
          <p:nvPr/>
        </p:nvSpPr>
        <p:spPr>
          <a:xfrm>
            <a:off x="2224846" y="1733997"/>
            <a:ext cx="1668300" cy="3078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78D4"/>
              </a:buClr>
              <a:buSzPts val="2000"/>
              <a:buFont typeface="Quattrocento Sans"/>
              <a:buNone/>
            </a:pPr>
            <a:r>
              <a:rPr lang="en-US" sz="2000" b="1" i="0" u="none" strike="noStrike" cap="none">
                <a:solidFill>
                  <a:srgbClr val="0078D4"/>
                </a:solidFill>
                <a:latin typeface="Quattrocento Sans"/>
                <a:ea typeface="Quattrocento Sans"/>
                <a:cs typeface="Quattrocento Sans"/>
                <a:sym typeface="Quattrocento Sans"/>
              </a:rPr>
              <a:t>Prepare data</a:t>
            </a:r>
            <a:endParaRPr sz="1400"/>
          </a:p>
        </p:txBody>
      </p:sp>
      <p:sp>
        <p:nvSpPr>
          <p:cNvPr id="5743" name="Google Shape;5743;p193"/>
          <p:cNvSpPr txBox="1"/>
          <p:nvPr/>
        </p:nvSpPr>
        <p:spPr>
          <a:xfrm>
            <a:off x="5388204" y="1733997"/>
            <a:ext cx="2560800" cy="3078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78D4"/>
              </a:buClr>
              <a:buSzPts val="2000"/>
              <a:buFont typeface="Quattrocento Sans"/>
              <a:buNone/>
            </a:pPr>
            <a:r>
              <a:rPr lang="en-US" sz="2000" b="1" i="0" u="none" strike="noStrike" cap="none">
                <a:solidFill>
                  <a:srgbClr val="0078D4"/>
                </a:solidFill>
                <a:latin typeface="Quattrocento Sans"/>
                <a:ea typeface="Quattrocento Sans"/>
                <a:cs typeface="Quattrocento Sans"/>
                <a:sym typeface="Quattrocento Sans"/>
              </a:rPr>
              <a:t>Build &amp; train models</a:t>
            </a:r>
            <a:endParaRPr sz="1400"/>
          </a:p>
        </p:txBody>
      </p:sp>
      <p:sp>
        <p:nvSpPr>
          <p:cNvPr id="5744" name="Google Shape;5744;p193"/>
          <p:cNvSpPr txBox="1"/>
          <p:nvPr/>
        </p:nvSpPr>
        <p:spPr>
          <a:xfrm>
            <a:off x="8873681" y="1733997"/>
            <a:ext cx="2155200" cy="3078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78D4"/>
              </a:buClr>
              <a:buSzPts val="2000"/>
              <a:buFont typeface="Quattrocento Sans"/>
              <a:buNone/>
            </a:pPr>
            <a:r>
              <a:rPr lang="en-US" sz="2000" b="1" i="0" u="none" strike="noStrike" cap="none">
                <a:solidFill>
                  <a:srgbClr val="0078D4"/>
                </a:solidFill>
                <a:latin typeface="Quattrocento Sans"/>
                <a:ea typeface="Quattrocento Sans"/>
                <a:cs typeface="Quattrocento Sans"/>
                <a:sym typeface="Quattrocento Sans"/>
              </a:rPr>
              <a:t>Deploy &amp; predict</a:t>
            </a:r>
            <a:endParaRPr sz="1400"/>
          </a:p>
        </p:txBody>
      </p:sp>
      <p:sp>
        <p:nvSpPr>
          <p:cNvPr id="5745" name="Google Shape;5745;p193"/>
          <p:cNvSpPr/>
          <p:nvPr/>
        </p:nvSpPr>
        <p:spPr>
          <a:xfrm>
            <a:off x="4574080" y="1687831"/>
            <a:ext cx="156591" cy="313182"/>
          </a:xfrm>
          <a:custGeom>
            <a:avLst/>
            <a:gdLst/>
            <a:ahLst/>
            <a:cxnLst/>
            <a:rect l="l" t="t" r="r" b="b"/>
            <a:pathLst>
              <a:path w="457200" h="914400" extrusionOk="0">
                <a:moveTo>
                  <a:pt x="0" y="0"/>
                </a:moveTo>
                <a:lnTo>
                  <a:pt x="457200" y="457200"/>
                </a:lnTo>
                <a:lnTo>
                  <a:pt x="0" y="914400"/>
                </a:lnTo>
              </a:path>
            </a:pathLst>
          </a:custGeom>
          <a:noFill/>
          <a:ln w="9525" cap="flat" cmpd="sng">
            <a:solidFill>
              <a:schemeClr val="dk2"/>
            </a:solidFill>
            <a:prstDash val="solid"/>
            <a:round/>
            <a:headEnd type="none" w="sm" len="sm"/>
            <a:tailEnd type="none" w="sm" len="sm"/>
          </a:ln>
        </p:spPr>
        <p:txBody>
          <a:bodyPr spcFirstLastPara="1" wrap="square" lIns="182850" tIns="146275" rIns="182850" bIns="146275" anchor="t" anchorCtr="0">
            <a:noAutofit/>
          </a:bodyPr>
          <a:lstStyle/>
          <a:p>
            <a:pPr marL="0" marR="0" lvl="0" indent="0" algn="ctr" rtl="0">
              <a:lnSpc>
                <a:spcPct val="90000"/>
              </a:lnSpc>
              <a:spcBef>
                <a:spcPts val="0"/>
              </a:spcBef>
              <a:spcAft>
                <a:spcPts val="0"/>
              </a:spcAft>
              <a:buClr>
                <a:schemeClr val="lt1"/>
              </a:buClr>
              <a:buSzPts val="2400"/>
              <a:buFont typeface="Quattrocento Sans"/>
              <a:buNone/>
            </a:pPr>
            <a:endParaRPr sz="2400" b="0" i="0" u="none" strike="noStrike" cap="none">
              <a:solidFill>
                <a:srgbClr val="FFFFFF"/>
              </a:solidFill>
              <a:latin typeface="Quattrocento Sans"/>
              <a:ea typeface="Quattrocento Sans"/>
              <a:cs typeface="Quattrocento Sans"/>
              <a:sym typeface="Quattrocento Sans"/>
            </a:endParaRPr>
          </a:p>
        </p:txBody>
      </p:sp>
      <p:sp>
        <p:nvSpPr>
          <p:cNvPr id="5746" name="Google Shape;5746;p193"/>
          <p:cNvSpPr/>
          <p:nvPr/>
        </p:nvSpPr>
        <p:spPr>
          <a:xfrm>
            <a:off x="8343533" y="1687831"/>
            <a:ext cx="156591" cy="313182"/>
          </a:xfrm>
          <a:custGeom>
            <a:avLst/>
            <a:gdLst/>
            <a:ahLst/>
            <a:cxnLst/>
            <a:rect l="l" t="t" r="r" b="b"/>
            <a:pathLst>
              <a:path w="457200" h="914400" extrusionOk="0">
                <a:moveTo>
                  <a:pt x="0" y="0"/>
                </a:moveTo>
                <a:lnTo>
                  <a:pt x="457200" y="457200"/>
                </a:lnTo>
                <a:lnTo>
                  <a:pt x="0" y="914400"/>
                </a:lnTo>
              </a:path>
            </a:pathLst>
          </a:custGeom>
          <a:noFill/>
          <a:ln w="9525" cap="flat" cmpd="sng">
            <a:solidFill>
              <a:schemeClr val="dk2"/>
            </a:solidFill>
            <a:prstDash val="solid"/>
            <a:round/>
            <a:headEnd type="none" w="sm" len="sm"/>
            <a:tailEnd type="none" w="sm" len="sm"/>
          </a:ln>
        </p:spPr>
        <p:txBody>
          <a:bodyPr spcFirstLastPara="1" wrap="square" lIns="182850" tIns="146275" rIns="182850" bIns="146275" anchor="t" anchorCtr="0">
            <a:noAutofit/>
          </a:bodyPr>
          <a:lstStyle/>
          <a:p>
            <a:pPr marL="0" marR="0" lvl="0" indent="0" algn="ctr" rtl="0">
              <a:lnSpc>
                <a:spcPct val="90000"/>
              </a:lnSpc>
              <a:spcBef>
                <a:spcPts val="0"/>
              </a:spcBef>
              <a:spcAft>
                <a:spcPts val="0"/>
              </a:spcAft>
              <a:buClr>
                <a:schemeClr val="lt1"/>
              </a:buClr>
              <a:buSzPts val="2400"/>
              <a:buFont typeface="Quattrocento Sans"/>
              <a:buNone/>
            </a:pPr>
            <a:endParaRPr sz="2400" b="0" i="0" u="none" strike="noStrike" cap="none">
              <a:solidFill>
                <a:srgbClr val="FFFFFF"/>
              </a:solidFill>
              <a:latin typeface="Quattrocento Sans"/>
              <a:ea typeface="Quattrocento Sans"/>
              <a:cs typeface="Quattrocento Sans"/>
              <a:sym typeface="Quattrocento Sans"/>
            </a:endParaRPr>
          </a:p>
        </p:txBody>
      </p:sp>
      <p:sp>
        <p:nvSpPr>
          <p:cNvPr id="5747" name="Google Shape;5747;p193"/>
          <p:cNvSpPr txBox="1"/>
          <p:nvPr/>
        </p:nvSpPr>
        <p:spPr>
          <a:xfrm>
            <a:off x="847406" y="4338378"/>
            <a:ext cx="1087200" cy="431400"/>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1200"/>
              <a:buFont typeface="Quattrocento Sans"/>
              <a:buNone/>
            </a:pPr>
            <a:r>
              <a:rPr lang="en-US" sz="1200" b="0" i="0" u="none" strike="noStrike" cap="none">
                <a:solidFill>
                  <a:srgbClr val="000000"/>
                </a:solidFill>
                <a:latin typeface="Quattrocento Sans"/>
                <a:ea typeface="Quattrocento Sans"/>
                <a:cs typeface="Quattrocento Sans"/>
                <a:sym typeface="Quattrocento Sans"/>
              </a:rPr>
              <a:t>Data storage locations</a:t>
            </a:r>
            <a:endParaRPr sz="1400"/>
          </a:p>
        </p:txBody>
      </p:sp>
      <p:sp>
        <p:nvSpPr>
          <p:cNvPr id="5748" name="Google Shape;5748;p193"/>
          <p:cNvSpPr txBox="1"/>
          <p:nvPr/>
        </p:nvSpPr>
        <p:spPr>
          <a:xfrm>
            <a:off x="785731" y="2532972"/>
            <a:ext cx="1210500" cy="317400"/>
          </a:xfrm>
          <a:prstGeom prst="rect">
            <a:avLst/>
          </a:prstGeom>
          <a:noFill/>
          <a:ln w="12700" cap="flat" cmpd="sng">
            <a:solidFill>
              <a:schemeClr val="dk2"/>
            </a:solidFill>
            <a:prstDash val="solid"/>
            <a:round/>
            <a:headEnd type="none" w="sm" len="sm"/>
            <a:tailEnd type="none" w="sm" len="sm"/>
          </a:ln>
        </p:spPr>
        <p:txBody>
          <a:bodyPr spcFirstLastPara="1" wrap="square" lIns="91425" tIns="73125" rIns="91425" bIns="73125" anchor="t" anchorCtr="0">
            <a:noAutofit/>
          </a:bodyPr>
          <a:lstStyle/>
          <a:p>
            <a:pPr marL="0" marR="0" lvl="0" indent="0" algn="ctr" rtl="0">
              <a:lnSpc>
                <a:spcPct val="90000"/>
              </a:lnSpc>
              <a:spcBef>
                <a:spcPts val="0"/>
              </a:spcBef>
              <a:spcAft>
                <a:spcPts val="0"/>
              </a:spcAft>
              <a:buClr>
                <a:srgbClr val="000000"/>
              </a:buClr>
              <a:buSzPts val="1200"/>
              <a:buFont typeface="Quattrocento Sans"/>
              <a:buNone/>
            </a:pPr>
            <a:r>
              <a:rPr lang="en-US" sz="1200" b="0" i="0" u="none" strike="noStrike" cap="none">
                <a:solidFill>
                  <a:srgbClr val="000000"/>
                </a:solidFill>
                <a:latin typeface="Quattrocento Sans"/>
                <a:ea typeface="Quattrocento Sans"/>
                <a:cs typeface="Quattrocento Sans"/>
                <a:sym typeface="Quattrocento Sans"/>
              </a:rPr>
              <a:t>Data ingestion</a:t>
            </a:r>
            <a:endParaRPr sz="1400"/>
          </a:p>
        </p:txBody>
      </p:sp>
      <p:sp>
        <p:nvSpPr>
          <p:cNvPr id="5749" name="Google Shape;5749;p193"/>
          <p:cNvSpPr txBox="1"/>
          <p:nvPr/>
        </p:nvSpPr>
        <p:spPr>
          <a:xfrm>
            <a:off x="2302214" y="2367112"/>
            <a:ext cx="2129700" cy="2327400"/>
          </a:xfrm>
          <a:prstGeom prst="rect">
            <a:avLst/>
          </a:prstGeom>
          <a:noFill/>
          <a:ln w="12700" cap="flat" cmpd="sng">
            <a:solidFill>
              <a:schemeClr val="dk2"/>
            </a:solidFill>
            <a:prstDash val="solid"/>
            <a:round/>
            <a:headEnd type="none" w="sm" len="sm"/>
            <a:tailEnd type="none" w="sm" len="sm"/>
          </a:ln>
        </p:spPr>
        <p:txBody>
          <a:bodyPr spcFirstLastPara="1" wrap="square" lIns="91425" tIns="73125" rIns="91425" bIns="73125" anchor="t" anchorCtr="0">
            <a:noAutofit/>
          </a:bodyPr>
          <a:lstStyle/>
          <a:p>
            <a:pPr marL="0" marR="0" lvl="0" indent="0" algn="ctr" rtl="0">
              <a:lnSpc>
                <a:spcPct val="90000"/>
              </a:lnSpc>
              <a:spcBef>
                <a:spcPts val="0"/>
              </a:spcBef>
              <a:spcAft>
                <a:spcPts val="0"/>
              </a:spcAft>
              <a:buClr>
                <a:srgbClr val="000000"/>
              </a:buClr>
              <a:buSzPts val="1200"/>
              <a:buFont typeface="Quattrocento Sans"/>
              <a:buNone/>
            </a:pPr>
            <a:r>
              <a:rPr lang="en-US" sz="1200" b="0" i="0" u="none" strike="noStrike" cap="none">
                <a:solidFill>
                  <a:srgbClr val="000000"/>
                </a:solidFill>
                <a:latin typeface="Quattrocento Sans"/>
                <a:ea typeface="Quattrocento Sans"/>
                <a:cs typeface="Quattrocento Sans"/>
                <a:sym typeface="Quattrocento Sans"/>
              </a:rPr>
              <a:t>Data Preparation</a:t>
            </a:r>
            <a:endParaRPr sz="1400"/>
          </a:p>
        </p:txBody>
      </p:sp>
      <p:sp>
        <p:nvSpPr>
          <p:cNvPr id="5750" name="Google Shape;5750;p193"/>
          <p:cNvSpPr txBox="1"/>
          <p:nvPr/>
        </p:nvSpPr>
        <p:spPr>
          <a:xfrm>
            <a:off x="5396832" y="2377370"/>
            <a:ext cx="2664600" cy="2316900"/>
          </a:xfrm>
          <a:prstGeom prst="rect">
            <a:avLst/>
          </a:prstGeom>
          <a:noFill/>
          <a:ln w="12700" cap="flat" cmpd="sng">
            <a:solidFill>
              <a:schemeClr val="dk2"/>
            </a:solidFill>
            <a:prstDash val="solid"/>
            <a:round/>
            <a:headEnd type="none" w="sm" len="sm"/>
            <a:tailEnd type="none" w="sm" len="sm"/>
          </a:ln>
        </p:spPr>
        <p:txBody>
          <a:bodyPr spcFirstLastPara="1" wrap="square" lIns="91425" tIns="73125" rIns="91425" bIns="73125" anchor="t" anchorCtr="0">
            <a:noAutofit/>
          </a:bodyPr>
          <a:lstStyle/>
          <a:p>
            <a:pPr marL="0" marR="0" lvl="0" indent="0" algn="ctr" rtl="0">
              <a:lnSpc>
                <a:spcPct val="90000"/>
              </a:lnSpc>
              <a:spcBef>
                <a:spcPts val="0"/>
              </a:spcBef>
              <a:spcAft>
                <a:spcPts val="0"/>
              </a:spcAft>
              <a:buClr>
                <a:srgbClr val="000000"/>
              </a:buClr>
              <a:buSzPts val="1200"/>
              <a:buFont typeface="Quattrocento Sans"/>
              <a:buNone/>
            </a:pPr>
            <a:r>
              <a:rPr lang="en-US" sz="1200" b="0" i="0" u="none" strike="noStrike" cap="none">
                <a:solidFill>
                  <a:srgbClr val="000000"/>
                </a:solidFill>
                <a:latin typeface="Quattrocento Sans"/>
                <a:ea typeface="Quattrocento Sans"/>
                <a:cs typeface="Quattrocento Sans"/>
                <a:sym typeface="Quattrocento Sans"/>
              </a:rPr>
              <a:t>Model building &amp; training</a:t>
            </a:r>
            <a:endParaRPr sz="1400"/>
          </a:p>
        </p:txBody>
      </p:sp>
      <p:sp>
        <p:nvSpPr>
          <p:cNvPr id="5751" name="Google Shape;5751;p193"/>
          <p:cNvSpPr txBox="1"/>
          <p:nvPr/>
        </p:nvSpPr>
        <p:spPr>
          <a:xfrm>
            <a:off x="9091039" y="2377370"/>
            <a:ext cx="2008500" cy="1261800"/>
          </a:xfrm>
          <a:prstGeom prst="rect">
            <a:avLst/>
          </a:prstGeom>
          <a:noFill/>
          <a:ln w="12700" cap="flat" cmpd="sng">
            <a:solidFill>
              <a:schemeClr val="dk2"/>
            </a:solidFill>
            <a:prstDash val="solid"/>
            <a:round/>
            <a:headEnd type="none" w="sm" len="sm"/>
            <a:tailEnd type="none" w="sm" len="sm"/>
          </a:ln>
        </p:spPr>
        <p:txBody>
          <a:bodyPr spcFirstLastPara="1" wrap="square" lIns="91425" tIns="73125" rIns="91425" bIns="73125" anchor="t" anchorCtr="0">
            <a:noAutofit/>
          </a:bodyPr>
          <a:lstStyle/>
          <a:p>
            <a:pPr marL="0" marR="0" lvl="0" indent="0" algn="ctr" rtl="0">
              <a:lnSpc>
                <a:spcPct val="90000"/>
              </a:lnSpc>
              <a:spcBef>
                <a:spcPts val="0"/>
              </a:spcBef>
              <a:spcAft>
                <a:spcPts val="0"/>
              </a:spcAft>
              <a:buClr>
                <a:srgbClr val="000000"/>
              </a:buClr>
              <a:buSzPts val="1200"/>
              <a:buFont typeface="Quattrocento Sans"/>
              <a:buNone/>
            </a:pPr>
            <a:r>
              <a:rPr lang="en-US" sz="1200" b="0" i="0" u="none" strike="noStrike" cap="none">
                <a:solidFill>
                  <a:srgbClr val="000000"/>
                </a:solidFill>
                <a:latin typeface="Quattrocento Sans"/>
                <a:ea typeface="Quattrocento Sans"/>
                <a:cs typeface="Quattrocento Sans"/>
                <a:sym typeface="Quattrocento Sans"/>
              </a:rPr>
              <a:t>Model deployment</a:t>
            </a:r>
            <a:endParaRPr sz="1400"/>
          </a:p>
        </p:txBody>
      </p:sp>
      <p:cxnSp>
        <p:nvCxnSpPr>
          <p:cNvPr id="5752" name="Google Shape;5752;p193"/>
          <p:cNvCxnSpPr>
            <a:endCxn id="5748" idx="2"/>
          </p:cNvCxnSpPr>
          <p:nvPr/>
        </p:nvCxnSpPr>
        <p:spPr>
          <a:xfrm rot="10800000">
            <a:off x="1390981" y="2850372"/>
            <a:ext cx="0" cy="516300"/>
          </a:xfrm>
          <a:prstGeom prst="straightConnector1">
            <a:avLst/>
          </a:prstGeom>
          <a:noFill/>
          <a:ln w="12700" cap="flat" cmpd="sng">
            <a:solidFill>
              <a:schemeClr val="dk1"/>
            </a:solidFill>
            <a:prstDash val="solid"/>
            <a:round/>
            <a:headEnd type="none" w="sm" len="sm"/>
            <a:tailEnd type="triangle" w="med" len="med"/>
          </a:ln>
        </p:spPr>
      </p:cxnSp>
      <p:cxnSp>
        <p:nvCxnSpPr>
          <p:cNvPr id="5753" name="Google Shape;5753;p193"/>
          <p:cNvCxnSpPr>
            <a:stCxn id="5748" idx="3"/>
          </p:cNvCxnSpPr>
          <p:nvPr/>
        </p:nvCxnSpPr>
        <p:spPr>
          <a:xfrm>
            <a:off x="1996231" y="2691672"/>
            <a:ext cx="306000" cy="0"/>
          </a:xfrm>
          <a:prstGeom prst="straightConnector1">
            <a:avLst/>
          </a:prstGeom>
          <a:noFill/>
          <a:ln w="12700" cap="flat" cmpd="sng">
            <a:solidFill>
              <a:schemeClr val="dk1"/>
            </a:solidFill>
            <a:prstDash val="solid"/>
            <a:round/>
            <a:headEnd type="none" w="sm" len="sm"/>
            <a:tailEnd type="triangle" w="med" len="med"/>
          </a:ln>
        </p:spPr>
      </p:cxnSp>
      <p:sp>
        <p:nvSpPr>
          <p:cNvPr id="5754" name="Google Shape;5754;p193"/>
          <p:cNvSpPr txBox="1"/>
          <p:nvPr/>
        </p:nvSpPr>
        <p:spPr>
          <a:xfrm>
            <a:off x="2445886" y="2847665"/>
            <a:ext cx="1864800" cy="282300"/>
          </a:xfrm>
          <a:prstGeom prst="rect">
            <a:avLst/>
          </a:prstGeom>
          <a:no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1400"/>
              <a:buFont typeface="Quattrocento Sans"/>
              <a:buNone/>
            </a:pPr>
            <a:r>
              <a:rPr lang="en-US" sz="1400" b="0" i="0" u="none" strike="noStrike" cap="none">
                <a:solidFill>
                  <a:srgbClr val="000000"/>
                </a:solidFill>
                <a:latin typeface="Quattrocento Sans"/>
                <a:ea typeface="Quattrocento Sans"/>
                <a:cs typeface="Quattrocento Sans"/>
                <a:sym typeface="Quattrocento Sans"/>
              </a:rPr>
              <a:t>Normalization</a:t>
            </a:r>
            <a:endParaRPr sz="1400"/>
          </a:p>
        </p:txBody>
      </p:sp>
      <p:sp>
        <p:nvSpPr>
          <p:cNvPr id="5755" name="Google Shape;5755;p193"/>
          <p:cNvSpPr txBox="1"/>
          <p:nvPr/>
        </p:nvSpPr>
        <p:spPr>
          <a:xfrm>
            <a:off x="2445886" y="3319440"/>
            <a:ext cx="1864800" cy="282300"/>
          </a:xfrm>
          <a:prstGeom prst="rect">
            <a:avLst/>
          </a:prstGeom>
          <a:no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1400"/>
              <a:buFont typeface="Quattrocento Sans"/>
              <a:buNone/>
            </a:pPr>
            <a:r>
              <a:rPr lang="en-US" sz="1400" b="0" i="0" u="none" strike="noStrike" cap="none">
                <a:solidFill>
                  <a:srgbClr val="000000"/>
                </a:solidFill>
                <a:latin typeface="Quattrocento Sans"/>
                <a:ea typeface="Quattrocento Sans"/>
                <a:cs typeface="Quattrocento Sans"/>
                <a:sym typeface="Quattrocento Sans"/>
              </a:rPr>
              <a:t>Transformation</a:t>
            </a:r>
            <a:endParaRPr sz="1400"/>
          </a:p>
        </p:txBody>
      </p:sp>
      <p:sp>
        <p:nvSpPr>
          <p:cNvPr id="5756" name="Google Shape;5756;p193"/>
          <p:cNvSpPr txBox="1"/>
          <p:nvPr/>
        </p:nvSpPr>
        <p:spPr>
          <a:xfrm>
            <a:off x="2445886" y="3791216"/>
            <a:ext cx="1864800" cy="282300"/>
          </a:xfrm>
          <a:prstGeom prst="rect">
            <a:avLst/>
          </a:prstGeom>
          <a:no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1400"/>
              <a:buFont typeface="Quattrocento Sans"/>
              <a:buNone/>
            </a:pPr>
            <a:r>
              <a:rPr lang="en-US" sz="1400" b="0" i="0" u="none" strike="noStrike" cap="none">
                <a:solidFill>
                  <a:srgbClr val="000000"/>
                </a:solidFill>
                <a:latin typeface="Quattrocento Sans"/>
                <a:ea typeface="Quattrocento Sans"/>
                <a:cs typeface="Quattrocento Sans"/>
                <a:sym typeface="Quattrocento Sans"/>
              </a:rPr>
              <a:t>Validation</a:t>
            </a:r>
            <a:endParaRPr sz="1400"/>
          </a:p>
        </p:txBody>
      </p:sp>
      <p:sp>
        <p:nvSpPr>
          <p:cNvPr id="5757" name="Google Shape;5757;p193"/>
          <p:cNvSpPr txBox="1"/>
          <p:nvPr/>
        </p:nvSpPr>
        <p:spPr>
          <a:xfrm>
            <a:off x="2436053" y="4262991"/>
            <a:ext cx="1864800" cy="282300"/>
          </a:xfrm>
          <a:prstGeom prst="rect">
            <a:avLst/>
          </a:prstGeom>
          <a:no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1400"/>
              <a:buFont typeface="Quattrocento Sans"/>
              <a:buNone/>
            </a:pPr>
            <a:r>
              <a:rPr lang="en-US" sz="1400" b="0" i="0" u="none" strike="noStrike" cap="none">
                <a:solidFill>
                  <a:srgbClr val="000000"/>
                </a:solidFill>
                <a:latin typeface="Quattrocento Sans"/>
                <a:ea typeface="Quattrocento Sans"/>
                <a:cs typeface="Quattrocento Sans"/>
                <a:sym typeface="Quattrocento Sans"/>
              </a:rPr>
              <a:t>Featurization</a:t>
            </a:r>
            <a:endParaRPr sz="1400"/>
          </a:p>
        </p:txBody>
      </p:sp>
      <p:sp>
        <p:nvSpPr>
          <p:cNvPr id="5758" name="Google Shape;5758;p193"/>
          <p:cNvSpPr txBox="1"/>
          <p:nvPr/>
        </p:nvSpPr>
        <p:spPr>
          <a:xfrm>
            <a:off x="5531795" y="2847665"/>
            <a:ext cx="2371200" cy="282300"/>
          </a:xfrm>
          <a:prstGeom prst="rect">
            <a:avLst/>
          </a:prstGeom>
          <a:no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1400"/>
              <a:buFont typeface="Quattrocento Sans"/>
              <a:buNone/>
            </a:pPr>
            <a:r>
              <a:rPr lang="en-US" sz="1400" b="0" i="0" u="none" strike="noStrike" cap="none">
                <a:solidFill>
                  <a:srgbClr val="000000"/>
                </a:solidFill>
                <a:latin typeface="Quattrocento Sans"/>
                <a:ea typeface="Quattrocento Sans"/>
                <a:cs typeface="Quattrocento Sans"/>
                <a:sym typeface="Quattrocento Sans"/>
              </a:rPr>
              <a:t>Hyper-parameter tuning</a:t>
            </a:r>
            <a:endParaRPr sz="1400"/>
          </a:p>
        </p:txBody>
      </p:sp>
      <p:sp>
        <p:nvSpPr>
          <p:cNvPr id="5759" name="Google Shape;5759;p193"/>
          <p:cNvSpPr txBox="1"/>
          <p:nvPr/>
        </p:nvSpPr>
        <p:spPr>
          <a:xfrm>
            <a:off x="5531795" y="3316870"/>
            <a:ext cx="2371200" cy="282300"/>
          </a:xfrm>
          <a:prstGeom prst="rect">
            <a:avLst/>
          </a:prstGeom>
          <a:no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1400"/>
              <a:buFont typeface="Quattrocento Sans"/>
              <a:buNone/>
            </a:pPr>
            <a:r>
              <a:rPr lang="en-US" sz="1400" b="0" i="0" u="none" strike="noStrike" cap="none">
                <a:solidFill>
                  <a:srgbClr val="000000"/>
                </a:solidFill>
                <a:latin typeface="Quattrocento Sans"/>
                <a:ea typeface="Quattrocento Sans"/>
                <a:cs typeface="Quattrocento Sans"/>
                <a:sym typeface="Quattrocento Sans"/>
              </a:rPr>
              <a:t>Automatic model selection</a:t>
            </a:r>
            <a:endParaRPr sz="1400"/>
          </a:p>
        </p:txBody>
      </p:sp>
      <p:sp>
        <p:nvSpPr>
          <p:cNvPr id="5760" name="Google Shape;5760;p193"/>
          <p:cNvSpPr txBox="1"/>
          <p:nvPr/>
        </p:nvSpPr>
        <p:spPr>
          <a:xfrm>
            <a:off x="5531795" y="3794514"/>
            <a:ext cx="2371200" cy="282300"/>
          </a:xfrm>
          <a:prstGeom prst="rect">
            <a:avLst/>
          </a:prstGeom>
          <a:no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1400"/>
              <a:buFont typeface="Quattrocento Sans"/>
              <a:buNone/>
            </a:pPr>
            <a:r>
              <a:rPr lang="en-US" sz="1400" b="0" i="0" u="none" strike="noStrike" cap="none">
                <a:solidFill>
                  <a:srgbClr val="000000"/>
                </a:solidFill>
                <a:latin typeface="Quattrocento Sans"/>
                <a:ea typeface="Quattrocento Sans"/>
                <a:cs typeface="Quattrocento Sans"/>
                <a:sym typeface="Quattrocento Sans"/>
              </a:rPr>
              <a:t>Model testing</a:t>
            </a:r>
            <a:endParaRPr sz="1400"/>
          </a:p>
        </p:txBody>
      </p:sp>
      <p:sp>
        <p:nvSpPr>
          <p:cNvPr id="5761" name="Google Shape;5761;p193"/>
          <p:cNvSpPr txBox="1"/>
          <p:nvPr/>
        </p:nvSpPr>
        <p:spPr>
          <a:xfrm>
            <a:off x="5526797" y="4270804"/>
            <a:ext cx="2371200" cy="282300"/>
          </a:xfrm>
          <a:prstGeom prst="rect">
            <a:avLst/>
          </a:prstGeom>
          <a:no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1400"/>
              <a:buFont typeface="Quattrocento Sans"/>
              <a:buNone/>
            </a:pPr>
            <a:r>
              <a:rPr lang="en-US" sz="1400" b="0" i="0" u="none" strike="noStrike" cap="none">
                <a:solidFill>
                  <a:srgbClr val="000000"/>
                </a:solidFill>
                <a:latin typeface="Quattrocento Sans"/>
                <a:ea typeface="Quattrocento Sans"/>
                <a:cs typeface="Quattrocento Sans"/>
                <a:sym typeface="Quattrocento Sans"/>
              </a:rPr>
              <a:t>Model validation</a:t>
            </a:r>
            <a:endParaRPr sz="1400"/>
          </a:p>
        </p:txBody>
      </p:sp>
      <p:sp>
        <p:nvSpPr>
          <p:cNvPr id="5762" name="Google Shape;5762;p193"/>
          <p:cNvSpPr txBox="1"/>
          <p:nvPr/>
        </p:nvSpPr>
        <p:spPr>
          <a:xfrm>
            <a:off x="9278247" y="2847665"/>
            <a:ext cx="1647600" cy="282300"/>
          </a:xfrm>
          <a:prstGeom prst="rect">
            <a:avLst/>
          </a:prstGeom>
          <a:no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1400"/>
              <a:buFont typeface="Quattrocento Sans"/>
              <a:buNone/>
            </a:pPr>
            <a:r>
              <a:rPr lang="en-US" sz="1400" b="0" i="0" u="none" strike="noStrike" cap="none">
                <a:solidFill>
                  <a:srgbClr val="000000"/>
                </a:solidFill>
                <a:latin typeface="Quattrocento Sans"/>
                <a:ea typeface="Quattrocento Sans"/>
                <a:cs typeface="Quattrocento Sans"/>
                <a:sym typeface="Quattrocento Sans"/>
              </a:rPr>
              <a:t>Deployment</a:t>
            </a:r>
            <a:endParaRPr sz="1400"/>
          </a:p>
        </p:txBody>
      </p:sp>
      <p:sp>
        <p:nvSpPr>
          <p:cNvPr id="5763" name="Google Shape;5763;p193"/>
          <p:cNvSpPr txBox="1"/>
          <p:nvPr/>
        </p:nvSpPr>
        <p:spPr>
          <a:xfrm>
            <a:off x="9278247" y="3243472"/>
            <a:ext cx="1647600" cy="282300"/>
          </a:xfrm>
          <a:prstGeom prst="rect">
            <a:avLst/>
          </a:prstGeom>
          <a:no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1400"/>
              <a:buFont typeface="Quattrocento Sans"/>
              <a:buNone/>
            </a:pPr>
            <a:r>
              <a:rPr lang="en-US" sz="1400" b="0" i="0" u="none" strike="noStrike" cap="none">
                <a:solidFill>
                  <a:srgbClr val="000000"/>
                </a:solidFill>
                <a:latin typeface="Quattrocento Sans"/>
                <a:ea typeface="Quattrocento Sans"/>
                <a:cs typeface="Quattrocento Sans"/>
                <a:sym typeface="Quattrocento Sans"/>
              </a:rPr>
              <a:t>Batch scoring</a:t>
            </a:r>
            <a:endParaRPr sz="1400"/>
          </a:p>
        </p:txBody>
      </p:sp>
      <p:cxnSp>
        <p:nvCxnSpPr>
          <p:cNvPr id="5764" name="Google Shape;5764;p193"/>
          <p:cNvCxnSpPr>
            <a:endCxn id="5751" idx="1"/>
          </p:cNvCxnSpPr>
          <p:nvPr/>
        </p:nvCxnSpPr>
        <p:spPr>
          <a:xfrm rot="-5400000">
            <a:off x="7821739" y="3686870"/>
            <a:ext cx="1947900" cy="590700"/>
          </a:xfrm>
          <a:prstGeom prst="bentConnector2">
            <a:avLst/>
          </a:prstGeom>
          <a:noFill/>
          <a:ln w="12700" cap="flat" cmpd="sng">
            <a:solidFill>
              <a:schemeClr val="dk1"/>
            </a:solidFill>
            <a:prstDash val="solid"/>
            <a:round/>
            <a:headEnd type="none" w="sm" len="sm"/>
            <a:tailEnd type="triangle" w="med" len="med"/>
          </a:ln>
        </p:spPr>
      </p:cxnSp>
      <p:grpSp>
        <p:nvGrpSpPr>
          <p:cNvPr id="5765" name="Google Shape;5765;p193"/>
          <p:cNvGrpSpPr/>
          <p:nvPr/>
        </p:nvGrpSpPr>
        <p:grpSpPr>
          <a:xfrm>
            <a:off x="1236953" y="3786891"/>
            <a:ext cx="308757" cy="387212"/>
            <a:chOff x="13906502" y="3886200"/>
            <a:chExt cx="619124" cy="776287"/>
          </a:xfrm>
        </p:grpSpPr>
        <p:sp>
          <p:nvSpPr>
            <p:cNvPr id="5766" name="Google Shape;5766;p193"/>
            <p:cNvSpPr/>
            <p:nvPr/>
          </p:nvSpPr>
          <p:spPr>
            <a:xfrm>
              <a:off x="14216063" y="3986213"/>
              <a:ext cx="309563" cy="595312"/>
            </a:xfrm>
            <a:custGeom>
              <a:avLst/>
              <a:gdLst/>
              <a:ahLst/>
              <a:cxnLst/>
              <a:rect l="l" t="t" r="r" b="b"/>
              <a:pathLst>
                <a:path w="81" h="157" extrusionOk="0">
                  <a:moveTo>
                    <a:pt x="29" y="0"/>
                  </a:moveTo>
                  <a:cubicBezTo>
                    <a:pt x="59" y="12"/>
                    <a:pt x="81" y="41"/>
                    <a:pt x="81" y="76"/>
                  </a:cubicBezTo>
                  <a:cubicBezTo>
                    <a:pt x="81" y="121"/>
                    <a:pt x="45" y="157"/>
                    <a:pt x="0" y="157"/>
                  </a:cubicBezTo>
                </a:path>
              </a:pathLst>
            </a:custGeom>
            <a:no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FFFFFF"/>
                </a:solidFill>
                <a:latin typeface="Quattrocento Sans"/>
                <a:ea typeface="Quattrocento Sans"/>
                <a:cs typeface="Quattrocento Sans"/>
                <a:sym typeface="Quattrocento Sans"/>
              </a:endParaRPr>
            </a:p>
          </p:txBody>
        </p:sp>
        <p:sp>
          <p:nvSpPr>
            <p:cNvPr id="5767" name="Google Shape;5767;p193"/>
            <p:cNvSpPr/>
            <p:nvPr/>
          </p:nvSpPr>
          <p:spPr>
            <a:xfrm>
              <a:off x="13906502" y="3967163"/>
              <a:ext cx="309563" cy="596900"/>
            </a:xfrm>
            <a:custGeom>
              <a:avLst/>
              <a:gdLst/>
              <a:ahLst/>
              <a:cxnLst/>
              <a:rect l="l" t="t" r="r" b="b"/>
              <a:pathLst>
                <a:path w="81" h="157" extrusionOk="0">
                  <a:moveTo>
                    <a:pt x="52" y="157"/>
                  </a:moveTo>
                  <a:cubicBezTo>
                    <a:pt x="21" y="145"/>
                    <a:pt x="0" y="116"/>
                    <a:pt x="0" y="81"/>
                  </a:cubicBezTo>
                  <a:cubicBezTo>
                    <a:pt x="0" y="36"/>
                    <a:pt x="36" y="0"/>
                    <a:pt x="81" y="0"/>
                  </a:cubicBezTo>
                </a:path>
              </a:pathLst>
            </a:custGeom>
            <a:no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FFFFFF"/>
                </a:solidFill>
                <a:latin typeface="Quattrocento Sans"/>
                <a:ea typeface="Quattrocento Sans"/>
                <a:cs typeface="Quattrocento Sans"/>
                <a:sym typeface="Quattrocento Sans"/>
              </a:endParaRPr>
            </a:p>
          </p:txBody>
        </p:sp>
        <p:cxnSp>
          <p:nvCxnSpPr>
            <p:cNvPr id="5768" name="Google Shape;5768;p193"/>
            <p:cNvCxnSpPr/>
            <p:nvPr/>
          </p:nvCxnSpPr>
          <p:spPr>
            <a:xfrm>
              <a:off x="14216063" y="4221163"/>
              <a:ext cx="0" cy="0"/>
            </a:xfrm>
            <a:prstGeom prst="straightConnector1">
              <a:avLst/>
            </a:prstGeom>
            <a:noFill/>
            <a:ln w="12700" cap="flat" cmpd="sng">
              <a:solidFill>
                <a:schemeClr val="dk2"/>
              </a:solidFill>
              <a:prstDash val="solid"/>
              <a:miter lim="800000"/>
              <a:headEnd type="none" w="med" len="med"/>
              <a:tailEnd type="none" w="med" len="med"/>
            </a:ln>
          </p:spPr>
        </p:cxnSp>
        <p:sp>
          <p:nvSpPr>
            <p:cNvPr id="5769" name="Google Shape;5769;p193"/>
            <p:cNvSpPr/>
            <p:nvPr/>
          </p:nvSpPr>
          <p:spPr>
            <a:xfrm>
              <a:off x="14177963" y="3886200"/>
              <a:ext cx="76200" cy="160337"/>
            </a:xfrm>
            <a:custGeom>
              <a:avLst/>
              <a:gdLst/>
              <a:ahLst/>
              <a:cxnLst/>
              <a:rect l="l" t="t" r="r" b="b"/>
              <a:pathLst>
                <a:path w="48" h="101" extrusionOk="0">
                  <a:moveTo>
                    <a:pt x="0" y="101"/>
                  </a:moveTo>
                  <a:lnTo>
                    <a:pt x="48" y="51"/>
                  </a:lnTo>
                  <a:lnTo>
                    <a:pt x="0" y="0"/>
                  </a:lnTo>
                </a:path>
              </a:pathLst>
            </a:custGeom>
            <a:noFill/>
            <a:ln w="12700" cap="flat" cmpd="sng">
              <a:solidFill>
                <a:schemeClr val="dk2"/>
              </a:solidFill>
              <a:prstDash val="solid"/>
              <a:miter lim="800000"/>
              <a:headEnd type="none" w="med" len="med"/>
              <a:tailEnd type="none" w="med" len="med"/>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FFFFFF"/>
                </a:solidFill>
                <a:latin typeface="Quattrocento Sans"/>
                <a:ea typeface="Quattrocento Sans"/>
                <a:cs typeface="Quattrocento Sans"/>
                <a:sym typeface="Quattrocento Sans"/>
              </a:endParaRPr>
            </a:p>
          </p:txBody>
        </p:sp>
        <p:cxnSp>
          <p:nvCxnSpPr>
            <p:cNvPr id="5770" name="Google Shape;5770;p193"/>
            <p:cNvCxnSpPr/>
            <p:nvPr/>
          </p:nvCxnSpPr>
          <p:spPr>
            <a:xfrm>
              <a:off x="14216063" y="3967163"/>
              <a:ext cx="38100" cy="0"/>
            </a:xfrm>
            <a:prstGeom prst="straightConnector1">
              <a:avLst/>
            </a:prstGeom>
            <a:noFill/>
            <a:ln w="12700" cap="flat" cmpd="sng">
              <a:solidFill>
                <a:schemeClr val="dk2"/>
              </a:solidFill>
              <a:prstDash val="solid"/>
              <a:miter lim="800000"/>
              <a:headEnd type="none" w="med" len="med"/>
              <a:tailEnd type="none" w="med" len="med"/>
            </a:ln>
          </p:spPr>
        </p:cxnSp>
        <p:sp>
          <p:nvSpPr>
            <p:cNvPr id="5771" name="Google Shape;5771;p193"/>
            <p:cNvSpPr/>
            <p:nvPr/>
          </p:nvSpPr>
          <p:spPr>
            <a:xfrm>
              <a:off x="14177963" y="4502150"/>
              <a:ext cx="76200" cy="160337"/>
            </a:xfrm>
            <a:custGeom>
              <a:avLst/>
              <a:gdLst/>
              <a:ahLst/>
              <a:cxnLst/>
              <a:rect l="l" t="t" r="r" b="b"/>
              <a:pathLst>
                <a:path w="48" h="101" extrusionOk="0">
                  <a:moveTo>
                    <a:pt x="48" y="0"/>
                  </a:moveTo>
                  <a:lnTo>
                    <a:pt x="0" y="50"/>
                  </a:lnTo>
                  <a:lnTo>
                    <a:pt x="48" y="101"/>
                  </a:lnTo>
                </a:path>
              </a:pathLst>
            </a:custGeom>
            <a:noFill/>
            <a:ln w="12700" cap="flat" cmpd="sng">
              <a:solidFill>
                <a:schemeClr val="dk2"/>
              </a:solidFill>
              <a:prstDash val="solid"/>
              <a:miter lim="800000"/>
              <a:headEnd type="none" w="med" len="med"/>
              <a:tailEnd type="none" w="med" len="med"/>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FFFFFF"/>
                </a:solidFill>
                <a:latin typeface="Quattrocento Sans"/>
                <a:ea typeface="Quattrocento Sans"/>
                <a:cs typeface="Quattrocento Sans"/>
                <a:sym typeface="Quattrocento Sans"/>
              </a:endParaRPr>
            </a:p>
          </p:txBody>
        </p:sp>
        <p:cxnSp>
          <p:nvCxnSpPr>
            <p:cNvPr id="5772" name="Google Shape;5772;p193"/>
            <p:cNvCxnSpPr/>
            <p:nvPr/>
          </p:nvCxnSpPr>
          <p:spPr>
            <a:xfrm rot="10800000">
              <a:off x="14177963" y="4581525"/>
              <a:ext cx="38100" cy="0"/>
            </a:xfrm>
            <a:prstGeom prst="straightConnector1">
              <a:avLst/>
            </a:prstGeom>
            <a:noFill/>
            <a:ln w="12700" cap="flat" cmpd="sng">
              <a:solidFill>
                <a:schemeClr val="dk2"/>
              </a:solidFill>
              <a:prstDash val="solid"/>
              <a:miter lim="800000"/>
              <a:headEnd type="none" w="med" len="med"/>
              <a:tailEnd type="none" w="med" len="med"/>
            </a:ln>
          </p:spPr>
        </p:cxnSp>
      </p:grpSp>
      <p:sp>
        <p:nvSpPr>
          <p:cNvPr id="5773" name="Google Shape;5773;p193"/>
          <p:cNvSpPr txBox="1"/>
          <p:nvPr/>
        </p:nvSpPr>
        <p:spPr>
          <a:xfrm>
            <a:off x="2445886" y="2847665"/>
            <a:ext cx="1864800" cy="282300"/>
          </a:xfrm>
          <a:prstGeom prst="rect">
            <a:avLst/>
          </a:prstGeom>
          <a:solidFill>
            <a:schemeClr val="dk2"/>
          </a:solid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FFFFFF"/>
              </a:buClr>
              <a:buSzPts val="1400"/>
              <a:buFont typeface="Quattrocento Sans"/>
              <a:buNone/>
            </a:pPr>
            <a:r>
              <a:rPr lang="en-US" sz="1400" b="1" i="0" u="none" strike="noStrike" cap="none">
                <a:solidFill>
                  <a:srgbClr val="FFFFFF"/>
                </a:solidFill>
                <a:latin typeface="Quattrocento Sans"/>
                <a:ea typeface="Quattrocento Sans"/>
                <a:cs typeface="Quattrocento Sans"/>
                <a:sym typeface="Quattrocento Sans"/>
              </a:rPr>
              <a:t>Normalization</a:t>
            </a:r>
            <a:endParaRPr sz="1400"/>
          </a:p>
        </p:txBody>
      </p:sp>
      <p:sp>
        <p:nvSpPr>
          <p:cNvPr id="5774" name="Google Shape;5774;p193"/>
          <p:cNvSpPr txBox="1"/>
          <p:nvPr/>
        </p:nvSpPr>
        <p:spPr>
          <a:xfrm>
            <a:off x="2445886" y="3319440"/>
            <a:ext cx="1864800" cy="282300"/>
          </a:xfrm>
          <a:prstGeom prst="rect">
            <a:avLst/>
          </a:prstGeom>
          <a:solidFill>
            <a:schemeClr val="dk2"/>
          </a:solid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FFFFFF"/>
              </a:buClr>
              <a:buSzPts val="1400"/>
              <a:buFont typeface="Quattrocento Sans"/>
              <a:buNone/>
            </a:pPr>
            <a:r>
              <a:rPr lang="en-US" sz="1400" b="1" i="0" u="none" strike="noStrike" cap="none">
                <a:solidFill>
                  <a:srgbClr val="FFFFFF"/>
                </a:solidFill>
                <a:latin typeface="Quattrocento Sans"/>
                <a:ea typeface="Quattrocento Sans"/>
                <a:cs typeface="Quattrocento Sans"/>
                <a:sym typeface="Quattrocento Sans"/>
              </a:rPr>
              <a:t>Transformation</a:t>
            </a:r>
            <a:endParaRPr sz="1400"/>
          </a:p>
        </p:txBody>
      </p:sp>
      <p:sp>
        <p:nvSpPr>
          <p:cNvPr id="5775" name="Google Shape;5775;p193"/>
          <p:cNvSpPr txBox="1"/>
          <p:nvPr/>
        </p:nvSpPr>
        <p:spPr>
          <a:xfrm>
            <a:off x="2445886" y="3791216"/>
            <a:ext cx="1864800" cy="282300"/>
          </a:xfrm>
          <a:prstGeom prst="rect">
            <a:avLst/>
          </a:prstGeom>
          <a:solidFill>
            <a:schemeClr val="dk2"/>
          </a:solid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FFFFFF"/>
              </a:buClr>
              <a:buSzPts val="1400"/>
              <a:buFont typeface="Quattrocento Sans"/>
              <a:buNone/>
            </a:pPr>
            <a:r>
              <a:rPr lang="en-US" sz="1400" b="1" i="0" u="none" strike="noStrike" cap="none">
                <a:solidFill>
                  <a:srgbClr val="FFFFFF"/>
                </a:solidFill>
                <a:latin typeface="Quattrocento Sans"/>
                <a:ea typeface="Quattrocento Sans"/>
                <a:cs typeface="Quattrocento Sans"/>
                <a:sym typeface="Quattrocento Sans"/>
              </a:rPr>
              <a:t>Validation</a:t>
            </a:r>
            <a:endParaRPr sz="1400"/>
          </a:p>
        </p:txBody>
      </p:sp>
      <p:sp>
        <p:nvSpPr>
          <p:cNvPr id="5776" name="Google Shape;5776;p193"/>
          <p:cNvSpPr txBox="1"/>
          <p:nvPr/>
        </p:nvSpPr>
        <p:spPr>
          <a:xfrm>
            <a:off x="2436053" y="4262991"/>
            <a:ext cx="1864800" cy="282300"/>
          </a:xfrm>
          <a:prstGeom prst="rect">
            <a:avLst/>
          </a:prstGeom>
          <a:solidFill>
            <a:schemeClr val="dk2"/>
          </a:solid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FFFFFF"/>
              </a:buClr>
              <a:buSzPts val="1400"/>
              <a:buFont typeface="Quattrocento Sans"/>
              <a:buNone/>
            </a:pPr>
            <a:r>
              <a:rPr lang="en-US" sz="1400" b="1" i="0" u="none" strike="noStrike" cap="none">
                <a:solidFill>
                  <a:srgbClr val="FFFFFF"/>
                </a:solidFill>
                <a:latin typeface="Quattrocento Sans"/>
                <a:ea typeface="Quattrocento Sans"/>
                <a:cs typeface="Quattrocento Sans"/>
                <a:sym typeface="Quattrocento Sans"/>
              </a:rPr>
              <a:t>Featurization</a:t>
            </a:r>
            <a:endParaRPr sz="1400"/>
          </a:p>
        </p:txBody>
      </p:sp>
      <p:sp>
        <p:nvSpPr>
          <p:cNvPr id="5777" name="Google Shape;5777;p193"/>
          <p:cNvSpPr txBox="1"/>
          <p:nvPr/>
        </p:nvSpPr>
        <p:spPr>
          <a:xfrm>
            <a:off x="5531795" y="2847665"/>
            <a:ext cx="2371200" cy="282300"/>
          </a:xfrm>
          <a:prstGeom prst="rect">
            <a:avLst/>
          </a:prstGeom>
          <a:solidFill>
            <a:schemeClr val="dk2"/>
          </a:solid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FFFFFF"/>
              </a:buClr>
              <a:buSzPts val="1400"/>
              <a:buFont typeface="Quattrocento Sans"/>
              <a:buNone/>
            </a:pPr>
            <a:r>
              <a:rPr lang="en-US" sz="1400" b="1" i="0" u="none" strike="noStrike" cap="none">
                <a:solidFill>
                  <a:srgbClr val="FFFFFF"/>
                </a:solidFill>
                <a:latin typeface="Quattrocento Sans"/>
                <a:ea typeface="Quattrocento Sans"/>
                <a:cs typeface="Quattrocento Sans"/>
                <a:sym typeface="Quattrocento Sans"/>
              </a:rPr>
              <a:t>Hyper-parameter tuning</a:t>
            </a:r>
            <a:endParaRPr sz="1400"/>
          </a:p>
        </p:txBody>
      </p:sp>
      <p:sp>
        <p:nvSpPr>
          <p:cNvPr id="5778" name="Google Shape;5778;p193"/>
          <p:cNvSpPr txBox="1"/>
          <p:nvPr/>
        </p:nvSpPr>
        <p:spPr>
          <a:xfrm>
            <a:off x="5531795" y="3316870"/>
            <a:ext cx="2371200" cy="282300"/>
          </a:xfrm>
          <a:prstGeom prst="rect">
            <a:avLst/>
          </a:prstGeom>
          <a:solidFill>
            <a:schemeClr val="dk2"/>
          </a:solidFill>
          <a:ln w="12700" cap="flat" cmpd="sng">
            <a:solidFill>
              <a:schemeClr val="dk2"/>
            </a:solidFill>
            <a:prstDash val="solid"/>
            <a:round/>
            <a:headEnd type="none" w="sm" len="sm"/>
            <a:tailEnd type="none" w="sm" len="sm"/>
          </a:ln>
        </p:spPr>
        <p:txBody>
          <a:bodyPr spcFirstLastPara="1" wrap="square" lIns="0" tIns="45700" rIns="0" bIns="45700" anchor="t" anchorCtr="0">
            <a:noAutofit/>
          </a:bodyPr>
          <a:lstStyle/>
          <a:p>
            <a:pPr marL="0" marR="0" lvl="0" indent="0" algn="ctr" rtl="0">
              <a:lnSpc>
                <a:spcPct val="90000"/>
              </a:lnSpc>
              <a:spcBef>
                <a:spcPts val="0"/>
              </a:spcBef>
              <a:spcAft>
                <a:spcPts val="0"/>
              </a:spcAft>
              <a:buClr>
                <a:srgbClr val="FFFFFF"/>
              </a:buClr>
              <a:buSzPts val="1400"/>
              <a:buFont typeface="Quattrocento Sans"/>
              <a:buNone/>
            </a:pPr>
            <a:r>
              <a:rPr lang="en-US" sz="1400" b="1" i="0" u="none" strike="noStrike" cap="none">
                <a:solidFill>
                  <a:srgbClr val="FFFFFF"/>
                </a:solidFill>
                <a:latin typeface="Quattrocento Sans"/>
                <a:ea typeface="Quattrocento Sans"/>
                <a:cs typeface="Quattrocento Sans"/>
                <a:sym typeface="Quattrocento Sans"/>
              </a:rPr>
              <a:t>Automatic model selection</a:t>
            </a:r>
            <a:endParaRPr sz="1400"/>
          </a:p>
        </p:txBody>
      </p:sp>
      <p:sp>
        <p:nvSpPr>
          <p:cNvPr id="5779" name="Google Shape;5779;p193"/>
          <p:cNvSpPr txBox="1"/>
          <p:nvPr/>
        </p:nvSpPr>
        <p:spPr>
          <a:xfrm>
            <a:off x="5531795" y="3794514"/>
            <a:ext cx="2371200" cy="282300"/>
          </a:xfrm>
          <a:prstGeom prst="rect">
            <a:avLst/>
          </a:prstGeom>
          <a:solidFill>
            <a:schemeClr val="dk2"/>
          </a:solid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FFFFFF"/>
              </a:buClr>
              <a:buSzPts val="1400"/>
              <a:buFont typeface="Quattrocento Sans"/>
              <a:buNone/>
            </a:pPr>
            <a:r>
              <a:rPr lang="en-US" sz="1400" b="1" i="0" u="none" strike="noStrike" cap="none">
                <a:solidFill>
                  <a:srgbClr val="FFFFFF"/>
                </a:solidFill>
                <a:latin typeface="Quattrocento Sans"/>
                <a:ea typeface="Quattrocento Sans"/>
                <a:cs typeface="Quattrocento Sans"/>
                <a:sym typeface="Quattrocento Sans"/>
              </a:rPr>
              <a:t>Model testing</a:t>
            </a:r>
            <a:endParaRPr sz="1400"/>
          </a:p>
        </p:txBody>
      </p:sp>
      <p:sp>
        <p:nvSpPr>
          <p:cNvPr id="5780" name="Google Shape;5780;p193"/>
          <p:cNvSpPr txBox="1"/>
          <p:nvPr/>
        </p:nvSpPr>
        <p:spPr>
          <a:xfrm>
            <a:off x="5526797" y="4270804"/>
            <a:ext cx="2371200" cy="282300"/>
          </a:xfrm>
          <a:prstGeom prst="rect">
            <a:avLst/>
          </a:prstGeom>
          <a:solidFill>
            <a:schemeClr val="dk2"/>
          </a:solid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FFFFFF"/>
              </a:buClr>
              <a:buSzPts val="1400"/>
              <a:buFont typeface="Quattrocento Sans"/>
              <a:buNone/>
            </a:pPr>
            <a:r>
              <a:rPr lang="en-US" sz="1400" b="1" i="0" u="none" strike="noStrike" cap="none">
                <a:solidFill>
                  <a:srgbClr val="FFFFFF"/>
                </a:solidFill>
                <a:latin typeface="Quattrocento Sans"/>
                <a:ea typeface="Quattrocento Sans"/>
                <a:cs typeface="Quattrocento Sans"/>
                <a:sym typeface="Quattrocento Sans"/>
              </a:rPr>
              <a:t>Model validation</a:t>
            </a:r>
            <a:endParaRPr sz="1400"/>
          </a:p>
        </p:txBody>
      </p:sp>
      <p:grpSp>
        <p:nvGrpSpPr>
          <p:cNvPr id="5781" name="Google Shape;5781;p193"/>
          <p:cNvGrpSpPr/>
          <p:nvPr/>
        </p:nvGrpSpPr>
        <p:grpSpPr>
          <a:xfrm>
            <a:off x="820946" y="2985882"/>
            <a:ext cx="1132649" cy="422197"/>
            <a:chOff x="830352" y="3011791"/>
            <a:chExt cx="1162287" cy="433200"/>
          </a:xfrm>
        </p:grpSpPr>
        <p:grpSp>
          <p:nvGrpSpPr>
            <p:cNvPr id="5782" name="Google Shape;5782;p193"/>
            <p:cNvGrpSpPr/>
            <p:nvPr/>
          </p:nvGrpSpPr>
          <p:grpSpPr>
            <a:xfrm>
              <a:off x="1547943" y="3044269"/>
              <a:ext cx="444696" cy="389292"/>
              <a:chOff x="3764" y="3313"/>
              <a:chExt cx="353" cy="309"/>
            </a:xfrm>
          </p:grpSpPr>
          <p:sp>
            <p:nvSpPr>
              <p:cNvPr id="5783" name="Google Shape;5783;p193"/>
              <p:cNvSpPr/>
              <p:nvPr/>
            </p:nvSpPr>
            <p:spPr>
              <a:xfrm>
                <a:off x="3764" y="3313"/>
                <a:ext cx="0" cy="71"/>
              </a:xfrm>
              <a:custGeom>
                <a:avLst/>
                <a:gdLst/>
                <a:ahLst/>
                <a:cxnLst/>
                <a:rect l="l" t="t" r="r" b="b"/>
                <a:pathLst>
                  <a:path w="120000" h="51" extrusionOk="0">
                    <a:moveTo>
                      <a:pt x="0" y="0"/>
                    </a:moveTo>
                    <a:cubicBezTo>
                      <a:pt x="0" y="51"/>
                      <a:pt x="0" y="51"/>
                      <a:pt x="0" y="51"/>
                    </a:cubicBezTo>
                  </a:path>
                </a:pathLst>
              </a:custGeom>
              <a:noFill/>
              <a:ln w="12700" cap="flat" cmpd="sng">
                <a:solidFill>
                  <a:srgbClr val="515151"/>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5784" name="Google Shape;5784;p193"/>
              <p:cNvSpPr/>
              <p:nvPr/>
            </p:nvSpPr>
            <p:spPr>
              <a:xfrm>
                <a:off x="3897" y="3313"/>
                <a:ext cx="0" cy="71"/>
              </a:xfrm>
              <a:custGeom>
                <a:avLst/>
                <a:gdLst/>
                <a:ahLst/>
                <a:cxnLst/>
                <a:rect l="l" t="t" r="r" b="b"/>
                <a:pathLst>
                  <a:path w="120000" h="51" extrusionOk="0">
                    <a:moveTo>
                      <a:pt x="0" y="0"/>
                    </a:moveTo>
                    <a:cubicBezTo>
                      <a:pt x="0" y="51"/>
                      <a:pt x="0" y="51"/>
                      <a:pt x="0" y="51"/>
                    </a:cubicBezTo>
                  </a:path>
                </a:pathLst>
              </a:custGeom>
              <a:noFill/>
              <a:ln w="12700" cap="flat" cmpd="sng">
                <a:solidFill>
                  <a:srgbClr val="0078D7"/>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5785" name="Google Shape;5785;p193"/>
              <p:cNvSpPr/>
              <p:nvPr/>
            </p:nvSpPr>
            <p:spPr>
              <a:xfrm>
                <a:off x="4028" y="3313"/>
                <a:ext cx="0" cy="71"/>
              </a:xfrm>
              <a:custGeom>
                <a:avLst/>
                <a:gdLst/>
                <a:ahLst/>
                <a:cxnLst/>
                <a:rect l="l" t="t" r="r" b="b"/>
                <a:pathLst>
                  <a:path w="120000" h="51" extrusionOk="0">
                    <a:moveTo>
                      <a:pt x="0" y="0"/>
                    </a:moveTo>
                    <a:cubicBezTo>
                      <a:pt x="0" y="51"/>
                      <a:pt x="0" y="51"/>
                      <a:pt x="0" y="51"/>
                    </a:cubicBezTo>
                  </a:path>
                </a:pathLst>
              </a:custGeom>
              <a:noFill/>
              <a:ln w="12700" cap="flat" cmpd="sng">
                <a:solidFill>
                  <a:srgbClr val="515151"/>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5786" name="Google Shape;5786;p193"/>
              <p:cNvSpPr/>
              <p:nvPr/>
            </p:nvSpPr>
            <p:spPr>
              <a:xfrm>
                <a:off x="3807" y="3313"/>
                <a:ext cx="47" cy="72"/>
              </a:xfrm>
              <a:custGeom>
                <a:avLst/>
                <a:gdLst/>
                <a:ahLst/>
                <a:cxnLst/>
                <a:rect l="l" t="t" r="r" b="b"/>
                <a:pathLst>
                  <a:path w="34" h="52" extrusionOk="0">
                    <a:moveTo>
                      <a:pt x="34" y="35"/>
                    </a:moveTo>
                    <a:cubicBezTo>
                      <a:pt x="34" y="16"/>
                      <a:pt x="34" y="16"/>
                      <a:pt x="34" y="16"/>
                    </a:cubicBezTo>
                    <a:cubicBezTo>
                      <a:pt x="34" y="7"/>
                      <a:pt x="26" y="0"/>
                      <a:pt x="17" y="0"/>
                    </a:cubicBezTo>
                    <a:cubicBezTo>
                      <a:pt x="17" y="0"/>
                      <a:pt x="17" y="0"/>
                      <a:pt x="17" y="0"/>
                    </a:cubicBezTo>
                    <a:cubicBezTo>
                      <a:pt x="7" y="0"/>
                      <a:pt x="0" y="7"/>
                      <a:pt x="0" y="16"/>
                    </a:cubicBezTo>
                    <a:cubicBezTo>
                      <a:pt x="0" y="35"/>
                      <a:pt x="0" y="35"/>
                      <a:pt x="0" y="35"/>
                    </a:cubicBezTo>
                    <a:cubicBezTo>
                      <a:pt x="0" y="43"/>
                      <a:pt x="7" y="52"/>
                      <a:pt x="17" y="52"/>
                    </a:cubicBezTo>
                    <a:cubicBezTo>
                      <a:pt x="17" y="52"/>
                      <a:pt x="17" y="52"/>
                      <a:pt x="17" y="52"/>
                    </a:cubicBezTo>
                    <a:cubicBezTo>
                      <a:pt x="26" y="52"/>
                      <a:pt x="34" y="43"/>
                      <a:pt x="34" y="35"/>
                    </a:cubicBezTo>
                    <a:close/>
                  </a:path>
                </a:pathLst>
              </a:custGeom>
              <a:noFill/>
              <a:ln w="12700" cap="flat" cmpd="sng">
                <a:solidFill>
                  <a:srgbClr val="0078D7"/>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5787" name="Google Shape;5787;p193"/>
              <p:cNvSpPr/>
              <p:nvPr/>
            </p:nvSpPr>
            <p:spPr>
              <a:xfrm>
                <a:off x="3940" y="3313"/>
                <a:ext cx="44" cy="72"/>
              </a:xfrm>
              <a:custGeom>
                <a:avLst/>
                <a:gdLst/>
                <a:ahLst/>
                <a:cxnLst/>
                <a:rect l="l" t="t" r="r" b="b"/>
                <a:pathLst>
                  <a:path w="32" h="52" extrusionOk="0">
                    <a:moveTo>
                      <a:pt x="32" y="35"/>
                    </a:moveTo>
                    <a:cubicBezTo>
                      <a:pt x="32" y="16"/>
                      <a:pt x="32" y="16"/>
                      <a:pt x="32" y="16"/>
                    </a:cubicBezTo>
                    <a:cubicBezTo>
                      <a:pt x="32" y="7"/>
                      <a:pt x="25" y="0"/>
                      <a:pt x="15" y="0"/>
                    </a:cubicBezTo>
                    <a:cubicBezTo>
                      <a:pt x="15" y="0"/>
                      <a:pt x="15" y="0"/>
                      <a:pt x="15" y="0"/>
                    </a:cubicBezTo>
                    <a:cubicBezTo>
                      <a:pt x="7" y="0"/>
                      <a:pt x="0" y="7"/>
                      <a:pt x="0" y="16"/>
                    </a:cubicBezTo>
                    <a:cubicBezTo>
                      <a:pt x="0" y="35"/>
                      <a:pt x="0" y="35"/>
                      <a:pt x="0" y="35"/>
                    </a:cubicBezTo>
                    <a:cubicBezTo>
                      <a:pt x="0" y="43"/>
                      <a:pt x="7" y="52"/>
                      <a:pt x="15" y="52"/>
                    </a:cubicBezTo>
                    <a:cubicBezTo>
                      <a:pt x="15" y="52"/>
                      <a:pt x="15" y="52"/>
                      <a:pt x="15" y="52"/>
                    </a:cubicBezTo>
                    <a:cubicBezTo>
                      <a:pt x="25" y="52"/>
                      <a:pt x="32" y="43"/>
                      <a:pt x="32" y="35"/>
                    </a:cubicBezTo>
                    <a:close/>
                  </a:path>
                </a:pathLst>
              </a:custGeom>
              <a:noFill/>
              <a:ln w="12700" cap="flat" cmpd="sng">
                <a:solidFill>
                  <a:srgbClr val="0078D7"/>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5788" name="Google Shape;5788;p193"/>
              <p:cNvSpPr/>
              <p:nvPr/>
            </p:nvSpPr>
            <p:spPr>
              <a:xfrm>
                <a:off x="4071" y="3313"/>
                <a:ext cx="46" cy="72"/>
              </a:xfrm>
              <a:custGeom>
                <a:avLst/>
                <a:gdLst/>
                <a:ahLst/>
                <a:cxnLst/>
                <a:rect l="l" t="t" r="r" b="b"/>
                <a:pathLst>
                  <a:path w="34" h="52" extrusionOk="0">
                    <a:moveTo>
                      <a:pt x="34" y="35"/>
                    </a:moveTo>
                    <a:cubicBezTo>
                      <a:pt x="34" y="16"/>
                      <a:pt x="34" y="16"/>
                      <a:pt x="34" y="16"/>
                    </a:cubicBezTo>
                    <a:cubicBezTo>
                      <a:pt x="34" y="7"/>
                      <a:pt x="25" y="0"/>
                      <a:pt x="17" y="0"/>
                    </a:cubicBezTo>
                    <a:cubicBezTo>
                      <a:pt x="17" y="0"/>
                      <a:pt x="17" y="0"/>
                      <a:pt x="17" y="0"/>
                    </a:cubicBezTo>
                    <a:cubicBezTo>
                      <a:pt x="7" y="0"/>
                      <a:pt x="0" y="7"/>
                      <a:pt x="0" y="16"/>
                    </a:cubicBezTo>
                    <a:cubicBezTo>
                      <a:pt x="0" y="35"/>
                      <a:pt x="0" y="35"/>
                      <a:pt x="0" y="35"/>
                    </a:cubicBezTo>
                    <a:cubicBezTo>
                      <a:pt x="0" y="43"/>
                      <a:pt x="7" y="52"/>
                      <a:pt x="17" y="52"/>
                    </a:cubicBezTo>
                    <a:cubicBezTo>
                      <a:pt x="17" y="52"/>
                      <a:pt x="17" y="52"/>
                      <a:pt x="17" y="52"/>
                    </a:cubicBezTo>
                    <a:cubicBezTo>
                      <a:pt x="25" y="52"/>
                      <a:pt x="34" y="43"/>
                      <a:pt x="34" y="35"/>
                    </a:cubicBezTo>
                    <a:close/>
                  </a:path>
                </a:pathLst>
              </a:custGeom>
              <a:noFill/>
              <a:ln w="12700" cap="flat" cmpd="sng">
                <a:solidFill>
                  <a:srgbClr val="515151"/>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5789" name="Google Shape;5789;p193"/>
              <p:cNvSpPr/>
              <p:nvPr/>
            </p:nvSpPr>
            <p:spPr>
              <a:xfrm>
                <a:off x="3764" y="3550"/>
                <a:ext cx="0" cy="72"/>
              </a:xfrm>
              <a:custGeom>
                <a:avLst/>
                <a:gdLst/>
                <a:ahLst/>
                <a:cxnLst/>
                <a:rect l="l" t="t" r="r" b="b"/>
                <a:pathLst>
                  <a:path w="120000" h="52" extrusionOk="0">
                    <a:moveTo>
                      <a:pt x="0" y="0"/>
                    </a:moveTo>
                    <a:cubicBezTo>
                      <a:pt x="0" y="52"/>
                      <a:pt x="0" y="52"/>
                      <a:pt x="0" y="52"/>
                    </a:cubicBezTo>
                  </a:path>
                </a:pathLst>
              </a:custGeom>
              <a:noFill/>
              <a:ln w="12700" cap="flat" cmpd="sng">
                <a:solidFill>
                  <a:srgbClr val="515151"/>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5790" name="Google Shape;5790;p193"/>
              <p:cNvSpPr/>
              <p:nvPr/>
            </p:nvSpPr>
            <p:spPr>
              <a:xfrm>
                <a:off x="3897" y="3550"/>
                <a:ext cx="0" cy="72"/>
              </a:xfrm>
              <a:custGeom>
                <a:avLst/>
                <a:gdLst/>
                <a:ahLst/>
                <a:cxnLst/>
                <a:rect l="l" t="t" r="r" b="b"/>
                <a:pathLst>
                  <a:path w="120000" h="52" extrusionOk="0">
                    <a:moveTo>
                      <a:pt x="0" y="0"/>
                    </a:moveTo>
                    <a:cubicBezTo>
                      <a:pt x="0" y="52"/>
                      <a:pt x="0" y="52"/>
                      <a:pt x="0" y="52"/>
                    </a:cubicBezTo>
                  </a:path>
                </a:pathLst>
              </a:custGeom>
              <a:noFill/>
              <a:ln w="12700" cap="flat" cmpd="sng">
                <a:solidFill>
                  <a:srgbClr val="515151"/>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5791" name="Google Shape;5791;p193"/>
              <p:cNvSpPr/>
              <p:nvPr/>
            </p:nvSpPr>
            <p:spPr>
              <a:xfrm>
                <a:off x="4028" y="3550"/>
                <a:ext cx="0" cy="72"/>
              </a:xfrm>
              <a:custGeom>
                <a:avLst/>
                <a:gdLst/>
                <a:ahLst/>
                <a:cxnLst/>
                <a:rect l="l" t="t" r="r" b="b"/>
                <a:pathLst>
                  <a:path w="120000" h="52" extrusionOk="0">
                    <a:moveTo>
                      <a:pt x="0" y="0"/>
                    </a:moveTo>
                    <a:cubicBezTo>
                      <a:pt x="0" y="52"/>
                      <a:pt x="0" y="52"/>
                      <a:pt x="0" y="52"/>
                    </a:cubicBezTo>
                  </a:path>
                </a:pathLst>
              </a:custGeom>
              <a:noFill/>
              <a:ln w="12700" cap="flat" cmpd="sng">
                <a:solidFill>
                  <a:srgbClr val="0078D7"/>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5792" name="Google Shape;5792;p193"/>
              <p:cNvSpPr/>
              <p:nvPr/>
            </p:nvSpPr>
            <p:spPr>
              <a:xfrm>
                <a:off x="3807" y="3550"/>
                <a:ext cx="47" cy="72"/>
              </a:xfrm>
              <a:custGeom>
                <a:avLst/>
                <a:gdLst/>
                <a:ahLst/>
                <a:cxnLst/>
                <a:rect l="l" t="t" r="r" b="b"/>
                <a:pathLst>
                  <a:path w="34" h="52" extrusionOk="0">
                    <a:moveTo>
                      <a:pt x="34" y="35"/>
                    </a:moveTo>
                    <a:cubicBezTo>
                      <a:pt x="34" y="17"/>
                      <a:pt x="34" y="17"/>
                      <a:pt x="34" y="17"/>
                    </a:cubicBezTo>
                    <a:cubicBezTo>
                      <a:pt x="34" y="8"/>
                      <a:pt x="26" y="0"/>
                      <a:pt x="17" y="0"/>
                    </a:cubicBezTo>
                    <a:cubicBezTo>
                      <a:pt x="17" y="0"/>
                      <a:pt x="17" y="0"/>
                      <a:pt x="17" y="0"/>
                    </a:cubicBezTo>
                    <a:cubicBezTo>
                      <a:pt x="7" y="0"/>
                      <a:pt x="0" y="8"/>
                      <a:pt x="0" y="17"/>
                    </a:cubicBezTo>
                    <a:cubicBezTo>
                      <a:pt x="0" y="35"/>
                      <a:pt x="0" y="35"/>
                      <a:pt x="0" y="35"/>
                    </a:cubicBezTo>
                    <a:cubicBezTo>
                      <a:pt x="0" y="45"/>
                      <a:pt x="7" y="52"/>
                      <a:pt x="17" y="52"/>
                    </a:cubicBezTo>
                    <a:cubicBezTo>
                      <a:pt x="17" y="52"/>
                      <a:pt x="17" y="52"/>
                      <a:pt x="17" y="52"/>
                    </a:cubicBezTo>
                    <a:cubicBezTo>
                      <a:pt x="26" y="52"/>
                      <a:pt x="34" y="45"/>
                      <a:pt x="34" y="35"/>
                    </a:cubicBezTo>
                    <a:close/>
                  </a:path>
                </a:pathLst>
              </a:custGeom>
              <a:noFill/>
              <a:ln w="12700" cap="flat" cmpd="sng">
                <a:solidFill>
                  <a:srgbClr val="515151"/>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5793" name="Google Shape;5793;p193"/>
              <p:cNvSpPr/>
              <p:nvPr/>
            </p:nvSpPr>
            <p:spPr>
              <a:xfrm>
                <a:off x="3940" y="3550"/>
                <a:ext cx="44" cy="72"/>
              </a:xfrm>
              <a:custGeom>
                <a:avLst/>
                <a:gdLst/>
                <a:ahLst/>
                <a:cxnLst/>
                <a:rect l="l" t="t" r="r" b="b"/>
                <a:pathLst>
                  <a:path w="32" h="52" extrusionOk="0">
                    <a:moveTo>
                      <a:pt x="32" y="35"/>
                    </a:moveTo>
                    <a:cubicBezTo>
                      <a:pt x="32" y="17"/>
                      <a:pt x="32" y="17"/>
                      <a:pt x="32" y="17"/>
                    </a:cubicBezTo>
                    <a:cubicBezTo>
                      <a:pt x="32" y="8"/>
                      <a:pt x="25" y="0"/>
                      <a:pt x="15" y="0"/>
                    </a:cubicBezTo>
                    <a:cubicBezTo>
                      <a:pt x="15" y="0"/>
                      <a:pt x="15" y="0"/>
                      <a:pt x="15" y="0"/>
                    </a:cubicBezTo>
                    <a:cubicBezTo>
                      <a:pt x="7" y="0"/>
                      <a:pt x="0" y="8"/>
                      <a:pt x="0" y="17"/>
                    </a:cubicBezTo>
                    <a:cubicBezTo>
                      <a:pt x="0" y="35"/>
                      <a:pt x="0" y="35"/>
                      <a:pt x="0" y="35"/>
                    </a:cubicBezTo>
                    <a:cubicBezTo>
                      <a:pt x="0" y="45"/>
                      <a:pt x="7" y="52"/>
                      <a:pt x="15" y="52"/>
                    </a:cubicBezTo>
                    <a:cubicBezTo>
                      <a:pt x="15" y="52"/>
                      <a:pt x="15" y="52"/>
                      <a:pt x="15" y="52"/>
                    </a:cubicBezTo>
                    <a:cubicBezTo>
                      <a:pt x="25" y="52"/>
                      <a:pt x="32" y="45"/>
                      <a:pt x="32" y="35"/>
                    </a:cubicBezTo>
                    <a:close/>
                  </a:path>
                </a:pathLst>
              </a:custGeom>
              <a:noFill/>
              <a:ln w="12700" cap="flat" cmpd="sng">
                <a:solidFill>
                  <a:srgbClr val="0078D7"/>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5794" name="Google Shape;5794;p193"/>
              <p:cNvSpPr/>
              <p:nvPr/>
            </p:nvSpPr>
            <p:spPr>
              <a:xfrm>
                <a:off x="4071" y="3550"/>
                <a:ext cx="46" cy="72"/>
              </a:xfrm>
              <a:custGeom>
                <a:avLst/>
                <a:gdLst/>
                <a:ahLst/>
                <a:cxnLst/>
                <a:rect l="l" t="t" r="r" b="b"/>
                <a:pathLst>
                  <a:path w="34" h="52" extrusionOk="0">
                    <a:moveTo>
                      <a:pt x="34" y="35"/>
                    </a:moveTo>
                    <a:cubicBezTo>
                      <a:pt x="34" y="17"/>
                      <a:pt x="34" y="17"/>
                      <a:pt x="34" y="17"/>
                    </a:cubicBezTo>
                    <a:cubicBezTo>
                      <a:pt x="34" y="8"/>
                      <a:pt x="25" y="0"/>
                      <a:pt x="17" y="0"/>
                    </a:cubicBezTo>
                    <a:cubicBezTo>
                      <a:pt x="17" y="0"/>
                      <a:pt x="17" y="0"/>
                      <a:pt x="17" y="0"/>
                    </a:cubicBezTo>
                    <a:cubicBezTo>
                      <a:pt x="7" y="0"/>
                      <a:pt x="0" y="8"/>
                      <a:pt x="0" y="17"/>
                    </a:cubicBezTo>
                    <a:cubicBezTo>
                      <a:pt x="0" y="35"/>
                      <a:pt x="0" y="35"/>
                      <a:pt x="0" y="35"/>
                    </a:cubicBezTo>
                    <a:cubicBezTo>
                      <a:pt x="0" y="45"/>
                      <a:pt x="7" y="52"/>
                      <a:pt x="17" y="52"/>
                    </a:cubicBezTo>
                    <a:cubicBezTo>
                      <a:pt x="17" y="52"/>
                      <a:pt x="17" y="52"/>
                      <a:pt x="17" y="52"/>
                    </a:cubicBezTo>
                    <a:cubicBezTo>
                      <a:pt x="25" y="52"/>
                      <a:pt x="34" y="45"/>
                      <a:pt x="34" y="35"/>
                    </a:cubicBezTo>
                    <a:close/>
                  </a:path>
                </a:pathLst>
              </a:custGeom>
              <a:noFill/>
              <a:ln w="12700" cap="flat" cmpd="sng">
                <a:solidFill>
                  <a:srgbClr val="515151"/>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5795" name="Google Shape;5795;p193"/>
              <p:cNvSpPr/>
              <p:nvPr/>
            </p:nvSpPr>
            <p:spPr>
              <a:xfrm>
                <a:off x="3854" y="3435"/>
                <a:ext cx="0" cy="68"/>
              </a:xfrm>
              <a:custGeom>
                <a:avLst/>
                <a:gdLst/>
                <a:ahLst/>
                <a:cxnLst/>
                <a:rect l="l" t="t" r="r" b="b"/>
                <a:pathLst>
                  <a:path w="120000" h="50" extrusionOk="0">
                    <a:moveTo>
                      <a:pt x="0" y="0"/>
                    </a:moveTo>
                    <a:cubicBezTo>
                      <a:pt x="0" y="50"/>
                      <a:pt x="0" y="50"/>
                      <a:pt x="0" y="50"/>
                    </a:cubicBezTo>
                  </a:path>
                </a:pathLst>
              </a:custGeom>
              <a:noFill/>
              <a:ln w="12700" cap="flat" cmpd="sng">
                <a:solidFill>
                  <a:srgbClr val="0078D7"/>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5796" name="Google Shape;5796;p193"/>
              <p:cNvSpPr/>
              <p:nvPr/>
            </p:nvSpPr>
            <p:spPr>
              <a:xfrm>
                <a:off x="3984" y="3435"/>
                <a:ext cx="0" cy="68"/>
              </a:xfrm>
              <a:custGeom>
                <a:avLst/>
                <a:gdLst/>
                <a:ahLst/>
                <a:cxnLst/>
                <a:rect l="l" t="t" r="r" b="b"/>
                <a:pathLst>
                  <a:path w="120000" h="50" extrusionOk="0">
                    <a:moveTo>
                      <a:pt x="0" y="0"/>
                    </a:moveTo>
                    <a:cubicBezTo>
                      <a:pt x="0" y="50"/>
                      <a:pt x="0" y="50"/>
                      <a:pt x="0" y="50"/>
                    </a:cubicBezTo>
                  </a:path>
                </a:pathLst>
              </a:custGeom>
              <a:noFill/>
              <a:ln w="12700" cap="flat" cmpd="sng">
                <a:solidFill>
                  <a:srgbClr val="515151"/>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5797" name="Google Shape;5797;p193"/>
              <p:cNvSpPr/>
              <p:nvPr/>
            </p:nvSpPr>
            <p:spPr>
              <a:xfrm>
                <a:off x="3764" y="3435"/>
                <a:ext cx="46" cy="71"/>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2700" cap="flat" cmpd="sng">
                <a:solidFill>
                  <a:srgbClr val="515151"/>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5798" name="Google Shape;5798;p193"/>
              <p:cNvSpPr/>
              <p:nvPr/>
            </p:nvSpPr>
            <p:spPr>
              <a:xfrm>
                <a:off x="3897" y="3435"/>
                <a:ext cx="45" cy="71"/>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2700" cap="flat" cmpd="sng">
                <a:solidFill>
                  <a:srgbClr val="0078D7"/>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5799" name="Google Shape;5799;p193"/>
              <p:cNvSpPr/>
              <p:nvPr/>
            </p:nvSpPr>
            <p:spPr>
              <a:xfrm>
                <a:off x="4028" y="3435"/>
                <a:ext cx="45" cy="71"/>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2700" cap="flat" cmpd="sng">
                <a:solidFill>
                  <a:srgbClr val="515151"/>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5800" name="Google Shape;5800;p193"/>
              <p:cNvSpPr/>
              <p:nvPr/>
            </p:nvSpPr>
            <p:spPr>
              <a:xfrm>
                <a:off x="4117" y="3435"/>
                <a:ext cx="0" cy="68"/>
              </a:xfrm>
              <a:custGeom>
                <a:avLst/>
                <a:gdLst/>
                <a:ahLst/>
                <a:cxnLst/>
                <a:rect l="l" t="t" r="r" b="b"/>
                <a:pathLst>
                  <a:path w="120000" h="50" extrusionOk="0">
                    <a:moveTo>
                      <a:pt x="0" y="0"/>
                    </a:moveTo>
                    <a:cubicBezTo>
                      <a:pt x="0" y="50"/>
                      <a:pt x="0" y="50"/>
                      <a:pt x="0" y="50"/>
                    </a:cubicBezTo>
                  </a:path>
                </a:pathLst>
              </a:custGeom>
              <a:noFill/>
              <a:ln w="12700" cap="flat" cmpd="sng">
                <a:solidFill>
                  <a:srgbClr val="515151"/>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grpSp>
        <p:sp>
          <p:nvSpPr>
            <p:cNvPr id="5801" name="Google Shape;5801;p193"/>
            <p:cNvSpPr txBox="1"/>
            <p:nvPr/>
          </p:nvSpPr>
          <p:spPr>
            <a:xfrm>
              <a:off x="830352" y="3011791"/>
              <a:ext cx="579300" cy="433200"/>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1200"/>
                <a:buFont typeface="Quattrocento Sans"/>
                <a:buNone/>
              </a:pPr>
              <a:r>
                <a:rPr lang="en-US" sz="1200" b="0" i="0" u="none" strike="noStrike" cap="none">
                  <a:solidFill>
                    <a:srgbClr val="000000"/>
                  </a:solidFill>
                  <a:latin typeface="Quattrocento Sans"/>
                  <a:ea typeface="Quattrocento Sans"/>
                  <a:cs typeface="Quattrocento Sans"/>
                  <a:sym typeface="Quattrocento Sans"/>
                </a:rPr>
                <a:t>New data</a:t>
              </a:r>
              <a:endParaRPr sz="1400"/>
            </a:p>
          </p:txBody>
        </p:sp>
      </p:grpSp>
      <p:cxnSp>
        <p:nvCxnSpPr>
          <p:cNvPr id="5802" name="Google Shape;5802;p193"/>
          <p:cNvCxnSpPr/>
          <p:nvPr/>
        </p:nvCxnSpPr>
        <p:spPr>
          <a:xfrm>
            <a:off x="4749879" y="3243472"/>
            <a:ext cx="3761700" cy="1712400"/>
          </a:xfrm>
          <a:prstGeom prst="bentConnector3">
            <a:avLst>
              <a:gd name="adj1" fmla="val 7568"/>
            </a:avLst>
          </a:prstGeom>
          <a:noFill/>
          <a:ln w="12700" cap="flat" cmpd="sng">
            <a:solidFill>
              <a:schemeClr val="dk1"/>
            </a:solidFill>
            <a:prstDash val="solid"/>
            <a:round/>
            <a:headEnd type="none" w="sm" len="sm"/>
            <a:tailEnd type="none" w="sm" len="sm"/>
          </a:ln>
        </p:spPr>
      </p:cxnSp>
      <p:cxnSp>
        <p:nvCxnSpPr>
          <p:cNvPr id="5803" name="Google Shape;5803;p193"/>
          <p:cNvCxnSpPr>
            <a:stCxn id="5773" idx="3"/>
            <a:endCxn id="5774" idx="3"/>
          </p:cNvCxnSpPr>
          <p:nvPr/>
        </p:nvCxnSpPr>
        <p:spPr>
          <a:xfrm>
            <a:off x="4310686" y="2988815"/>
            <a:ext cx="600" cy="471900"/>
          </a:xfrm>
          <a:prstGeom prst="bentConnector3">
            <a:avLst>
              <a:gd name="adj1" fmla="val 73412160"/>
            </a:avLst>
          </a:prstGeom>
          <a:noFill/>
          <a:ln w="12700" cap="flat" cmpd="sng">
            <a:solidFill>
              <a:schemeClr val="dk1"/>
            </a:solidFill>
            <a:prstDash val="solid"/>
            <a:round/>
            <a:headEnd type="none" w="sm" len="sm"/>
            <a:tailEnd type="none" w="sm" len="sm"/>
          </a:ln>
        </p:spPr>
      </p:cxnSp>
      <p:sp>
        <p:nvSpPr>
          <p:cNvPr id="5804" name="Google Shape;5804;p193"/>
          <p:cNvSpPr txBox="1"/>
          <p:nvPr/>
        </p:nvSpPr>
        <p:spPr>
          <a:xfrm>
            <a:off x="9277877" y="2848265"/>
            <a:ext cx="1647600" cy="282300"/>
          </a:xfrm>
          <a:prstGeom prst="rect">
            <a:avLst/>
          </a:prstGeom>
          <a:solidFill>
            <a:schemeClr val="dk2"/>
          </a:solid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FFFFFF"/>
              </a:buClr>
              <a:buSzPts val="1400"/>
              <a:buFont typeface="Quattrocento Sans"/>
              <a:buNone/>
            </a:pPr>
            <a:r>
              <a:rPr lang="en-US" sz="1400" b="1" i="0" u="none" strike="noStrike" cap="none">
                <a:solidFill>
                  <a:srgbClr val="FFFFFF"/>
                </a:solidFill>
                <a:latin typeface="Quattrocento Sans"/>
                <a:ea typeface="Quattrocento Sans"/>
                <a:cs typeface="Quattrocento Sans"/>
                <a:sym typeface="Quattrocento Sans"/>
              </a:rPr>
              <a:t>Deployment</a:t>
            </a:r>
            <a:endParaRPr sz="1400"/>
          </a:p>
        </p:txBody>
      </p:sp>
      <p:sp>
        <p:nvSpPr>
          <p:cNvPr id="5805" name="Google Shape;5805;p193"/>
          <p:cNvSpPr txBox="1"/>
          <p:nvPr/>
        </p:nvSpPr>
        <p:spPr>
          <a:xfrm>
            <a:off x="9277877" y="3244072"/>
            <a:ext cx="1647600" cy="282300"/>
          </a:xfrm>
          <a:prstGeom prst="rect">
            <a:avLst/>
          </a:prstGeom>
          <a:solidFill>
            <a:schemeClr val="dk2"/>
          </a:solid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FFFFFF"/>
              </a:buClr>
              <a:buSzPts val="1400"/>
              <a:buFont typeface="Quattrocento Sans"/>
              <a:buNone/>
            </a:pPr>
            <a:r>
              <a:rPr lang="en-US" sz="1400" b="1" i="0" u="none" strike="noStrike" cap="none">
                <a:solidFill>
                  <a:srgbClr val="FFFFFF"/>
                </a:solidFill>
                <a:latin typeface="Quattrocento Sans"/>
                <a:ea typeface="Quattrocento Sans"/>
                <a:cs typeface="Quattrocento Sans"/>
                <a:sym typeface="Quattrocento Sans"/>
              </a:rPr>
              <a:t>Batch scoring</a:t>
            </a:r>
            <a:endParaRPr sz="1400"/>
          </a:p>
        </p:txBody>
      </p:sp>
    </p:spTree>
    <p:extLst>
      <p:ext uri="{BB962C8B-B14F-4D97-AF65-F5344CB8AC3E}">
        <p14:creationId xmlns:p14="http://schemas.microsoft.com/office/powerpoint/2010/main" val="31020545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752"/>
                                        </p:tgtEl>
                                        <p:attrNameLst>
                                          <p:attrName>style.visibility</p:attrName>
                                        </p:attrNameLst>
                                      </p:cBhvr>
                                      <p:to>
                                        <p:strVal val="visible"/>
                                      </p:to>
                                    </p:set>
                                    <p:animEffect transition="in" filter="fade">
                                      <p:cBhvr>
                                        <p:cTn id="7" dur="500"/>
                                        <p:tgtEl>
                                          <p:spTgt spid="575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753"/>
                                        </p:tgtEl>
                                        <p:attrNameLst>
                                          <p:attrName>style.visibility</p:attrName>
                                        </p:attrNameLst>
                                      </p:cBhvr>
                                      <p:to>
                                        <p:strVal val="visible"/>
                                      </p:to>
                                    </p:set>
                                    <p:animEffect transition="in" filter="fade">
                                      <p:cBhvr>
                                        <p:cTn id="11" dur="500"/>
                                        <p:tgtEl>
                                          <p:spTgt spid="5753"/>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5773"/>
                                        </p:tgtEl>
                                        <p:attrNameLst>
                                          <p:attrName>style.visibility</p:attrName>
                                        </p:attrNameLst>
                                      </p:cBhvr>
                                      <p:to>
                                        <p:strVal val="visible"/>
                                      </p:to>
                                    </p:set>
                                    <p:animEffect transition="in" filter="fade">
                                      <p:cBhvr>
                                        <p:cTn id="15" dur="500"/>
                                        <p:tgtEl>
                                          <p:spTgt spid="5773"/>
                                        </p:tgtEl>
                                      </p:cBhvr>
                                    </p:animEffect>
                                  </p:childTnLst>
                                </p:cTn>
                              </p:par>
                              <p:par>
                                <p:cTn id="16" presetID="10" presetClass="entr" presetSubtype="0" fill="hold" nodeType="withEffect">
                                  <p:stCondLst>
                                    <p:cond delay="500"/>
                                  </p:stCondLst>
                                  <p:childTnLst>
                                    <p:set>
                                      <p:cBhvr>
                                        <p:cTn id="17" dur="1" fill="hold">
                                          <p:stCondLst>
                                            <p:cond delay="0"/>
                                          </p:stCondLst>
                                        </p:cTn>
                                        <p:tgtEl>
                                          <p:spTgt spid="5774"/>
                                        </p:tgtEl>
                                        <p:attrNameLst>
                                          <p:attrName>style.visibility</p:attrName>
                                        </p:attrNameLst>
                                      </p:cBhvr>
                                      <p:to>
                                        <p:strVal val="visible"/>
                                      </p:to>
                                    </p:set>
                                    <p:animEffect transition="in" filter="fade">
                                      <p:cBhvr>
                                        <p:cTn id="18" dur="500"/>
                                        <p:tgtEl>
                                          <p:spTgt spid="5774"/>
                                        </p:tgtEl>
                                      </p:cBhvr>
                                    </p:animEffect>
                                  </p:childTnLst>
                                </p:cTn>
                              </p:par>
                            </p:childTnLst>
                          </p:cTn>
                        </p:par>
                        <p:par>
                          <p:cTn id="19" fill="hold">
                            <p:stCondLst>
                              <p:cond delay="1500"/>
                            </p:stCondLst>
                            <p:childTnLst>
                              <p:par>
                                <p:cTn id="20" presetID="10" presetClass="entr" presetSubtype="0" fill="hold" nodeType="afterEffect">
                                  <p:stCondLst>
                                    <p:cond delay="0"/>
                                  </p:stCondLst>
                                  <p:childTnLst>
                                    <p:set>
                                      <p:cBhvr>
                                        <p:cTn id="21" dur="1" fill="hold">
                                          <p:stCondLst>
                                            <p:cond delay="0"/>
                                          </p:stCondLst>
                                        </p:cTn>
                                        <p:tgtEl>
                                          <p:spTgt spid="5803"/>
                                        </p:tgtEl>
                                        <p:attrNameLst>
                                          <p:attrName>style.visibility</p:attrName>
                                        </p:attrNameLst>
                                      </p:cBhvr>
                                      <p:to>
                                        <p:strVal val="visible"/>
                                      </p:to>
                                    </p:set>
                                    <p:animEffect transition="in" filter="fade">
                                      <p:cBhvr>
                                        <p:cTn id="22" dur="500"/>
                                        <p:tgtEl>
                                          <p:spTgt spid="5803"/>
                                        </p:tgtEl>
                                      </p:cBhvr>
                                    </p:animEffect>
                                  </p:childTnLst>
                                </p:cTn>
                              </p:par>
                            </p:childTnLst>
                          </p:cTn>
                        </p:par>
                        <p:par>
                          <p:cTn id="23" fill="hold">
                            <p:stCondLst>
                              <p:cond delay="2000"/>
                            </p:stCondLst>
                            <p:childTnLst>
                              <p:par>
                                <p:cTn id="24" presetID="10" presetClass="entr" presetSubtype="0" fill="hold" nodeType="afterEffect">
                                  <p:stCondLst>
                                    <p:cond delay="0"/>
                                  </p:stCondLst>
                                  <p:childTnLst>
                                    <p:set>
                                      <p:cBhvr>
                                        <p:cTn id="25" dur="1" fill="hold">
                                          <p:stCondLst>
                                            <p:cond delay="0"/>
                                          </p:stCondLst>
                                        </p:cTn>
                                        <p:tgtEl>
                                          <p:spTgt spid="5802"/>
                                        </p:tgtEl>
                                        <p:attrNameLst>
                                          <p:attrName>style.visibility</p:attrName>
                                        </p:attrNameLst>
                                      </p:cBhvr>
                                      <p:to>
                                        <p:strVal val="visible"/>
                                      </p:to>
                                    </p:set>
                                    <p:animEffect transition="in" filter="fade">
                                      <p:cBhvr>
                                        <p:cTn id="26" dur="500"/>
                                        <p:tgtEl>
                                          <p:spTgt spid="5802"/>
                                        </p:tgtEl>
                                      </p:cBhvr>
                                    </p:animEffect>
                                  </p:childTnLst>
                                </p:cTn>
                              </p:par>
                            </p:childTnLst>
                          </p:cTn>
                        </p:par>
                        <p:par>
                          <p:cTn id="27" fill="hold">
                            <p:stCondLst>
                              <p:cond delay="2500"/>
                            </p:stCondLst>
                            <p:childTnLst>
                              <p:par>
                                <p:cTn id="28" presetID="10" presetClass="entr" presetSubtype="0" fill="hold" nodeType="afterEffect">
                                  <p:stCondLst>
                                    <p:cond delay="0"/>
                                  </p:stCondLst>
                                  <p:childTnLst>
                                    <p:set>
                                      <p:cBhvr>
                                        <p:cTn id="29" dur="1" fill="hold">
                                          <p:stCondLst>
                                            <p:cond delay="0"/>
                                          </p:stCondLst>
                                        </p:cTn>
                                        <p:tgtEl>
                                          <p:spTgt spid="5764"/>
                                        </p:tgtEl>
                                        <p:attrNameLst>
                                          <p:attrName>style.visibility</p:attrName>
                                        </p:attrNameLst>
                                      </p:cBhvr>
                                      <p:to>
                                        <p:strVal val="visible"/>
                                      </p:to>
                                    </p:set>
                                    <p:animEffect transition="in" filter="fade">
                                      <p:cBhvr>
                                        <p:cTn id="30" dur="500"/>
                                        <p:tgtEl>
                                          <p:spTgt spid="5764"/>
                                        </p:tgtEl>
                                      </p:cBhvr>
                                    </p:animEffect>
                                  </p:childTnLst>
                                </p:cTn>
                              </p:par>
                            </p:childTnLst>
                          </p:cTn>
                        </p:par>
                        <p:par>
                          <p:cTn id="31" fill="hold">
                            <p:stCondLst>
                              <p:cond delay="3000"/>
                            </p:stCondLst>
                            <p:childTnLst>
                              <p:par>
                                <p:cTn id="32" presetID="10" presetClass="entr" presetSubtype="0" fill="hold" nodeType="afterEffect">
                                  <p:stCondLst>
                                    <p:cond delay="0"/>
                                  </p:stCondLst>
                                  <p:childTnLst>
                                    <p:set>
                                      <p:cBhvr>
                                        <p:cTn id="33" dur="1" fill="hold">
                                          <p:stCondLst>
                                            <p:cond delay="0"/>
                                          </p:stCondLst>
                                        </p:cTn>
                                        <p:tgtEl>
                                          <p:spTgt spid="5804"/>
                                        </p:tgtEl>
                                        <p:attrNameLst>
                                          <p:attrName>style.visibility</p:attrName>
                                        </p:attrNameLst>
                                      </p:cBhvr>
                                      <p:to>
                                        <p:strVal val="visible"/>
                                      </p:to>
                                    </p:set>
                                    <p:animEffect transition="in" filter="fade">
                                      <p:cBhvr>
                                        <p:cTn id="34" dur="500"/>
                                        <p:tgtEl>
                                          <p:spTgt spid="5804"/>
                                        </p:tgtEl>
                                      </p:cBhvr>
                                    </p:animEffect>
                                  </p:childTnLst>
                                </p:cTn>
                              </p:par>
                            </p:childTnLst>
                          </p:cTn>
                        </p:par>
                        <p:par>
                          <p:cTn id="35" fill="hold">
                            <p:stCondLst>
                              <p:cond delay="3500"/>
                            </p:stCondLst>
                            <p:childTnLst>
                              <p:par>
                                <p:cTn id="36" presetID="10" presetClass="entr" presetSubtype="0" fill="hold" nodeType="afterEffect">
                                  <p:stCondLst>
                                    <p:cond delay="0"/>
                                  </p:stCondLst>
                                  <p:childTnLst>
                                    <p:set>
                                      <p:cBhvr>
                                        <p:cTn id="37" dur="1" fill="hold">
                                          <p:stCondLst>
                                            <p:cond delay="0"/>
                                          </p:stCondLst>
                                        </p:cTn>
                                        <p:tgtEl>
                                          <p:spTgt spid="5805"/>
                                        </p:tgtEl>
                                        <p:attrNameLst>
                                          <p:attrName>style.visibility</p:attrName>
                                        </p:attrNameLst>
                                      </p:cBhvr>
                                      <p:to>
                                        <p:strVal val="visible"/>
                                      </p:to>
                                    </p:set>
                                    <p:animEffect transition="in" filter="fade">
                                      <p:cBhvr>
                                        <p:cTn id="38" dur="500"/>
                                        <p:tgtEl>
                                          <p:spTgt spid="58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5809"/>
        <p:cNvGrpSpPr/>
        <p:nvPr/>
      </p:nvGrpSpPr>
      <p:grpSpPr>
        <a:xfrm>
          <a:off x="0" y="0"/>
          <a:ext cx="0" cy="0"/>
          <a:chOff x="0" y="0"/>
          <a:chExt cx="0" cy="0"/>
        </a:xfrm>
      </p:grpSpPr>
      <p:sp>
        <p:nvSpPr>
          <p:cNvPr id="5810" name="Google Shape;5810;p194"/>
          <p:cNvSpPr txBox="1">
            <a:spLocks noGrp="1"/>
          </p:cNvSpPr>
          <p:nvPr>
            <p:ph type="title"/>
          </p:nvPr>
        </p:nvSpPr>
        <p:spPr>
          <a:prstGeom prst="rect">
            <a:avLst/>
          </a:prstGeom>
          <a:noFill/>
          <a:ln>
            <a:noFill/>
          </a:ln>
        </p:spPr>
        <p:txBody>
          <a:bodyPr spcFirstLastPara="1" wrap="square" lIns="89625" tIns="161350" rIns="0" bIns="0" anchor="t" anchorCtr="0">
            <a:noAutofit/>
          </a:bodyPr>
          <a:lstStyle/>
          <a:p>
            <a:pPr marL="0" lvl="0" indent="0" algn="l" rtl="0">
              <a:lnSpc>
                <a:spcPct val="90000"/>
              </a:lnSpc>
              <a:spcBef>
                <a:spcPts val="0"/>
              </a:spcBef>
              <a:spcAft>
                <a:spcPts val="0"/>
              </a:spcAft>
              <a:buClr>
                <a:srgbClr val="000000"/>
              </a:buClr>
              <a:buSzPts val="3500"/>
              <a:buFont typeface="Quattrocento Sans"/>
              <a:buNone/>
            </a:pPr>
            <a:r>
              <a:rPr lang="en-US" sz="4500" b="1">
                <a:latin typeface="Calibri"/>
                <a:ea typeface="Calibri"/>
                <a:cs typeface="Calibri"/>
                <a:sym typeface="Calibri"/>
              </a:rPr>
              <a:t>Advantages of Azure ML Pipelines</a:t>
            </a:r>
            <a:endParaRPr sz="4500" b="1">
              <a:latin typeface="Calibri"/>
              <a:ea typeface="Calibri"/>
              <a:cs typeface="Calibri"/>
              <a:sym typeface="Calibri"/>
            </a:endParaRPr>
          </a:p>
        </p:txBody>
      </p:sp>
      <p:grpSp>
        <p:nvGrpSpPr>
          <p:cNvPr id="5811" name="Google Shape;5811;p194"/>
          <p:cNvGrpSpPr/>
          <p:nvPr/>
        </p:nvGrpSpPr>
        <p:grpSpPr>
          <a:xfrm>
            <a:off x="850745" y="2082929"/>
            <a:ext cx="4822706" cy="1146891"/>
            <a:chOff x="1893798" y="1475465"/>
            <a:chExt cx="4919623" cy="1169700"/>
          </a:xfrm>
        </p:grpSpPr>
        <p:sp>
          <p:nvSpPr>
            <p:cNvPr id="5812" name="Google Shape;5812;p194"/>
            <p:cNvSpPr/>
            <p:nvPr/>
          </p:nvSpPr>
          <p:spPr>
            <a:xfrm>
              <a:off x="1893798" y="1695121"/>
              <a:ext cx="672084" cy="672084"/>
            </a:xfrm>
            <a:custGeom>
              <a:avLst/>
              <a:gdLst/>
              <a:ahLst/>
              <a:cxnLst/>
              <a:rect l="l" t="t" r="r" b="b"/>
              <a:pathLst>
                <a:path w="914400" h="914400" extrusionOk="0">
                  <a:moveTo>
                    <a:pt x="457200" y="0"/>
                  </a:moveTo>
                  <a:cubicBezTo>
                    <a:pt x="709705" y="0"/>
                    <a:pt x="914400" y="204695"/>
                    <a:pt x="914400" y="457200"/>
                  </a:cubicBezTo>
                  <a:cubicBezTo>
                    <a:pt x="914400" y="709705"/>
                    <a:pt x="709705" y="914400"/>
                    <a:pt x="457200" y="914400"/>
                  </a:cubicBezTo>
                  <a:cubicBezTo>
                    <a:pt x="204695" y="914400"/>
                    <a:pt x="0" y="709705"/>
                    <a:pt x="0" y="457200"/>
                  </a:cubicBezTo>
                  <a:cubicBezTo>
                    <a:pt x="0" y="204695"/>
                    <a:pt x="204695" y="0"/>
                    <a:pt x="457200" y="0"/>
                  </a:cubicBezTo>
                  <a:close/>
                  <a:moveTo>
                    <a:pt x="325025" y="247606"/>
                  </a:moveTo>
                  <a:lnTo>
                    <a:pt x="325025" y="666796"/>
                  </a:lnTo>
                  <a:lnTo>
                    <a:pt x="686395" y="457201"/>
                  </a:lnTo>
                  <a:lnTo>
                    <a:pt x="325025" y="247606"/>
                  </a:lnTo>
                  <a:close/>
                </a:path>
              </a:pathLst>
            </a:custGeom>
            <a:noFill/>
            <a:ln w="12700" cap="rnd" cmpd="sng">
              <a:solidFill>
                <a:schemeClr val="dk2"/>
              </a:solidFill>
              <a:prstDash val="solid"/>
              <a:miter lim="800000"/>
              <a:headEnd type="none" w="sm" len="sm"/>
              <a:tailEnd type="none" w="sm" len="sm"/>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000000"/>
                </a:solidFill>
                <a:latin typeface="Arial"/>
                <a:ea typeface="Arial"/>
                <a:cs typeface="Arial"/>
                <a:sym typeface="Arial"/>
              </a:endParaRPr>
            </a:p>
          </p:txBody>
        </p:sp>
        <p:sp>
          <p:nvSpPr>
            <p:cNvPr id="5813" name="Google Shape;5813;p194"/>
            <p:cNvSpPr/>
            <p:nvPr/>
          </p:nvSpPr>
          <p:spPr>
            <a:xfrm>
              <a:off x="2807821" y="1475465"/>
              <a:ext cx="4005600" cy="1169700"/>
            </a:xfrm>
            <a:prstGeom prst="rect">
              <a:avLst/>
            </a:prstGeom>
            <a:noFill/>
            <a:ln>
              <a:noFill/>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rgbClr val="0078D4"/>
                </a:buClr>
                <a:buSzPts val="2200"/>
                <a:buFont typeface="Quattrocento Sans"/>
                <a:buNone/>
              </a:pPr>
              <a:r>
                <a:rPr lang="en-US" sz="2200" b="1" i="0" u="none" strike="noStrike" cap="none">
                  <a:solidFill>
                    <a:srgbClr val="0078D4"/>
                  </a:solidFill>
                  <a:latin typeface="Quattrocento Sans"/>
                  <a:ea typeface="Quattrocento Sans"/>
                  <a:cs typeface="Quattrocento Sans"/>
                  <a:sym typeface="Quattrocento Sans"/>
                </a:rPr>
                <a:t>Unattended runs </a:t>
              </a:r>
              <a:endParaRPr sz="1400"/>
            </a:p>
            <a:p>
              <a:pPr marL="0" marR="0" lvl="0" indent="0" algn="l" rtl="0">
                <a:lnSpc>
                  <a:spcPct val="100000"/>
                </a:lnSpc>
                <a:spcBef>
                  <a:spcPts val="0"/>
                </a:spcBef>
                <a:spcAft>
                  <a:spcPts val="0"/>
                </a:spcAft>
                <a:buClr>
                  <a:srgbClr val="1D1D20"/>
                </a:buClr>
                <a:buSzPts val="1600"/>
                <a:buFont typeface="Quattrocento Sans"/>
                <a:buNone/>
              </a:pPr>
              <a:r>
                <a:rPr lang="en-US" sz="1600" b="0" i="0" u="none" strike="noStrike" cap="none">
                  <a:solidFill>
                    <a:srgbClr val="1D1D20"/>
                  </a:solidFill>
                  <a:latin typeface="Quattrocento Sans"/>
                  <a:ea typeface="Quattrocento Sans"/>
                  <a:cs typeface="Quattrocento Sans"/>
                  <a:sym typeface="Quattrocento Sans"/>
                </a:rPr>
                <a:t>Schedule a few steps to run in parallel or in sequence to focus on other tasks while your pipeline runs </a:t>
              </a:r>
              <a:endParaRPr sz="1400"/>
            </a:p>
          </p:txBody>
        </p:sp>
      </p:grpSp>
      <p:grpSp>
        <p:nvGrpSpPr>
          <p:cNvPr id="5814" name="Google Shape;5814;p194"/>
          <p:cNvGrpSpPr/>
          <p:nvPr/>
        </p:nvGrpSpPr>
        <p:grpSpPr>
          <a:xfrm>
            <a:off x="6329906" y="4071594"/>
            <a:ext cx="4809551" cy="1146891"/>
            <a:chOff x="1907219" y="2740661"/>
            <a:chExt cx="4906203" cy="1169700"/>
          </a:xfrm>
        </p:grpSpPr>
        <p:grpSp>
          <p:nvGrpSpPr>
            <p:cNvPr id="5815" name="Google Shape;5815;p194"/>
            <p:cNvGrpSpPr/>
            <p:nvPr/>
          </p:nvGrpSpPr>
          <p:grpSpPr>
            <a:xfrm>
              <a:off x="1907219" y="2885910"/>
              <a:ext cx="624448" cy="780561"/>
              <a:chOff x="-89366" y="1973262"/>
              <a:chExt cx="986802" cy="1233504"/>
            </a:xfrm>
          </p:grpSpPr>
          <p:sp>
            <p:nvSpPr>
              <p:cNvPr id="5816" name="Google Shape;5816;p194"/>
              <p:cNvSpPr/>
              <p:nvPr/>
            </p:nvSpPr>
            <p:spPr>
              <a:xfrm>
                <a:off x="-89366" y="2107542"/>
                <a:ext cx="555856" cy="565226"/>
              </a:xfrm>
              <a:custGeom>
                <a:avLst/>
                <a:gdLst/>
                <a:ahLst/>
                <a:cxnLst/>
                <a:rect l="l" t="t" r="r" b="b"/>
                <a:pathLst>
                  <a:path w="130" h="132" extrusionOk="0">
                    <a:moveTo>
                      <a:pt x="1" y="132"/>
                    </a:moveTo>
                    <a:cubicBezTo>
                      <a:pt x="1" y="126"/>
                      <a:pt x="0" y="120"/>
                      <a:pt x="0" y="115"/>
                    </a:cubicBezTo>
                    <a:cubicBezTo>
                      <a:pt x="0" y="51"/>
                      <a:pt x="51" y="0"/>
                      <a:pt x="115" y="0"/>
                    </a:cubicBezTo>
                    <a:cubicBezTo>
                      <a:pt x="121" y="0"/>
                      <a:pt x="126" y="0"/>
                      <a:pt x="130" y="0"/>
                    </a:cubicBezTo>
                  </a:path>
                </a:pathLst>
              </a:custGeom>
              <a:no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000000"/>
                  </a:solidFill>
                  <a:latin typeface="Quattrocento Sans"/>
                  <a:ea typeface="Quattrocento Sans"/>
                  <a:cs typeface="Quattrocento Sans"/>
                  <a:sym typeface="Quattrocento Sans"/>
                </a:endParaRPr>
              </a:p>
            </p:txBody>
          </p:sp>
          <p:sp>
            <p:nvSpPr>
              <p:cNvPr id="5817" name="Google Shape;5817;p194"/>
              <p:cNvSpPr/>
              <p:nvPr/>
            </p:nvSpPr>
            <p:spPr>
              <a:xfrm>
                <a:off x="266632" y="2538488"/>
                <a:ext cx="630804" cy="552734"/>
              </a:xfrm>
              <a:custGeom>
                <a:avLst/>
                <a:gdLst/>
                <a:ahLst/>
                <a:cxnLst/>
                <a:rect l="l" t="t" r="r" b="b"/>
                <a:pathLst>
                  <a:path w="147" h="129" extrusionOk="0">
                    <a:moveTo>
                      <a:pt x="0" y="125"/>
                    </a:moveTo>
                    <a:cubicBezTo>
                      <a:pt x="10" y="127"/>
                      <a:pt x="21" y="129"/>
                      <a:pt x="32" y="129"/>
                    </a:cubicBezTo>
                    <a:cubicBezTo>
                      <a:pt x="96" y="129"/>
                      <a:pt x="147" y="77"/>
                      <a:pt x="147" y="14"/>
                    </a:cubicBezTo>
                    <a:cubicBezTo>
                      <a:pt x="147" y="9"/>
                      <a:pt x="147" y="4"/>
                      <a:pt x="146" y="0"/>
                    </a:cubicBezTo>
                  </a:path>
                </a:pathLst>
              </a:custGeom>
              <a:no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000000"/>
                  </a:solidFill>
                  <a:latin typeface="Quattrocento Sans"/>
                  <a:ea typeface="Quattrocento Sans"/>
                  <a:cs typeface="Quattrocento Sans"/>
                  <a:sym typeface="Quattrocento Sans"/>
                </a:endParaRPr>
              </a:p>
            </p:txBody>
          </p:sp>
          <p:sp>
            <p:nvSpPr>
              <p:cNvPr id="5818" name="Google Shape;5818;p194"/>
              <p:cNvSpPr/>
              <p:nvPr/>
            </p:nvSpPr>
            <p:spPr>
              <a:xfrm>
                <a:off x="263510" y="2988171"/>
                <a:ext cx="140525" cy="218595"/>
              </a:xfrm>
              <a:custGeom>
                <a:avLst/>
                <a:gdLst/>
                <a:ahLst/>
                <a:cxnLst/>
                <a:rect l="l" t="t" r="r" b="b"/>
                <a:pathLst>
                  <a:path w="33" h="51" extrusionOk="0">
                    <a:moveTo>
                      <a:pt x="33" y="0"/>
                    </a:moveTo>
                    <a:cubicBezTo>
                      <a:pt x="0" y="19"/>
                      <a:pt x="0" y="19"/>
                      <a:pt x="0" y="19"/>
                    </a:cubicBezTo>
                    <a:cubicBezTo>
                      <a:pt x="20" y="51"/>
                      <a:pt x="20" y="51"/>
                      <a:pt x="20" y="51"/>
                    </a:cubicBezTo>
                  </a:path>
                </a:pathLst>
              </a:custGeom>
              <a:no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000000"/>
                  </a:solidFill>
                  <a:latin typeface="Quattrocento Sans"/>
                  <a:ea typeface="Quattrocento Sans"/>
                  <a:cs typeface="Quattrocento Sans"/>
                  <a:sym typeface="Quattrocento Sans"/>
                </a:endParaRPr>
              </a:p>
            </p:txBody>
          </p:sp>
          <p:sp>
            <p:nvSpPr>
              <p:cNvPr id="5819" name="Google Shape;5819;p194"/>
              <p:cNvSpPr/>
              <p:nvPr/>
            </p:nvSpPr>
            <p:spPr>
              <a:xfrm>
                <a:off x="332211" y="1973262"/>
                <a:ext cx="140525" cy="221719"/>
              </a:xfrm>
              <a:custGeom>
                <a:avLst/>
                <a:gdLst/>
                <a:ahLst/>
                <a:cxnLst/>
                <a:rect l="l" t="t" r="r" b="b"/>
                <a:pathLst>
                  <a:path w="33" h="52" extrusionOk="0">
                    <a:moveTo>
                      <a:pt x="0" y="52"/>
                    </a:moveTo>
                    <a:cubicBezTo>
                      <a:pt x="33" y="32"/>
                      <a:pt x="33" y="32"/>
                      <a:pt x="33" y="32"/>
                    </a:cubicBezTo>
                    <a:cubicBezTo>
                      <a:pt x="13" y="0"/>
                      <a:pt x="13" y="0"/>
                      <a:pt x="13" y="0"/>
                    </a:cubicBezTo>
                  </a:path>
                </a:pathLst>
              </a:custGeom>
              <a:no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000000"/>
                  </a:solidFill>
                  <a:latin typeface="Quattrocento Sans"/>
                  <a:ea typeface="Quattrocento Sans"/>
                  <a:cs typeface="Quattrocento Sans"/>
                  <a:sym typeface="Quattrocento Sans"/>
                </a:endParaRPr>
              </a:p>
            </p:txBody>
          </p:sp>
          <p:sp>
            <p:nvSpPr>
              <p:cNvPr id="5820" name="Google Shape;5820;p194"/>
              <p:cNvSpPr/>
              <p:nvPr/>
            </p:nvSpPr>
            <p:spPr>
              <a:xfrm>
                <a:off x="-72112" y="2783587"/>
                <a:ext cx="235800" cy="233100"/>
              </a:xfrm>
              <a:prstGeom prst="ellipse">
                <a:avLst/>
              </a:prstGeom>
              <a:no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000000"/>
                  </a:solidFill>
                  <a:latin typeface="Quattrocento Sans"/>
                  <a:ea typeface="Quattrocento Sans"/>
                  <a:cs typeface="Quattrocento Sans"/>
                  <a:sym typeface="Quattrocento Sans"/>
                </a:endParaRPr>
              </a:p>
            </p:txBody>
          </p:sp>
          <p:sp>
            <p:nvSpPr>
              <p:cNvPr id="5821" name="Google Shape;5821;p194"/>
              <p:cNvSpPr/>
              <p:nvPr/>
            </p:nvSpPr>
            <p:spPr>
              <a:xfrm>
                <a:off x="609219" y="2200614"/>
                <a:ext cx="203100" cy="203100"/>
              </a:xfrm>
              <a:prstGeom prst="rect">
                <a:avLst/>
              </a:prstGeom>
              <a:no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000000"/>
                  </a:solidFill>
                  <a:latin typeface="Quattrocento Sans"/>
                  <a:ea typeface="Quattrocento Sans"/>
                  <a:cs typeface="Quattrocento Sans"/>
                  <a:sym typeface="Quattrocento Sans"/>
                </a:endParaRPr>
              </a:p>
            </p:txBody>
          </p:sp>
        </p:grpSp>
        <p:sp>
          <p:nvSpPr>
            <p:cNvPr id="5822" name="Google Shape;5822;p194"/>
            <p:cNvSpPr/>
            <p:nvPr/>
          </p:nvSpPr>
          <p:spPr>
            <a:xfrm>
              <a:off x="2807822" y="2740661"/>
              <a:ext cx="4005600" cy="1169700"/>
            </a:xfrm>
            <a:prstGeom prst="rect">
              <a:avLst/>
            </a:prstGeom>
            <a:noFill/>
            <a:ln>
              <a:noFill/>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rgbClr val="0078D4"/>
                </a:buClr>
                <a:buSzPts val="2200"/>
                <a:buFont typeface="Quattrocento Sans"/>
                <a:buNone/>
              </a:pPr>
              <a:r>
                <a:rPr lang="en-US" sz="2200" b="1" i="0" u="none" strike="noStrike" cap="none">
                  <a:solidFill>
                    <a:srgbClr val="0078D4"/>
                  </a:solidFill>
                  <a:latin typeface="Quattrocento Sans"/>
                  <a:ea typeface="Quattrocento Sans"/>
                  <a:cs typeface="Quattrocento Sans"/>
                  <a:sym typeface="Quattrocento Sans"/>
                </a:rPr>
                <a:t>Mixed and diverse compute </a:t>
              </a:r>
              <a:endParaRPr sz="1400"/>
            </a:p>
            <a:p>
              <a:pPr marL="0" marR="0" lvl="0" indent="0" algn="l" rtl="0">
                <a:lnSpc>
                  <a:spcPct val="100000"/>
                </a:lnSpc>
                <a:spcBef>
                  <a:spcPts val="0"/>
                </a:spcBef>
                <a:spcAft>
                  <a:spcPts val="0"/>
                </a:spcAft>
                <a:buClr>
                  <a:srgbClr val="1D1D20"/>
                </a:buClr>
                <a:buSzPts val="1600"/>
                <a:buFont typeface="Quattrocento Sans"/>
                <a:buNone/>
              </a:pPr>
              <a:r>
                <a:rPr lang="en-US" sz="1600" b="0" i="0" u="none" strike="noStrike" cap="none">
                  <a:solidFill>
                    <a:srgbClr val="1D1D20"/>
                  </a:solidFill>
                  <a:latin typeface="Quattrocento Sans"/>
                  <a:ea typeface="Quattrocento Sans"/>
                  <a:cs typeface="Quattrocento Sans"/>
                  <a:sym typeface="Quattrocento Sans"/>
                </a:rPr>
                <a:t>Use multiple pipelines that are reliably coordinated across heterogeneous and scalable computes and storages</a:t>
              </a:r>
              <a:endParaRPr sz="1400"/>
            </a:p>
          </p:txBody>
        </p:sp>
      </p:grpSp>
      <p:grpSp>
        <p:nvGrpSpPr>
          <p:cNvPr id="5823" name="Google Shape;5823;p194"/>
          <p:cNvGrpSpPr/>
          <p:nvPr/>
        </p:nvGrpSpPr>
        <p:grpSpPr>
          <a:xfrm>
            <a:off x="878093" y="4071639"/>
            <a:ext cx="4772048" cy="1146891"/>
            <a:chOff x="1945477" y="5209499"/>
            <a:chExt cx="4867946" cy="1169700"/>
          </a:xfrm>
        </p:grpSpPr>
        <p:sp>
          <p:nvSpPr>
            <p:cNvPr id="5824" name="Google Shape;5824;p194"/>
            <p:cNvSpPr/>
            <p:nvPr/>
          </p:nvSpPr>
          <p:spPr>
            <a:xfrm>
              <a:off x="2807823" y="5209499"/>
              <a:ext cx="4005600" cy="1169700"/>
            </a:xfrm>
            <a:prstGeom prst="rect">
              <a:avLst/>
            </a:prstGeom>
            <a:noFill/>
            <a:ln>
              <a:noFill/>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rgbClr val="0078D4"/>
                </a:buClr>
                <a:buSzPts val="2200"/>
                <a:buFont typeface="Quattrocento Sans"/>
                <a:buNone/>
              </a:pPr>
              <a:r>
                <a:rPr lang="en-US" sz="2200" b="1" i="0" u="none" strike="noStrike" cap="none">
                  <a:solidFill>
                    <a:srgbClr val="0078D4"/>
                  </a:solidFill>
                  <a:latin typeface="Quattrocento Sans"/>
                  <a:ea typeface="Quattrocento Sans"/>
                  <a:cs typeface="Quattrocento Sans"/>
                  <a:sym typeface="Quattrocento Sans"/>
                </a:rPr>
                <a:t>Reusability </a:t>
              </a:r>
              <a:endParaRPr sz="1400"/>
            </a:p>
            <a:p>
              <a:pPr marL="0" marR="0" lvl="0" indent="0" algn="l" rtl="0">
                <a:lnSpc>
                  <a:spcPct val="100000"/>
                </a:lnSpc>
                <a:spcBef>
                  <a:spcPts val="0"/>
                </a:spcBef>
                <a:spcAft>
                  <a:spcPts val="0"/>
                </a:spcAft>
                <a:buClr>
                  <a:srgbClr val="1D1D20"/>
                </a:buClr>
                <a:buSzPts val="1600"/>
                <a:buFont typeface="Quattrocento Sans"/>
                <a:buNone/>
              </a:pPr>
              <a:r>
                <a:rPr lang="en-US" sz="1600" b="0" i="0" u="none" strike="noStrike" cap="none">
                  <a:solidFill>
                    <a:srgbClr val="1D1D20"/>
                  </a:solidFill>
                  <a:latin typeface="Quattrocento Sans"/>
                  <a:ea typeface="Quattrocento Sans"/>
                  <a:cs typeface="Quattrocento Sans"/>
                  <a:sym typeface="Quattrocento Sans"/>
                </a:rPr>
                <a:t>Create templates of pipelines for specific scenarios such as retraining and batch scoring</a:t>
              </a:r>
              <a:endParaRPr sz="1400"/>
            </a:p>
          </p:txBody>
        </p:sp>
        <p:grpSp>
          <p:nvGrpSpPr>
            <p:cNvPr id="5825" name="Google Shape;5825;p194"/>
            <p:cNvGrpSpPr/>
            <p:nvPr/>
          </p:nvGrpSpPr>
          <p:grpSpPr>
            <a:xfrm rot="-5400000">
              <a:off x="1821514" y="5545573"/>
              <a:ext cx="833370" cy="585444"/>
              <a:chOff x="-417846" y="3808364"/>
              <a:chExt cx="527650" cy="293117"/>
            </a:xfrm>
          </p:grpSpPr>
          <p:grpSp>
            <p:nvGrpSpPr>
              <p:cNvPr id="5826" name="Google Shape;5826;p194"/>
              <p:cNvGrpSpPr/>
              <p:nvPr/>
            </p:nvGrpSpPr>
            <p:grpSpPr>
              <a:xfrm>
                <a:off x="-417846" y="3808364"/>
                <a:ext cx="527650" cy="293117"/>
                <a:chOff x="3864050" y="5013705"/>
                <a:chExt cx="909427" cy="505201"/>
              </a:xfrm>
            </p:grpSpPr>
            <p:sp>
              <p:nvSpPr>
                <p:cNvPr id="5827" name="Google Shape;5827;p194"/>
                <p:cNvSpPr/>
                <p:nvPr/>
              </p:nvSpPr>
              <p:spPr>
                <a:xfrm rot="5400000">
                  <a:off x="3732950" y="5144805"/>
                  <a:ext cx="505200" cy="243000"/>
                </a:xfrm>
                <a:prstGeom prst="can">
                  <a:avLst>
                    <a:gd name="adj" fmla="val 50000"/>
                  </a:avLst>
                </a:prstGeom>
                <a:solidFill>
                  <a:schemeClr val="lt1"/>
                </a:solidFill>
                <a:ln w="12700" cap="flat" cmpd="sng">
                  <a:solidFill>
                    <a:schemeClr val="dk2"/>
                  </a:solidFill>
                  <a:prstDash val="solid"/>
                  <a:round/>
                  <a:headEnd type="none" w="sm" len="sm"/>
                  <a:tailEnd type="none" w="sm" len="sm"/>
                </a:ln>
              </p:spPr>
              <p:txBody>
                <a:bodyPr spcFirstLastPara="1" wrap="square" lIns="0" tIns="143425" rIns="0" bIns="143425" anchor="ctr" anchorCtr="0">
                  <a:noAutofit/>
                </a:bodyPr>
                <a:lstStyle/>
                <a:p>
                  <a:pPr marL="0" marR="0" lvl="0" indent="0" algn="ctr" rtl="0">
                    <a:lnSpc>
                      <a:spcPct val="90000"/>
                    </a:lnSpc>
                    <a:spcBef>
                      <a:spcPts val="0"/>
                    </a:spcBef>
                    <a:spcAft>
                      <a:spcPts val="0"/>
                    </a:spcAft>
                    <a:buClr>
                      <a:schemeClr val="lt1"/>
                    </a:buClr>
                    <a:buSzPts val="1800"/>
                    <a:buFont typeface="Quattrocento Sans"/>
                    <a:buNone/>
                  </a:pPr>
                  <a:endParaRPr sz="1800" b="0" i="0" u="none" strike="noStrike" cap="none">
                    <a:solidFill>
                      <a:srgbClr val="0078D4"/>
                    </a:solidFill>
                    <a:latin typeface="Quattrocento Sans"/>
                    <a:ea typeface="Quattrocento Sans"/>
                    <a:cs typeface="Quattrocento Sans"/>
                    <a:sym typeface="Quattrocento Sans"/>
                  </a:endParaRPr>
                </a:p>
              </p:txBody>
            </p:sp>
            <p:sp>
              <p:nvSpPr>
                <p:cNvPr id="5828" name="Google Shape;5828;p194"/>
                <p:cNvSpPr/>
                <p:nvPr/>
              </p:nvSpPr>
              <p:spPr>
                <a:xfrm rot="5400000">
                  <a:off x="4110109" y="4958654"/>
                  <a:ext cx="430200" cy="615600"/>
                </a:xfrm>
                <a:prstGeom prst="can">
                  <a:avLst>
                    <a:gd name="adj" fmla="val 17907"/>
                  </a:avLst>
                </a:prstGeom>
                <a:solidFill>
                  <a:schemeClr val="lt1"/>
                </a:solidFill>
                <a:ln w="12700" cap="flat" cmpd="sng">
                  <a:solidFill>
                    <a:schemeClr val="dk2"/>
                  </a:solidFill>
                  <a:prstDash val="solid"/>
                  <a:round/>
                  <a:headEnd type="none" w="sm" len="sm"/>
                  <a:tailEnd type="none" w="sm" len="sm"/>
                </a:ln>
              </p:spPr>
              <p:txBody>
                <a:bodyPr spcFirstLastPara="1" wrap="square" lIns="0" tIns="143425" rIns="0" bIns="143425" anchor="ctr" anchorCtr="0">
                  <a:noAutofit/>
                </a:bodyPr>
                <a:lstStyle/>
                <a:p>
                  <a:pPr marL="0" marR="0" lvl="0" indent="0" algn="ctr" rtl="0">
                    <a:lnSpc>
                      <a:spcPct val="90000"/>
                    </a:lnSpc>
                    <a:spcBef>
                      <a:spcPts val="0"/>
                    </a:spcBef>
                    <a:spcAft>
                      <a:spcPts val="0"/>
                    </a:spcAft>
                    <a:buClr>
                      <a:schemeClr val="lt1"/>
                    </a:buClr>
                    <a:buSzPts val="1800"/>
                    <a:buFont typeface="Quattrocento Sans"/>
                    <a:buNone/>
                  </a:pPr>
                  <a:endParaRPr sz="1800" b="0" i="0" u="none" strike="noStrike" cap="none">
                    <a:solidFill>
                      <a:srgbClr val="0078D4"/>
                    </a:solidFill>
                    <a:latin typeface="Quattrocento Sans"/>
                    <a:ea typeface="Quattrocento Sans"/>
                    <a:cs typeface="Quattrocento Sans"/>
                    <a:sym typeface="Quattrocento Sans"/>
                  </a:endParaRPr>
                </a:p>
              </p:txBody>
            </p:sp>
            <p:sp>
              <p:nvSpPr>
                <p:cNvPr id="5829" name="Google Shape;5829;p194"/>
                <p:cNvSpPr/>
                <p:nvPr/>
              </p:nvSpPr>
              <p:spPr>
                <a:xfrm rot="5400000">
                  <a:off x="4399377" y="5144805"/>
                  <a:ext cx="505200" cy="243000"/>
                </a:xfrm>
                <a:prstGeom prst="can">
                  <a:avLst>
                    <a:gd name="adj" fmla="val 50000"/>
                  </a:avLst>
                </a:prstGeom>
                <a:solidFill>
                  <a:schemeClr val="lt1"/>
                </a:solidFill>
                <a:ln w="12700" cap="flat" cmpd="sng">
                  <a:solidFill>
                    <a:schemeClr val="dk2"/>
                  </a:solidFill>
                  <a:prstDash val="solid"/>
                  <a:round/>
                  <a:headEnd type="none" w="sm" len="sm"/>
                  <a:tailEnd type="none" w="sm" len="sm"/>
                </a:ln>
              </p:spPr>
              <p:txBody>
                <a:bodyPr spcFirstLastPara="1" wrap="square" lIns="0" tIns="143425" rIns="0" bIns="143425" anchor="ctr" anchorCtr="0">
                  <a:noAutofit/>
                </a:bodyPr>
                <a:lstStyle/>
                <a:p>
                  <a:pPr marL="0" marR="0" lvl="0" indent="0" algn="ctr" rtl="0">
                    <a:lnSpc>
                      <a:spcPct val="90000"/>
                    </a:lnSpc>
                    <a:spcBef>
                      <a:spcPts val="0"/>
                    </a:spcBef>
                    <a:spcAft>
                      <a:spcPts val="0"/>
                    </a:spcAft>
                    <a:buClr>
                      <a:schemeClr val="lt1"/>
                    </a:buClr>
                    <a:buSzPts val="1800"/>
                    <a:buFont typeface="Quattrocento Sans"/>
                    <a:buNone/>
                  </a:pPr>
                  <a:endParaRPr sz="1800" b="0" i="0" u="none" strike="noStrike" cap="none">
                    <a:solidFill>
                      <a:srgbClr val="0078D4"/>
                    </a:solidFill>
                    <a:latin typeface="Quattrocento Sans"/>
                    <a:ea typeface="Quattrocento Sans"/>
                    <a:cs typeface="Quattrocento Sans"/>
                    <a:sym typeface="Quattrocento Sans"/>
                  </a:endParaRPr>
                </a:p>
              </p:txBody>
            </p:sp>
          </p:grpSp>
          <p:grpSp>
            <p:nvGrpSpPr>
              <p:cNvPr id="5830" name="Google Shape;5830;p194"/>
              <p:cNvGrpSpPr/>
              <p:nvPr/>
            </p:nvGrpSpPr>
            <p:grpSpPr>
              <a:xfrm rot="4437603">
                <a:off x="-269580" y="3872463"/>
                <a:ext cx="163542" cy="164514"/>
                <a:chOff x="6314557" y="2623479"/>
                <a:chExt cx="561341" cy="564678"/>
              </a:xfrm>
            </p:grpSpPr>
            <p:sp>
              <p:nvSpPr>
                <p:cNvPr id="5831" name="Google Shape;5831;p194"/>
                <p:cNvSpPr/>
                <p:nvPr/>
              </p:nvSpPr>
              <p:spPr>
                <a:xfrm>
                  <a:off x="6333030" y="3026678"/>
                  <a:ext cx="87988" cy="85760"/>
                </a:xfrm>
                <a:custGeom>
                  <a:avLst/>
                  <a:gdLst/>
                  <a:ahLst/>
                  <a:cxnLst/>
                  <a:rect l="l" t="t" r="r" b="b"/>
                  <a:pathLst>
                    <a:path w="79" h="77" extrusionOk="0">
                      <a:moveTo>
                        <a:pt x="0" y="77"/>
                      </a:moveTo>
                      <a:lnTo>
                        <a:pt x="8" y="0"/>
                      </a:lnTo>
                      <a:lnTo>
                        <a:pt x="79" y="24"/>
                      </a:lnTo>
                    </a:path>
                  </a:pathLst>
                </a:custGeom>
                <a:noFill/>
                <a:ln w="12700" cap="rnd" cmpd="sng">
                  <a:solidFill>
                    <a:schemeClr val="dk2"/>
                  </a:solidFill>
                  <a:prstDash val="solid"/>
                  <a:round/>
                  <a:headEnd type="none" w="med" len="med"/>
                  <a:tailEnd type="none" w="med" len="med"/>
                </a:ln>
              </p:spPr>
              <p:txBody>
                <a:bodyPr spcFirstLastPara="1" wrap="square" lIns="87875" tIns="43925" rIns="87875" bIns="43925"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2F2F2F"/>
                    </a:solidFill>
                    <a:latin typeface="Quattrocento Sans"/>
                    <a:ea typeface="Quattrocento Sans"/>
                    <a:cs typeface="Quattrocento Sans"/>
                    <a:sym typeface="Quattrocento Sans"/>
                  </a:endParaRPr>
                </a:p>
              </p:txBody>
            </p:sp>
            <p:sp>
              <p:nvSpPr>
                <p:cNvPr id="5832" name="Google Shape;5832;p194"/>
                <p:cNvSpPr/>
                <p:nvPr/>
              </p:nvSpPr>
              <p:spPr>
                <a:xfrm>
                  <a:off x="6314557" y="2623479"/>
                  <a:ext cx="561341" cy="564678"/>
                </a:xfrm>
                <a:custGeom>
                  <a:avLst/>
                  <a:gdLst/>
                  <a:ahLst/>
                  <a:cxnLst/>
                  <a:rect l="l" t="t" r="r" b="b"/>
                  <a:pathLst>
                    <a:path w="235" h="236" extrusionOk="0">
                      <a:moveTo>
                        <a:pt x="0" y="118"/>
                      </a:moveTo>
                      <a:cubicBezTo>
                        <a:pt x="0" y="53"/>
                        <a:pt x="52" y="0"/>
                        <a:pt x="118" y="0"/>
                      </a:cubicBezTo>
                      <a:cubicBezTo>
                        <a:pt x="183" y="0"/>
                        <a:pt x="235" y="53"/>
                        <a:pt x="235" y="118"/>
                      </a:cubicBezTo>
                      <a:cubicBezTo>
                        <a:pt x="235" y="183"/>
                        <a:pt x="183" y="236"/>
                        <a:pt x="118" y="236"/>
                      </a:cubicBezTo>
                      <a:cubicBezTo>
                        <a:pt x="71" y="236"/>
                        <a:pt x="31" y="209"/>
                        <a:pt x="12" y="171"/>
                      </a:cubicBezTo>
                    </a:path>
                  </a:pathLst>
                </a:custGeom>
                <a:noFill/>
                <a:ln w="12700" cap="rnd" cmpd="sng">
                  <a:solidFill>
                    <a:schemeClr val="dk2"/>
                  </a:solidFill>
                  <a:prstDash val="solid"/>
                  <a:round/>
                  <a:headEnd type="none" w="sm" len="sm"/>
                  <a:tailEnd type="none" w="sm" len="sm"/>
                </a:ln>
              </p:spPr>
              <p:txBody>
                <a:bodyPr spcFirstLastPara="1" wrap="square" lIns="87875" tIns="43925" rIns="87875" bIns="43925"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2F2F2F"/>
                    </a:solidFill>
                    <a:latin typeface="Quattrocento Sans"/>
                    <a:ea typeface="Quattrocento Sans"/>
                    <a:cs typeface="Quattrocento Sans"/>
                    <a:sym typeface="Quattrocento Sans"/>
                  </a:endParaRPr>
                </a:p>
              </p:txBody>
            </p:sp>
          </p:grpSp>
        </p:grpSp>
      </p:grpSp>
      <p:grpSp>
        <p:nvGrpSpPr>
          <p:cNvPr id="5833" name="Google Shape;5833;p194"/>
          <p:cNvGrpSpPr/>
          <p:nvPr/>
        </p:nvGrpSpPr>
        <p:grpSpPr>
          <a:xfrm>
            <a:off x="6329904" y="2088504"/>
            <a:ext cx="4793425" cy="905394"/>
            <a:chOff x="1923670" y="3975080"/>
            <a:chExt cx="4889753" cy="923400"/>
          </a:xfrm>
        </p:grpSpPr>
        <p:sp>
          <p:nvSpPr>
            <p:cNvPr id="5834" name="Google Shape;5834;p194" title="Icon of two documents stacked together"/>
            <p:cNvSpPr/>
            <p:nvPr/>
          </p:nvSpPr>
          <p:spPr>
            <a:xfrm>
              <a:off x="1923670" y="4120495"/>
              <a:ext cx="670610" cy="773680"/>
            </a:xfrm>
            <a:custGeom>
              <a:avLst/>
              <a:gdLst/>
              <a:ahLst/>
              <a:cxnLst/>
              <a:rect l="l" t="t" r="r" b="b"/>
              <a:pathLst>
                <a:path w="3585" h="4136" extrusionOk="0">
                  <a:moveTo>
                    <a:pt x="3585" y="1654"/>
                  </a:moveTo>
                  <a:lnTo>
                    <a:pt x="2758" y="1654"/>
                  </a:lnTo>
                  <a:lnTo>
                    <a:pt x="2758" y="827"/>
                  </a:lnTo>
                  <a:moveTo>
                    <a:pt x="3585" y="1654"/>
                  </a:moveTo>
                  <a:lnTo>
                    <a:pt x="2758" y="827"/>
                  </a:lnTo>
                  <a:lnTo>
                    <a:pt x="1103" y="827"/>
                  </a:lnTo>
                  <a:lnTo>
                    <a:pt x="1103" y="4136"/>
                  </a:lnTo>
                  <a:lnTo>
                    <a:pt x="3585" y="4136"/>
                  </a:lnTo>
                  <a:lnTo>
                    <a:pt x="3585" y="1654"/>
                  </a:lnTo>
                  <a:moveTo>
                    <a:pt x="2483" y="827"/>
                  </a:moveTo>
                  <a:lnTo>
                    <a:pt x="1655" y="0"/>
                  </a:lnTo>
                  <a:lnTo>
                    <a:pt x="0" y="0"/>
                  </a:lnTo>
                  <a:lnTo>
                    <a:pt x="0" y="3308"/>
                  </a:lnTo>
                  <a:lnTo>
                    <a:pt x="1103" y="3308"/>
                  </a:lnTo>
                </a:path>
              </a:pathLst>
            </a:custGeom>
            <a:noFill/>
            <a:ln w="12700" cap="flat" cmpd="sng">
              <a:solidFill>
                <a:srgbClr val="0078D4"/>
              </a:solidFill>
              <a:prstDash val="solid"/>
              <a:miter lim="800000"/>
              <a:headEnd type="none" w="med" len="med"/>
              <a:tailEnd type="none" w="med" len="med"/>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000000"/>
                </a:solidFill>
                <a:latin typeface="Quattrocento Sans"/>
                <a:ea typeface="Quattrocento Sans"/>
                <a:cs typeface="Quattrocento Sans"/>
                <a:sym typeface="Quattrocento Sans"/>
              </a:endParaRPr>
            </a:p>
          </p:txBody>
        </p:sp>
        <p:sp>
          <p:nvSpPr>
            <p:cNvPr id="5835" name="Google Shape;5835;p194"/>
            <p:cNvSpPr/>
            <p:nvPr/>
          </p:nvSpPr>
          <p:spPr>
            <a:xfrm>
              <a:off x="2807823" y="3975080"/>
              <a:ext cx="4005600" cy="923400"/>
            </a:xfrm>
            <a:prstGeom prst="rect">
              <a:avLst/>
            </a:prstGeom>
            <a:noFill/>
            <a:ln>
              <a:noFill/>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rgbClr val="0078D4"/>
                </a:buClr>
                <a:buSzPts val="2200"/>
                <a:buFont typeface="Quattrocento Sans"/>
                <a:buNone/>
              </a:pPr>
              <a:r>
                <a:rPr lang="en-US" sz="2200" b="1" i="0" u="none" strike="noStrike" cap="none">
                  <a:solidFill>
                    <a:srgbClr val="0078D4"/>
                  </a:solidFill>
                  <a:latin typeface="Quattrocento Sans"/>
                  <a:ea typeface="Quattrocento Sans"/>
                  <a:cs typeface="Quattrocento Sans"/>
                  <a:sym typeface="Quattrocento Sans"/>
                </a:rPr>
                <a:t>Tracking and versioning</a:t>
              </a:r>
              <a:endParaRPr sz="1400"/>
            </a:p>
            <a:p>
              <a:pPr marL="0" marR="0" lvl="0" indent="0" algn="l" rtl="0">
                <a:lnSpc>
                  <a:spcPct val="100000"/>
                </a:lnSpc>
                <a:spcBef>
                  <a:spcPts val="0"/>
                </a:spcBef>
                <a:spcAft>
                  <a:spcPts val="0"/>
                </a:spcAft>
                <a:buClr>
                  <a:srgbClr val="1D1D20"/>
                </a:buClr>
                <a:buSzPts val="1600"/>
                <a:buFont typeface="Quattrocento Sans"/>
                <a:buNone/>
              </a:pPr>
              <a:r>
                <a:rPr lang="en-US" sz="1600" b="0" i="0" u="none" strike="noStrike" cap="none">
                  <a:solidFill>
                    <a:srgbClr val="1D1D20"/>
                  </a:solidFill>
                  <a:latin typeface="Quattrocento Sans"/>
                  <a:ea typeface="Quattrocento Sans"/>
                  <a:cs typeface="Quattrocento Sans"/>
                  <a:sym typeface="Quattrocento Sans"/>
                </a:rPr>
                <a:t>Name and version your data sources, inputs and outputs with the pipelines SDK</a:t>
              </a:r>
              <a:endParaRPr sz="1400"/>
            </a:p>
          </p:txBody>
        </p:sp>
      </p:grpSp>
    </p:spTree>
    <p:extLst>
      <p:ext uri="{BB962C8B-B14F-4D97-AF65-F5344CB8AC3E}">
        <p14:creationId xmlns:p14="http://schemas.microsoft.com/office/powerpoint/2010/main" val="591305990"/>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5934"/>
        <p:cNvGrpSpPr/>
        <p:nvPr/>
      </p:nvGrpSpPr>
      <p:grpSpPr>
        <a:xfrm>
          <a:off x="0" y="0"/>
          <a:ext cx="0" cy="0"/>
          <a:chOff x="0" y="0"/>
          <a:chExt cx="0" cy="0"/>
        </a:xfrm>
      </p:grpSpPr>
      <p:sp>
        <p:nvSpPr>
          <p:cNvPr id="5937" name="Rectangle 115">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38" name="Rectangle 117">
            <a:extLst>
              <a:ext uri="{FF2B5EF4-FFF2-40B4-BE49-F238E27FC236}">
                <a16:creationId xmlns:a16="http://schemas.microsoft.com/office/drawing/2014/main" id="{3E5445C6-DD42-4979-86FF-03730E8C6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734" y="321733"/>
            <a:ext cx="11573488" cy="6214534"/>
          </a:xfrm>
          <a:prstGeom prst="rect">
            <a:avLst/>
          </a:prstGeom>
          <a:solidFill>
            <a:schemeClr val="bg1">
              <a:lumMod val="75000"/>
              <a:lumOff val="25000"/>
            </a:schemeClr>
          </a:solidFill>
          <a:ln w="127000" cap="sq" cmpd="thinThick">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35" name="Google Shape;5935;p198"/>
          <p:cNvSpPr txBox="1">
            <a:spLocks noGrp="1"/>
          </p:cNvSpPr>
          <p:nvPr>
            <p:ph type="ctrTitle"/>
          </p:nvPr>
        </p:nvSpPr>
        <p:spPr>
          <a:xfrm>
            <a:off x="1524000" y="1122362"/>
            <a:ext cx="9144000" cy="2840037"/>
          </a:xfrm>
          <a:prstGeom prst="rect">
            <a:avLst/>
          </a:prstGeom>
        </p:spPr>
        <p:txBody>
          <a:bodyPr spcFirstLastPara="1" vert="horz" lIns="91440" tIns="45720" rIns="91440" bIns="45720" rtlCol="0" anchorCtr="0">
            <a:normAutofit/>
          </a:bodyPr>
          <a:lstStyle/>
          <a:p>
            <a:pPr marL="0" lvl="0" indent="0">
              <a:spcBef>
                <a:spcPct val="0"/>
              </a:spcBef>
              <a:spcAft>
                <a:spcPts val="0"/>
              </a:spcAft>
              <a:buClr>
                <a:schemeClr val="dk1"/>
              </a:buClr>
              <a:buSzPts val="3600"/>
            </a:pPr>
            <a:r>
              <a:rPr lang="en-US" sz="5800" kern="1200" dirty="0">
                <a:latin typeface="+mj-lt"/>
                <a:ea typeface="+mj-ea"/>
                <a:cs typeface="+mj-cs"/>
                <a:sym typeface="Calibri"/>
              </a:rPr>
              <a:t>Deployment</a:t>
            </a:r>
          </a:p>
        </p:txBody>
      </p:sp>
      <p:sp>
        <p:nvSpPr>
          <p:cNvPr id="2" name="Subtitle 1">
            <a:extLst>
              <a:ext uri="{FF2B5EF4-FFF2-40B4-BE49-F238E27FC236}">
                <a16:creationId xmlns:a16="http://schemas.microsoft.com/office/drawing/2014/main" id="{C815EAB2-1898-4F14-BC45-12BD8885EC80}"/>
              </a:ext>
            </a:extLst>
          </p:cNvPr>
          <p:cNvSpPr>
            <a:spLocks noGrp="1"/>
          </p:cNvSpPr>
          <p:nvPr>
            <p:ph type="subTitle" idx="1"/>
          </p:nvPr>
        </p:nvSpPr>
        <p:spPr>
          <a:xfrm>
            <a:off x="1524000" y="4256436"/>
            <a:ext cx="9144000" cy="1600818"/>
          </a:xfrm>
        </p:spPr>
        <p:txBody>
          <a:bodyPr>
            <a:normAutofit/>
          </a:bodyPr>
          <a:lstStyle/>
          <a:p>
            <a:r>
              <a:rPr lang="en-IN" dirty="0">
                <a:solidFill>
                  <a:schemeClr val="accent1"/>
                </a:solidFill>
              </a:rPr>
              <a:t>Deploying ML Models</a:t>
            </a:r>
          </a:p>
        </p:txBody>
      </p:sp>
      <p:cxnSp>
        <p:nvCxnSpPr>
          <p:cNvPr id="5939" name="Straight Connector 119">
            <a:extLst>
              <a:ext uri="{FF2B5EF4-FFF2-40B4-BE49-F238E27FC236}">
                <a16:creationId xmlns:a16="http://schemas.microsoft.com/office/drawing/2014/main" id="{45000665-DFC7-417E-8FD7-516A0F15C9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4109417"/>
            <a:ext cx="2743200" cy="0"/>
          </a:xfrm>
          <a:prstGeom prst="line">
            <a:avLst/>
          </a:prstGeom>
          <a:ln w="127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33692794"/>
      </p:ext>
    </p:extLst>
  </p:cSld>
  <p:clrMapOvr>
    <a:overrideClrMapping bg1="dk1" tx1="lt1" bg2="dk2" tx2="lt2" accent1="accent1" accent2="accent2" accent3="accent3" accent4="accent4" accent5="accent5" accent6="accent6" hlink="hlink" folHlink="folHlink"/>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05155" y="387477"/>
            <a:ext cx="3663315" cy="878840"/>
          </a:xfrm>
          <a:prstGeom prst="rect">
            <a:avLst/>
          </a:prstGeom>
        </p:spPr>
        <p:txBody>
          <a:bodyPr vert="horz" wrap="square" lIns="0" tIns="12700" rIns="0" bIns="0" rtlCol="0">
            <a:spAutoFit/>
          </a:bodyPr>
          <a:lstStyle/>
          <a:p>
            <a:pPr marL="12700">
              <a:lnSpc>
                <a:spcPct val="100000"/>
              </a:lnSpc>
              <a:spcBef>
                <a:spcPts val="100"/>
              </a:spcBef>
            </a:pPr>
            <a:r>
              <a:rPr sz="3600" b="0" spc="-15" dirty="0">
                <a:solidFill>
                  <a:srgbClr val="000000"/>
                </a:solidFill>
                <a:latin typeface="Segoe UI Semibold"/>
                <a:cs typeface="Segoe UI Semibold"/>
              </a:rPr>
              <a:t>Azure </a:t>
            </a:r>
            <a:r>
              <a:rPr sz="3600" b="0" spc="-5" dirty="0">
                <a:solidFill>
                  <a:srgbClr val="000000"/>
                </a:solidFill>
                <a:latin typeface="Segoe UI Semibold"/>
                <a:cs typeface="Segoe UI Semibold"/>
              </a:rPr>
              <a:t>ML</a:t>
            </a:r>
            <a:r>
              <a:rPr sz="3600" b="0" spc="-45" dirty="0">
                <a:solidFill>
                  <a:srgbClr val="000000"/>
                </a:solidFill>
                <a:latin typeface="Segoe UI Semibold"/>
                <a:cs typeface="Segoe UI Semibold"/>
              </a:rPr>
              <a:t> </a:t>
            </a:r>
            <a:r>
              <a:rPr sz="3600" b="0" spc="5" dirty="0">
                <a:solidFill>
                  <a:srgbClr val="000000"/>
                </a:solidFill>
                <a:latin typeface="Segoe UI Semibold"/>
                <a:cs typeface="Segoe UI Semibold"/>
              </a:rPr>
              <a:t>Artifact</a:t>
            </a:r>
            <a:endParaRPr sz="3600">
              <a:latin typeface="Segoe UI Semibold"/>
              <a:cs typeface="Segoe UI Semibold"/>
            </a:endParaRPr>
          </a:p>
          <a:p>
            <a:pPr marL="12700">
              <a:lnSpc>
                <a:spcPct val="100000"/>
              </a:lnSpc>
              <a:spcBef>
                <a:spcPts val="55"/>
              </a:spcBef>
            </a:pPr>
            <a:r>
              <a:rPr sz="1950" b="0" dirty="0">
                <a:solidFill>
                  <a:srgbClr val="000000"/>
                </a:solidFill>
                <a:latin typeface="Segoe UI"/>
                <a:cs typeface="Segoe UI"/>
              </a:rPr>
              <a:t>Deployment</a:t>
            </a:r>
            <a:endParaRPr sz="1950">
              <a:latin typeface="Segoe UI"/>
              <a:cs typeface="Segoe UI"/>
            </a:endParaRPr>
          </a:p>
        </p:txBody>
      </p:sp>
      <p:sp>
        <p:nvSpPr>
          <p:cNvPr id="3" name="object 3"/>
          <p:cNvSpPr txBox="1"/>
          <p:nvPr/>
        </p:nvSpPr>
        <p:spPr>
          <a:xfrm>
            <a:off x="3120898" y="1802384"/>
            <a:ext cx="5947410" cy="299720"/>
          </a:xfrm>
          <a:prstGeom prst="rect">
            <a:avLst/>
          </a:prstGeom>
        </p:spPr>
        <p:txBody>
          <a:bodyPr vert="horz" wrap="square" lIns="0" tIns="12700" rIns="0" bIns="0" rtlCol="0">
            <a:spAutoFit/>
          </a:bodyPr>
          <a:lstStyle/>
          <a:p>
            <a:pPr marL="12700">
              <a:lnSpc>
                <a:spcPct val="100000"/>
              </a:lnSpc>
              <a:spcBef>
                <a:spcPts val="100"/>
              </a:spcBef>
            </a:pPr>
            <a:r>
              <a:rPr sz="1800" b="1" spc="-5" dirty="0">
                <a:solidFill>
                  <a:srgbClr val="0078D3"/>
                </a:solidFill>
                <a:latin typeface="Segoe UI Semibold"/>
                <a:cs typeface="Segoe UI Semibold"/>
              </a:rPr>
              <a:t>Deployment is </a:t>
            </a:r>
            <a:r>
              <a:rPr sz="1800" b="1" dirty="0">
                <a:solidFill>
                  <a:srgbClr val="0078D3"/>
                </a:solidFill>
                <a:latin typeface="Segoe UI Semibold"/>
                <a:cs typeface="Segoe UI Semibold"/>
              </a:rPr>
              <a:t>an </a:t>
            </a:r>
            <a:r>
              <a:rPr sz="1800" b="1" spc="-5" dirty="0">
                <a:solidFill>
                  <a:srgbClr val="0078D3"/>
                </a:solidFill>
                <a:latin typeface="Segoe UI Semibold"/>
                <a:cs typeface="Segoe UI Semibold"/>
              </a:rPr>
              <a:t>instantiation </a:t>
            </a:r>
            <a:r>
              <a:rPr sz="1800" b="1" spc="-10" dirty="0">
                <a:solidFill>
                  <a:srgbClr val="0078D3"/>
                </a:solidFill>
                <a:latin typeface="Segoe UI Semibold"/>
                <a:cs typeface="Segoe UI Semibold"/>
              </a:rPr>
              <a:t>of </a:t>
            </a:r>
            <a:r>
              <a:rPr sz="1800" b="1" dirty="0">
                <a:solidFill>
                  <a:srgbClr val="0078D3"/>
                </a:solidFill>
                <a:latin typeface="Segoe UI Semibold"/>
                <a:cs typeface="Segoe UI Semibold"/>
              </a:rPr>
              <a:t>an </a:t>
            </a:r>
            <a:r>
              <a:rPr sz="1800" b="1" spc="-5" dirty="0">
                <a:solidFill>
                  <a:srgbClr val="0078D3"/>
                </a:solidFill>
                <a:latin typeface="Segoe UI Semibold"/>
                <a:cs typeface="Segoe UI Semibold"/>
              </a:rPr>
              <a:t>image. </a:t>
            </a:r>
            <a:r>
              <a:rPr sz="1800" b="1" spc="-40" dirty="0">
                <a:solidFill>
                  <a:srgbClr val="0078D3"/>
                </a:solidFill>
                <a:latin typeface="Segoe UI Semibold"/>
                <a:cs typeface="Segoe UI Semibold"/>
              </a:rPr>
              <a:t>Two</a:t>
            </a:r>
            <a:r>
              <a:rPr sz="1800" b="1" spc="40" dirty="0">
                <a:solidFill>
                  <a:srgbClr val="0078D3"/>
                </a:solidFill>
                <a:latin typeface="Segoe UI Semibold"/>
                <a:cs typeface="Segoe UI Semibold"/>
              </a:rPr>
              <a:t> </a:t>
            </a:r>
            <a:r>
              <a:rPr sz="1800" b="1" spc="-5" dirty="0">
                <a:solidFill>
                  <a:srgbClr val="0078D3"/>
                </a:solidFill>
                <a:latin typeface="Segoe UI Semibold"/>
                <a:cs typeface="Segoe UI Semibold"/>
              </a:rPr>
              <a:t>options:</a:t>
            </a:r>
            <a:endParaRPr sz="1800">
              <a:latin typeface="Segoe UI Semibold"/>
              <a:cs typeface="Segoe UI Semibold"/>
            </a:endParaRPr>
          </a:p>
        </p:txBody>
      </p:sp>
      <p:sp>
        <p:nvSpPr>
          <p:cNvPr id="4" name="object 4"/>
          <p:cNvSpPr txBox="1"/>
          <p:nvPr/>
        </p:nvSpPr>
        <p:spPr>
          <a:xfrm>
            <a:off x="2359279" y="2874975"/>
            <a:ext cx="1283335" cy="300355"/>
          </a:xfrm>
          <a:prstGeom prst="rect">
            <a:avLst/>
          </a:prstGeom>
        </p:spPr>
        <p:txBody>
          <a:bodyPr vert="horz" wrap="square" lIns="0" tIns="12700" rIns="0" bIns="0" rtlCol="0">
            <a:spAutoFit/>
          </a:bodyPr>
          <a:lstStyle/>
          <a:p>
            <a:pPr marL="12700">
              <a:lnSpc>
                <a:spcPct val="100000"/>
              </a:lnSpc>
              <a:spcBef>
                <a:spcPts val="100"/>
              </a:spcBef>
            </a:pPr>
            <a:r>
              <a:rPr sz="1800" b="1" spc="-20" dirty="0">
                <a:solidFill>
                  <a:srgbClr val="0078D3"/>
                </a:solidFill>
                <a:latin typeface="Segoe UI Semibold"/>
                <a:cs typeface="Segoe UI Semibold"/>
              </a:rPr>
              <a:t>Web</a:t>
            </a:r>
            <a:r>
              <a:rPr sz="1800" b="1" spc="-55" dirty="0">
                <a:solidFill>
                  <a:srgbClr val="0078D3"/>
                </a:solidFill>
                <a:latin typeface="Segoe UI Semibold"/>
                <a:cs typeface="Segoe UI Semibold"/>
              </a:rPr>
              <a:t> </a:t>
            </a:r>
            <a:r>
              <a:rPr sz="1800" b="1" spc="5" dirty="0">
                <a:solidFill>
                  <a:srgbClr val="0078D3"/>
                </a:solidFill>
                <a:latin typeface="Segoe UI Semibold"/>
                <a:cs typeface="Segoe UI Semibold"/>
              </a:rPr>
              <a:t>service</a:t>
            </a:r>
            <a:endParaRPr sz="1800">
              <a:latin typeface="Segoe UI Semibold"/>
              <a:cs typeface="Segoe UI Semibold"/>
            </a:endParaRPr>
          </a:p>
        </p:txBody>
      </p:sp>
      <p:sp>
        <p:nvSpPr>
          <p:cNvPr id="5" name="object 5"/>
          <p:cNvSpPr/>
          <p:nvPr/>
        </p:nvSpPr>
        <p:spPr>
          <a:xfrm>
            <a:off x="623023" y="3346196"/>
            <a:ext cx="4149636" cy="223012"/>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631062" y="3593084"/>
            <a:ext cx="4659249" cy="198627"/>
          </a:xfrm>
          <a:prstGeom prst="rect">
            <a:avLst/>
          </a:prstGeom>
          <a:blipFill>
            <a:blip r:embed="rId3" cstate="print"/>
            <a:stretch>
              <a:fillRect/>
            </a:stretch>
          </a:blipFill>
        </p:spPr>
        <p:txBody>
          <a:bodyPr wrap="square" lIns="0" tIns="0" rIns="0" bIns="0" rtlCol="0"/>
          <a:lstStyle/>
          <a:p>
            <a:endParaRPr/>
          </a:p>
        </p:txBody>
      </p:sp>
      <p:sp>
        <p:nvSpPr>
          <p:cNvPr id="7" name="object 7"/>
          <p:cNvSpPr/>
          <p:nvPr/>
        </p:nvSpPr>
        <p:spPr>
          <a:xfrm>
            <a:off x="631291" y="3837432"/>
            <a:ext cx="679856" cy="174370"/>
          </a:xfrm>
          <a:prstGeom prst="rect">
            <a:avLst/>
          </a:prstGeom>
          <a:blipFill>
            <a:blip r:embed="rId4" cstate="print"/>
            <a:stretch>
              <a:fillRect/>
            </a:stretch>
          </a:blipFill>
        </p:spPr>
        <p:txBody>
          <a:bodyPr wrap="square" lIns="0" tIns="0" rIns="0" bIns="0" rtlCol="0"/>
          <a:lstStyle/>
          <a:p>
            <a:endParaRPr/>
          </a:p>
        </p:txBody>
      </p:sp>
      <p:sp>
        <p:nvSpPr>
          <p:cNvPr id="8" name="object 8"/>
          <p:cNvSpPr/>
          <p:nvPr/>
        </p:nvSpPr>
        <p:spPr>
          <a:xfrm>
            <a:off x="1345311" y="3938221"/>
            <a:ext cx="60944" cy="14399"/>
          </a:xfrm>
          <a:prstGeom prst="rect">
            <a:avLst/>
          </a:prstGeom>
          <a:blipFill>
            <a:blip r:embed="rId5" cstate="print"/>
            <a:stretch>
              <a:fillRect/>
            </a:stretch>
          </a:blipFill>
        </p:spPr>
        <p:txBody>
          <a:bodyPr wrap="square" lIns="0" tIns="0" rIns="0" bIns="0" rtlCol="0"/>
          <a:lstStyle/>
          <a:p>
            <a:endParaRPr/>
          </a:p>
        </p:txBody>
      </p:sp>
      <p:sp>
        <p:nvSpPr>
          <p:cNvPr id="9" name="object 9"/>
          <p:cNvSpPr/>
          <p:nvPr/>
        </p:nvSpPr>
        <p:spPr>
          <a:xfrm>
            <a:off x="1439163" y="3839971"/>
            <a:ext cx="3426714" cy="223011"/>
          </a:xfrm>
          <a:prstGeom prst="rect">
            <a:avLst/>
          </a:prstGeom>
          <a:blipFill>
            <a:blip r:embed="rId6" cstate="print"/>
            <a:stretch>
              <a:fillRect/>
            </a:stretch>
          </a:blipFill>
        </p:spPr>
        <p:txBody>
          <a:bodyPr wrap="square" lIns="0" tIns="0" rIns="0" bIns="0" rtlCol="0"/>
          <a:lstStyle/>
          <a:p>
            <a:endParaRPr/>
          </a:p>
        </p:txBody>
      </p:sp>
      <p:sp>
        <p:nvSpPr>
          <p:cNvPr id="10" name="object 10"/>
          <p:cNvSpPr/>
          <p:nvPr/>
        </p:nvSpPr>
        <p:spPr>
          <a:xfrm>
            <a:off x="631062" y="4213352"/>
            <a:ext cx="4384929" cy="223012"/>
          </a:xfrm>
          <a:prstGeom prst="rect">
            <a:avLst/>
          </a:prstGeom>
          <a:blipFill>
            <a:blip r:embed="rId7" cstate="print"/>
            <a:stretch>
              <a:fillRect/>
            </a:stretch>
          </a:blipFill>
        </p:spPr>
        <p:txBody>
          <a:bodyPr wrap="square" lIns="0" tIns="0" rIns="0" bIns="0" rtlCol="0"/>
          <a:lstStyle/>
          <a:p>
            <a:endParaRPr/>
          </a:p>
        </p:txBody>
      </p:sp>
      <p:sp>
        <p:nvSpPr>
          <p:cNvPr id="11" name="object 11"/>
          <p:cNvSpPr/>
          <p:nvPr/>
        </p:nvSpPr>
        <p:spPr>
          <a:xfrm>
            <a:off x="630618" y="4460240"/>
            <a:ext cx="586092" cy="171831"/>
          </a:xfrm>
          <a:prstGeom prst="rect">
            <a:avLst/>
          </a:prstGeom>
          <a:blipFill>
            <a:blip r:embed="rId8" cstate="print"/>
            <a:stretch>
              <a:fillRect/>
            </a:stretch>
          </a:blipFill>
        </p:spPr>
        <p:txBody>
          <a:bodyPr wrap="square" lIns="0" tIns="0" rIns="0" bIns="0" rtlCol="0"/>
          <a:lstStyle/>
          <a:p>
            <a:endParaRPr/>
          </a:p>
        </p:txBody>
      </p:sp>
      <p:sp>
        <p:nvSpPr>
          <p:cNvPr id="12" name="object 12"/>
          <p:cNvSpPr/>
          <p:nvPr/>
        </p:nvSpPr>
        <p:spPr>
          <a:xfrm>
            <a:off x="1250810" y="4558489"/>
            <a:ext cx="60944" cy="14399"/>
          </a:xfrm>
          <a:prstGeom prst="rect">
            <a:avLst/>
          </a:prstGeom>
          <a:blipFill>
            <a:blip r:embed="rId9" cstate="print"/>
            <a:stretch>
              <a:fillRect/>
            </a:stretch>
          </a:blipFill>
        </p:spPr>
        <p:txBody>
          <a:bodyPr wrap="square" lIns="0" tIns="0" rIns="0" bIns="0" rtlCol="0"/>
          <a:lstStyle/>
          <a:p>
            <a:endParaRPr/>
          </a:p>
        </p:txBody>
      </p:sp>
      <p:sp>
        <p:nvSpPr>
          <p:cNvPr id="13" name="object 13"/>
          <p:cNvSpPr/>
          <p:nvPr/>
        </p:nvSpPr>
        <p:spPr>
          <a:xfrm>
            <a:off x="1344675" y="4460240"/>
            <a:ext cx="2547366" cy="221742"/>
          </a:xfrm>
          <a:prstGeom prst="rect">
            <a:avLst/>
          </a:prstGeom>
          <a:blipFill>
            <a:blip r:embed="rId10" cstate="print"/>
            <a:stretch>
              <a:fillRect/>
            </a:stretch>
          </a:blipFill>
        </p:spPr>
        <p:txBody>
          <a:bodyPr wrap="square" lIns="0" tIns="0" rIns="0" bIns="0" rtlCol="0"/>
          <a:lstStyle/>
          <a:p>
            <a:endParaRPr/>
          </a:p>
        </p:txBody>
      </p:sp>
      <p:sp>
        <p:nvSpPr>
          <p:cNvPr id="14" name="object 14"/>
          <p:cNvSpPr/>
          <p:nvPr/>
        </p:nvSpPr>
        <p:spPr>
          <a:xfrm>
            <a:off x="631062" y="4835144"/>
            <a:ext cx="4339590" cy="223012"/>
          </a:xfrm>
          <a:prstGeom prst="rect">
            <a:avLst/>
          </a:prstGeom>
          <a:blipFill>
            <a:blip r:embed="rId11" cstate="print"/>
            <a:stretch>
              <a:fillRect/>
            </a:stretch>
          </a:blipFill>
        </p:spPr>
        <p:txBody>
          <a:bodyPr wrap="square" lIns="0" tIns="0" rIns="0" bIns="0" rtlCol="0"/>
          <a:lstStyle/>
          <a:p>
            <a:endParaRPr/>
          </a:p>
        </p:txBody>
      </p:sp>
      <p:sp>
        <p:nvSpPr>
          <p:cNvPr id="15" name="object 15"/>
          <p:cNvSpPr/>
          <p:nvPr/>
        </p:nvSpPr>
        <p:spPr>
          <a:xfrm>
            <a:off x="641553" y="5082032"/>
            <a:ext cx="4178604" cy="223012"/>
          </a:xfrm>
          <a:prstGeom prst="rect">
            <a:avLst/>
          </a:prstGeom>
          <a:blipFill>
            <a:blip r:embed="rId12" cstate="print"/>
            <a:stretch>
              <a:fillRect/>
            </a:stretch>
          </a:blipFill>
        </p:spPr>
        <p:txBody>
          <a:bodyPr wrap="square" lIns="0" tIns="0" rIns="0" bIns="0" rtlCol="0"/>
          <a:lstStyle/>
          <a:p>
            <a:endParaRPr/>
          </a:p>
        </p:txBody>
      </p:sp>
      <p:sp>
        <p:nvSpPr>
          <p:cNvPr id="16" name="object 16"/>
          <p:cNvSpPr/>
          <p:nvPr/>
        </p:nvSpPr>
        <p:spPr>
          <a:xfrm>
            <a:off x="623023" y="5455411"/>
            <a:ext cx="4354106" cy="222986"/>
          </a:xfrm>
          <a:prstGeom prst="rect">
            <a:avLst/>
          </a:prstGeom>
          <a:blipFill>
            <a:blip r:embed="rId13" cstate="print"/>
            <a:stretch>
              <a:fillRect/>
            </a:stretch>
          </a:blipFill>
        </p:spPr>
        <p:txBody>
          <a:bodyPr wrap="square" lIns="0" tIns="0" rIns="0" bIns="0" rtlCol="0"/>
          <a:lstStyle/>
          <a:p>
            <a:endParaRPr/>
          </a:p>
        </p:txBody>
      </p:sp>
      <p:sp>
        <p:nvSpPr>
          <p:cNvPr id="17" name="object 17"/>
          <p:cNvSpPr txBox="1"/>
          <p:nvPr/>
        </p:nvSpPr>
        <p:spPr>
          <a:xfrm>
            <a:off x="8557641" y="2874975"/>
            <a:ext cx="1217930" cy="300355"/>
          </a:xfrm>
          <a:prstGeom prst="rect">
            <a:avLst/>
          </a:prstGeom>
        </p:spPr>
        <p:txBody>
          <a:bodyPr vert="horz" wrap="square" lIns="0" tIns="12700" rIns="0" bIns="0" rtlCol="0">
            <a:spAutoFit/>
          </a:bodyPr>
          <a:lstStyle/>
          <a:p>
            <a:pPr marL="12700">
              <a:lnSpc>
                <a:spcPct val="100000"/>
              </a:lnSpc>
              <a:spcBef>
                <a:spcPts val="100"/>
              </a:spcBef>
            </a:pPr>
            <a:r>
              <a:rPr sz="1800" b="1" dirty="0">
                <a:solidFill>
                  <a:srgbClr val="0078D3"/>
                </a:solidFill>
                <a:latin typeface="Segoe UI Semibold"/>
                <a:cs typeface="Segoe UI Semibold"/>
              </a:rPr>
              <a:t>IoT</a:t>
            </a:r>
            <a:r>
              <a:rPr sz="1800" b="1" spc="-85" dirty="0">
                <a:solidFill>
                  <a:srgbClr val="0078D3"/>
                </a:solidFill>
                <a:latin typeface="Segoe UI Semibold"/>
                <a:cs typeface="Segoe UI Semibold"/>
              </a:rPr>
              <a:t> </a:t>
            </a:r>
            <a:r>
              <a:rPr sz="1800" b="1" spc="-5" dirty="0">
                <a:solidFill>
                  <a:srgbClr val="0078D3"/>
                </a:solidFill>
                <a:latin typeface="Segoe UI Semibold"/>
                <a:cs typeface="Segoe UI Semibold"/>
              </a:rPr>
              <a:t>Module</a:t>
            </a:r>
            <a:endParaRPr sz="1800">
              <a:latin typeface="Segoe UI Semibold"/>
              <a:cs typeface="Segoe UI Semibold"/>
            </a:endParaRPr>
          </a:p>
        </p:txBody>
      </p:sp>
      <p:sp>
        <p:nvSpPr>
          <p:cNvPr id="18" name="object 18"/>
          <p:cNvSpPr/>
          <p:nvPr/>
        </p:nvSpPr>
        <p:spPr>
          <a:xfrm>
            <a:off x="6666738" y="3346196"/>
            <a:ext cx="4530343" cy="223012"/>
          </a:xfrm>
          <a:prstGeom prst="rect">
            <a:avLst/>
          </a:prstGeom>
          <a:blipFill>
            <a:blip r:embed="rId14" cstate="print"/>
            <a:stretch>
              <a:fillRect/>
            </a:stretch>
          </a:blipFill>
        </p:spPr>
        <p:txBody>
          <a:bodyPr wrap="square" lIns="0" tIns="0" rIns="0" bIns="0" rtlCol="0"/>
          <a:lstStyle/>
          <a:p>
            <a:endParaRPr/>
          </a:p>
        </p:txBody>
      </p:sp>
      <p:sp>
        <p:nvSpPr>
          <p:cNvPr id="19" name="object 19"/>
          <p:cNvSpPr/>
          <p:nvPr/>
        </p:nvSpPr>
        <p:spPr>
          <a:xfrm>
            <a:off x="6669023" y="3593084"/>
            <a:ext cx="4569079" cy="221741"/>
          </a:xfrm>
          <a:prstGeom prst="rect">
            <a:avLst/>
          </a:prstGeom>
          <a:blipFill>
            <a:blip r:embed="rId15" cstate="print"/>
            <a:stretch>
              <a:fillRect/>
            </a:stretch>
          </a:blipFill>
        </p:spPr>
        <p:txBody>
          <a:bodyPr wrap="square" lIns="0" tIns="0" rIns="0" bIns="0" rtlCol="0"/>
          <a:lstStyle/>
          <a:p>
            <a:endParaRPr/>
          </a:p>
        </p:txBody>
      </p:sp>
      <p:sp>
        <p:nvSpPr>
          <p:cNvPr id="20" name="object 20"/>
          <p:cNvSpPr/>
          <p:nvPr/>
        </p:nvSpPr>
        <p:spPr>
          <a:xfrm>
            <a:off x="6674357" y="3839971"/>
            <a:ext cx="2491740" cy="221741"/>
          </a:xfrm>
          <a:prstGeom prst="rect">
            <a:avLst/>
          </a:prstGeom>
          <a:blipFill>
            <a:blip r:embed="rId16" cstate="print"/>
            <a:stretch>
              <a:fillRect/>
            </a:stretch>
          </a:blipFill>
        </p:spPr>
        <p:txBody>
          <a:bodyPr wrap="square" lIns="0" tIns="0" rIns="0" bIns="0" rtlCol="0"/>
          <a:lstStyle/>
          <a:p>
            <a:endParaRPr/>
          </a:p>
        </p:txBody>
      </p:sp>
      <p:sp>
        <p:nvSpPr>
          <p:cNvPr id="21" name="object 21"/>
          <p:cNvSpPr/>
          <p:nvPr/>
        </p:nvSpPr>
        <p:spPr>
          <a:xfrm>
            <a:off x="6685280" y="4213352"/>
            <a:ext cx="1728851" cy="223012"/>
          </a:xfrm>
          <a:prstGeom prst="rect">
            <a:avLst/>
          </a:prstGeom>
          <a:blipFill>
            <a:blip r:embed="rId17" cstate="print"/>
            <a:stretch>
              <a:fillRect/>
            </a:stretch>
          </a:blipFill>
        </p:spPr>
        <p:txBody>
          <a:bodyPr wrap="square" lIns="0" tIns="0" rIns="0" bIns="0" rtlCol="0"/>
          <a:lstStyle/>
          <a:p>
            <a:endParaRPr/>
          </a:p>
        </p:txBody>
      </p:sp>
      <p:sp>
        <p:nvSpPr>
          <p:cNvPr id="22" name="object 22"/>
          <p:cNvSpPr/>
          <p:nvPr/>
        </p:nvSpPr>
        <p:spPr>
          <a:xfrm>
            <a:off x="8494141" y="4213352"/>
            <a:ext cx="1616075" cy="222885"/>
          </a:xfrm>
          <a:prstGeom prst="rect">
            <a:avLst/>
          </a:prstGeom>
          <a:blipFill>
            <a:blip r:embed="rId18" cstate="print"/>
            <a:stretch>
              <a:fillRect/>
            </a:stretch>
          </a:blipFill>
        </p:spPr>
        <p:txBody>
          <a:bodyPr wrap="square" lIns="0" tIns="0" rIns="0" bIns="0" rtlCol="0"/>
          <a:lstStyle/>
          <a:p>
            <a:endParaRPr/>
          </a:p>
        </p:txBody>
      </p:sp>
      <p:sp>
        <p:nvSpPr>
          <p:cNvPr id="23" name="object 23"/>
          <p:cNvSpPr/>
          <p:nvPr/>
        </p:nvSpPr>
        <p:spPr>
          <a:xfrm>
            <a:off x="10190860" y="4265548"/>
            <a:ext cx="236855" cy="119633"/>
          </a:xfrm>
          <a:prstGeom prst="rect">
            <a:avLst/>
          </a:prstGeom>
          <a:blipFill>
            <a:blip r:embed="rId19" cstate="print"/>
            <a:stretch>
              <a:fillRect/>
            </a:stretch>
          </a:blipFill>
        </p:spPr>
        <p:txBody>
          <a:bodyPr wrap="square" lIns="0" tIns="0" rIns="0" bIns="0" rtlCol="0"/>
          <a:lstStyle/>
          <a:p>
            <a:endParaRPr/>
          </a:p>
        </p:txBody>
      </p:sp>
      <p:sp>
        <p:nvSpPr>
          <p:cNvPr id="24" name="object 24"/>
          <p:cNvSpPr/>
          <p:nvPr/>
        </p:nvSpPr>
        <p:spPr>
          <a:xfrm>
            <a:off x="6674993" y="4460240"/>
            <a:ext cx="1335912" cy="223012"/>
          </a:xfrm>
          <a:prstGeom prst="rect">
            <a:avLst/>
          </a:prstGeom>
          <a:blipFill>
            <a:blip r:embed="rId20" cstate="print"/>
            <a:stretch>
              <a:fillRect/>
            </a:stretch>
          </a:blipFill>
        </p:spPr>
        <p:txBody>
          <a:bodyPr wrap="square" lIns="0" tIns="0" rIns="0" bIns="0" rtlCol="0"/>
          <a:lstStyle/>
          <a:p>
            <a:endParaRPr/>
          </a:p>
        </p:txBody>
      </p:sp>
      <p:sp>
        <p:nvSpPr>
          <p:cNvPr id="25" name="object 25"/>
          <p:cNvSpPr/>
          <p:nvPr/>
        </p:nvSpPr>
        <p:spPr>
          <a:xfrm>
            <a:off x="6674739" y="4835144"/>
            <a:ext cx="4339716" cy="223012"/>
          </a:xfrm>
          <a:prstGeom prst="rect">
            <a:avLst/>
          </a:prstGeom>
          <a:blipFill>
            <a:blip r:embed="rId21" cstate="print"/>
            <a:stretch>
              <a:fillRect/>
            </a:stretch>
          </a:blipFill>
        </p:spPr>
        <p:txBody>
          <a:bodyPr wrap="square" lIns="0" tIns="0" rIns="0" bIns="0" rtlCol="0"/>
          <a:lstStyle/>
          <a:p>
            <a:endParaRPr/>
          </a:p>
        </p:txBody>
      </p:sp>
      <p:sp>
        <p:nvSpPr>
          <p:cNvPr id="26" name="object 26"/>
          <p:cNvSpPr/>
          <p:nvPr/>
        </p:nvSpPr>
        <p:spPr>
          <a:xfrm>
            <a:off x="6685280" y="5082032"/>
            <a:ext cx="4178554" cy="223012"/>
          </a:xfrm>
          <a:prstGeom prst="rect">
            <a:avLst/>
          </a:prstGeom>
          <a:blipFill>
            <a:blip r:embed="rId22" cstate="print"/>
            <a:stretch>
              <a:fillRect/>
            </a:stretch>
          </a:blipFill>
        </p:spPr>
        <p:txBody>
          <a:bodyPr wrap="square" lIns="0" tIns="0" rIns="0" bIns="0" rtlCol="0"/>
          <a:lstStyle/>
          <a:p>
            <a:endParaRPr/>
          </a:p>
        </p:txBody>
      </p:sp>
      <p:sp>
        <p:nvSpPr>
          <p:cNvPr id="27" name="object 27"/>
          <p:cNvSpPr/>
          <p:nvPr/>
        </p:nvSpPr>
        <p:spPr>
          <a:xfrm>
            <a:off x="6666738" y="5455411"/>
            <a:ext cx="4647818" cy="222986"/>
          </a:xfrm>
          <a:prstGeom prst="rect">
            <a:avLst/>
          </a:prstGeom>
          <a:blipFill>
            <a:blip r:embed="rId23" cstate="print"/>
            <a:stretch>
              <a:fillRect/>
            </a:stretch>
          </a:blipFill>
        </p:spPr>
        <p:txBody>
          <a:bodyPr wrap="square" lIns="0" tIns="0" rIns="0" bIns="0" rtlCol="0"/>
          <a:lstStyle/>
          <a:p>
            <a:endParaRPr/>
          </a:p>
        </p:txBody>
      </p:sp>
      <p:sp>
        <p:nvSpPr>
          <p:cNvPr id="28" name="object 28"/>
          <p:cNvSpPr/>
          <p:nvPr/>
        </p:nvSpPr>
        <p:spPr>
          <a:xfrm>
            <a:off x="6682867" y="5702262"/>
            <a:ext cx="4891151" cy="223024"/>
          </a:xfrm>
          <a:prstGeom prst="rect">
            <a:avLst/>
          </a:prstGeom>
          <a:blipFill>
            <a:blip r:embed="rId24" cstate="print"/>
            <a:stretch>
              <a:fillRect/>
            </a:stretch>
          </a:blipFill>
        </p:spPr>
        <p:txBody>
          <a:bodyPr wrap="square" lIns="0" tIns="0" rIns="0" bIns="0" rtlCol="0"/>
          <a:lstStyle/>
          <a:p>
            <a:endParaRPr/>
          </a:p>
        </p:txBody>
      </p:sp>
      <p:sp>
        <p:nvSpPr>
          <p:cNvPr id="29" name="object 29"/>
          <p:cNvSpPr/>
          <p:nvPr/>
        </p:nvSpPr>
        <p:spPr>
          <a:xfrm>
            <a:off x="2953511" y="2272283"/>
            <a:ext cx="6362065" cy="0"/>
          </a:xfrm>
          <a:custGeom>
            <a:avLst/>
            <a:gdLst/>
            <a:ahLst/>
            <a:cxnLst/>
            <a:rect l="l" t="t" r="r" b="b"/>
            <a:pathLst>
              <a:path w="6362065">
                <a:moveTo>
                  <a:pt x="6362065" y="0"/>
                </a:moveTo>
                <a:lnTo>
                  <a:pt x="0" y="0"/>
                </a:lnTo>
              </a:path>
            </a:pathLst>
          </a:custGeom>
          <a:ln w="12192">
            <a:solidFill>
              <a:srgbClr val="0078D3"/>
            </a:solidFill>
            <a:prstDash val="sysDash"/>
          </a:ln>
        </p:spPr>
        <p:txBody>
          <a:bodyPr wrap="square" lIns="0" tIns="0" rIns="0" bIns="0" rtlCol="0"/>
          <a:lstStyle/>
          <a:p>
            <a:endParaRPr/>
          </a:p>
        </p:txBody>
      </p:sp>
      <p:sp>
        <p:nvSpPr>
          <p:cNvPr id="30" name="object 30"/>
          <p:cNvSpPr/>
          <p:nvPr/>
        </p:nvSpPr>
        <p:spPr>
          <a:xfrm>
            <a:off x="9252077" y="2266060"/>
            <a:ext cx="76200" cy="431165"/>
          </a:xfrm>
          <a:custGeom>
            <a:avLst/>
            <a:gdLst/>
            <a:ahLst/>
            <a:cxnLst/>
            <a:rect l="l" t="t" r="r" b="b"/>
            <a:pathLst>
              <a:path w="76200" h="431164">
                <a:moveTo>
                  <a:pt x="38353" y="0"/>
                </a:moveTo>
                <a:lnTo>
                  <a:pt x="37592" y="38100"/>
                </a:lnTo>
                <a:lnTo>
                  <a:pt x="50292" y="38353"/>
                </a:lnTo>
                <a:lnTo>
                  <a:pt x="51053" y="253"/>
                </a:lnTo>
                <a:lnTo>
                  <a:pt x="38353" y="0"/>
                </a:lnTo>
                <a:close/>
              </a:path>
              <a:path w="76200" h="431164">
                <a:moveTo>
                  <a:pt x="37465" y="50800"/>
                </a:moveTo>
                <a:lnTo>
                  <a:pt x="36702" y="88900"/>
                </a:lnTo>
                <a:lnTo>
                  <a:pt x="49402" y="89153"/>
                </a:lnTo>
                <a:lnTo>
                  <a:pt x="50165" y="51053"/>
                </a:lnTo>
                <a:lnTo>
                  <a:pt x="37465" y="50800"/>
                </a:lnTo>
                <a:close/>
              </a:path>
              <a:path w="76200" h="431164">
                <a:moveTo>
                  <a:pt x="36449" y="101600"/>
                </a:moveTo>
                <a:lnTo>
                  <a:pt x="35814" y="139700"/>
                </a:lnTo>
                <a:lnTo>
                  <a:pt x="48514" y="139953"/>
                </a:lnTo>
                <a:lnTo>
                  <a:pt x="49149" y="101853"/>
                </a:lnTo>
                <a:lnTo>
                  <a:pt x="36449" y="101600"/>
                </a:lnTo>
                <a:close/>
              </a:path>
              <a:path w="76200" h="431164">
                <a:moveTo>
                  <a:pt x="35559" y="152400"/>
                </a:moveTo>
                <a:lnTo>
                  <a:pt x="34798" y="190500"/>
                </a:lnTo>
                <a:lnTo>
                  <a:pt x="47498" y="190753"/>
                </a:lnTo>
                <a:lnTo>
                  <a:pt x="48259" y="152653"/>
                </a:lnTo>
                <a:lnTo>
                  <a:pt x="35559" y="152400"/>
                </a:lnTo>
                <a:close/>
              </a:path>
              <a:path w="76200" h="431164">
                <a:moveTo>
                  <a:pt x="34544" y="203200"/>
                </a:moveTo>
                <a:lnTo>
                  <a:pt x="33908" y="241300"/>
                </a:lnTo>
                <a:lnTo>
                  <a:pt x="46608" y="241553"/>
                </a:lnTo>
                <a:lnTo>
                  <a:pt x="47244" y="203453"/>
                </a:lnTo>
                <a:lnTo>
                  <a:pt x="34544" y="203200"/>
                </a:lnTo>
                <a:close/>
              </a:path>
              <a:path w="76200" h="431164">
                <a:moveTo>
                  <a:pt x="33654" y="254000"/>
                </a:moveTo>
                <a:lnTo>
                  <a:pt x="32893" y="292100"/>
                </a:lnTo>
                <a:lnTo>
                  <a:pt x="45593" y="292353"/>
                </a:lnTo>
                <a:lnTo>
                  <a:pt x="46354" y="254253"/>
                </a:lnTo>
                <a:lnTo>
                  <a:pt x="33654" y="254000"/>
                </a:lnTo>
                <a:close/>
              </a:path>
              <a:path w="76200" h="431164">
                <a:moveTo>
                  <a:pt x="32639" y="304800"/>
                </a:moveTo>
                <a:lnTo>
                  <a:pt x="32003" y="342900"/>
                </a:lnTo>
                <a:lnTo>
                  <a:pt x="44703" y="343026"/>
                </a:lnTo>
                <a:lnTo>
                  <a:pt x="45339" y="305053"/>
                </a:lnTo>
                <a:lnTo>
                  <a:pt x="32639" y="304800"/>
                </a:lnTo>
                <a:close/>
              </a:path>
              <a:path w="76200" h="431164">
                <a:moveTo>
                  <a:pt x="0" y="354075"/>
                </a:moveTo>
                <a:lnTo>
                  <a:pt x="36702" y="431038"/>
                </a:lnTo>
                <a:lnTo>
                  <a:pt x="69827" y="367664"/>
                </a:lnTo>
                <a:lnTo>
                  <a:pt x="44196" y="367664"/>
                </a:lnTo>
                <a:lnTo>
                  <a:pt x="31496" y="367411"/>
                </a:lnTo>
                <a:lnTo>
                  <a:pt x="31750" y="355600"/>
                </a:lnTo>
                <a:lnTo>
                  <a:pt x="76133" y="355600"/>
                </a:lnTo>
                <a:lnTo>
                  <a:pt x="0" y="354075"/>
                </a:lnTo>
                <a:close/>
              </a:path>
              <a:path w="76200" h="431164">
                <a:moveTo>
                  <a:pt x="31750" y="355600"/>
                </a:moveTo>
                <a:lnTo>
                  <a:pt x="31496" y="367411"/>
                </a:lnTo>
                <a:lnTo>
                  <a:pt x="44196" y="367664"/>
                </a:lnTo>
                <a:lnTo>
                  <a:pt x="44450" y="355726"/>
                </a:lnTo>
                <a:lnTo>
                  <a:pt x="31750" y="355600"/>
                </a:lnTo>
                <a:close/>
              </a:path>
              <a:path w="76200" h="431164">
                <a:moveTo>
                  <a:pt x="76133" y="355600"/>
                </a:moveTo>
                <a:lnTo>
                  <a:pt x="31750" y="355600"/>
                </a:lnTo>
                <a:lnTo>
                  <a:pt x="44450" y="355726"/>
                </a:lnTo>
                <a:lnTo>
                  <a:pt x="44196" y="367664"/>
                </a:lnTo>
                <a:lnTo>
                  <a:pt x="69827" y="367664"/>
                </a:lnTo>
                <a:lnTo>
                  <a:pt x="76133" y="355600"/>
                </a:lnTo>
                <a:close/>
              </a:path>
            </a:pathLst>
          </a:custGeom>
          <a:solidFill>
            <a:srgbClr val="0078D3"/>
          </a:solidFill>
        </p:spPr>
        <p:txBody>
          <a:bodyPr wrap="square" lIns="0" tIns="0" rIns="0" bIns="0" rtlCol="0"/>
          <a:lstStyle/>
          <a:p>
            <a:endParaRPr/>
          </a:p>
        </p:txBody>
      </p:sp>
      <p:sp>
        <p:nvSpPr>
          <p:cNvPr id="31" name="object 31"/>
          <p:cNvSpPr/>
          <p:nvPr/>
        </p:nvSpPr>
        <p:spPr>
          <a:xfrm>
            <a:off x="2900045" y="2266060"/>
            <a:ext cx="76200" cy="431165"/>
          </a:xfrm>
          <a:custGeom>
            <a:avLst/>
            <a:gdLst/>
            <a:ahLst/>
            <a:cxnLst/>
            <a:rect l="l" t="t" r="r" b="b"/>
            <a:pathLst>
              <a:path w="76200" h="431164">
                <a:moveTo>
                  <a:pt x="38354" y="0"/>
                </a:moveTo>
                <a:lnTo>
                  <a:pt x="37592" y="38100"/>
                </a:lnTo>
                <a:lnTo>
                  <a:pt x="50292" y="38353"/>
                </a:lnTo>
                <a:lnTo>
                  <a:pt x="51054" y="253"/>
                </a:lnTo>
                <a:lnTo>
                  <a:pt x="38354" y="0"/>
                </a:lnTo>
                <a:close/>
              </a:path>
              <a:path w="76200" h="431164">
                <a:moveTo>
                  <a:pt x="37465" y="50800"/>
                </a:moveTo>
                <a:lnTo>
                  <a:pt x="36703" y="88900"/>
                </a:lnTo>
                <a:lnTo>
                  <a:pt x="49403" y="89153"/>
                </a:lnTo>
                <a:lnTo>
                  <a:pt x="50165" y="51053"/>
                </a:lnTo>
                <a:lnTo>
                  <a:pt x="37465" y="50800"/>
                </a:lnTo>
                <a:close/>
              </a:path>
              <a:path w="76200" h="431164">
                <a:moveTo>
                  <a:pt x="36449" y="101600"/>
                </a:moveTo>
                <a:lnTo>
                  <a:pt x="35813" y="139700"/>
                </a:lnTo>
                <a:lnTo>
                  <a:pt x="48513" y="139953"/>
                </a:lnTo>
                <a:lnTo>
                  <a:pt x="49149" y="101853"/>
                </a:lnTo>
                <a:lnTo>
                  <a:pt x="36449" y="101600"/>
                </a:lnTo>
                <a:close/>
              </a:path>
              <a:path w="76200" h="431164">
                <a:moveTo>
                  <a:pt x="35560" y="152400"/>
                </a:moveTo>
                <a:lnTo>
                  <a:pt x="34798" y="190500"/>
                </a:lnTo>
                <a:lnTo>
                  <a:pt x="47498" y="190753"/>
                </a:lnTo>
                <a:lnTo>
                  <a:pt x="48260" y="152653"/>
                </a:lnTo>
                <a:lnTo>
                  <a:pt x="35560" y="152400"/>
                </a:lnTo>
                <a:close/>
              </a:path>
              <a:path w="76200" h="431164">
                <a:moveTo>
                  <a:pt x="34543" y="203200"/>
                </a:moveTo>
                <a:lnTo>
                  <a:pt x="33909" y="241300"/>
                </a:lnTo>
                <a:lnTo>
                  <a:pt x="46609" y="241553"/>
                </a:lnTo>
                <a:lnTo>
                  <a:pt x="47243" y="203453"/>
                </a:lnTo>
                <a:lnTo>
                  <a:pt x="34543" y="203200"/>
                </a:lnTo>
                <a:close/>
              </a:path>
              <a:path w="76200" h="431164">
                <a:moveTo>
                  <a:pt x="33655" y="254000"/>
                </a:moveTo>
                <a:lnTo>
                  <a:pt x="32893" y="292100"/>
                </a:lnTo>
                <a:lnTo>
                  <a:pt x="45593" y="292353"/>
                </a:lnTo>
                <a:lnTo>
                  <a:pt x="46355" y="254253"/>
                </a:lnTo>
                <a:lnTo>
                  <a:pt x="33655" y="254000"/>
                </a:lnTo>
                <a:close/>
              </a:path>
              <a:path w="76200" h="431164">
                <a:moveTo>
                  <a:pt x="32638" y="304800"/>
                </a:moveTo>
                <a:lnTo>
                  <a:pt x="32004" y="342900"/>
                </a:lnTo>
                <a:lnTo>
                  <a:pt x="44704" y="343026"/>
                </a:lnTo>
                <a:lnTo>
                  <a:pt x="45338" y="305053"/>
                </a:lnTo>
                <a:lnTo>
                  <a:pt x="32638" y="304800"/>
                </a:lnTo>
                <a:close/>
              </a:path>
              <a:path w="76200" h="431164">
                <a:moveTo>
                  <a:pt x="0" y="354075"/>
                </a:moveTo>
                <a:lnTo>
                  <a:pt x="36703" y="431038"/>
                </a:lnTo>
                <a:lnTo>
                  <a:pt x="69827" y="367664"/>
                </a:lnTo>
                <a:lnTo>
                  <a:pt x="44196" y="367664"/>
                </a:lnTo>
                <a:lnTo>
                  <a:pt x="31496" y="367411"/>
                </a:lnTo>
                <a:lnTo>
                  <a:pt x="31750" y="355600"/>
                </a:lnTo>
                <a:lnTo>
                  <a:pt x="76133" y="355600"/>
                </a:lnTo>
                <a:lnTo>
                  <a:pt x="0" y="354075"/>
                </a:lnTo>
                <a:close/>
              </a:path>
              <a:path w="76200" h="431164">
                <a:moveTo>
                  <a:pt x="31750" y="355600"/>
                </a:moveTo>
                <a:lnTo>
                  <a:pt x="31496" y="367411"/>
                </a:lnTo>
                <a:lnTo>
                  <a:pt x="44196" y="367664"/>
                </a:lnTo>
                <a:lnTo>
                  <a:pt x="44450" y="355726"/>
                </a:lnTo>
                <a:lnTo>
                  <a:pt x="31750" y="355600"/>
                </a:lnTo>
                <a:close/>
              </a:path>
              <a:path w="76200" h="431164">
                <a:moveTo>
                  <a:pt x="76133" y="355600"/>
                </a:moveTo>
                <a:lnTo>
                  <a:pt x="31750" y="355600"/>
                </a:lnTo>
                <a:lnTo>
                  <a:pt x="44450" y="355726"/>
                </a:lnTo>
                <a:lnTo>
                  <a:pt x="44196" y="367664"/>
                </a:lnTo>
                <a:lnTo>
                  <a:pt x="69827" y="367664"/>
                </a:lnTo>
                <a:lnTo>
                  <a:pt x="76133" y="355600"/>
                </a:lnTo>
                <a:close/>
              </a:path>
            </a:pathLst>
          </a:custGeom>
          <a:solidFill>
            <a:srgbClr val="0078D3"/>
          </a:solidFill>
        </p:spPr>
        <p:txBody>
          <a:bodyPr wrap="square" lIns="0" tIns="0" rIns="0" bIns="0" rtlCol="0"/>
          <a:lstStyle/>
          <a:p>
            <a:endParaRPr/>
          </a:p>
        </p:txBody>
      </p:sp>
    </p:spTree>
    <p:extLst>
      <p:ext uri="{BB962C8B-B14F-4D97-AF65-F5344CB8AC3E}">
        <p14:creationId xmlns:p14="http://schemas.microsoft.com/office/powerpoint/2010/main" val="286716695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5943"/>
        <p:cNvGrpSpPr/>
        <p:nvPr/>
      </p:nvGrpSpPr>
      <p:grpSpPr>
        <a:xfrm>
          <a:off x="0" y="0"/>
          <a:ext cx="0" cy="0"/>
          <a:chOff x="0" y="0"/>
          <a:chExt cx="0" cy="0"/>
        </a:xfrm>
      </p:grpSpPr>
      <p:sp>
        <p:nvSpPr>
          <p:cNvPr id="5944" name="Google Shape;5944;p199"/>
          <p:cNvSpPr/>
          <p:nvPr/>
        </p:nvSpPr>
        <p:spPr>
          <a:xfrm>
            <a:off x="3349017" y="2703684"/>
            <a:ext cx="5452200" cy="2820000"/>
          </a:xfrm>
          <a:prstGeom prst="rect">
            <a:avLst/>
          </a:prstGeom>
          <a:noFill/>
          <a:ln w="12700" cap="flat" cmpd="sng">
            <a:solidFill>
              <a:srgbClr val="A5A5A5"/>
            </a:solidFill>
            <a:prstDash val="dash"/>
            <a:round/>
            <a:headEnd type="none" w="sm" len="sm"/>
            <a:tailEnd type="none" w="sm" len="sm"/>
          </a:ln>
        </p:spPr>
        <p:txBody>
          <a:bodyPr spcFirstLastPara="1" wrap="square" lIns="182850" tIns="146275" rIns="182850" bIns="146275" anchor="t" anchorCtr="0">
            <a:noAutofit/>
          </a:bodyPr>
          <a:lstStyle/>
          <a:p>
            <a:pPr marL="0" marR="0" lvl="0" indent="0" algn="l" rtl="0">
              <a:spcBef>
                <a:spcPts val="0"/>
              </a:spcBef>
              <a:spcAft>
                <a:spcPts val="0"/>
              </a:spcAft>
              <a:buNone/>
            </a:pPr>
            <a:endParaRPr sz="2000">
              <a:solidFill>
                <a:srgbClr val="FFFFFF"/>
              </a:solidFill>
              <a:latin typeface="Quattrocento Sans"/>
              <a:ea typeface="Quattrocento Sans"/>
              <a:cs typeface="Quattrocento Sans"/>
              <a:sym typeface="Quattrocento Sans"/>
            </a:endParaRPr>
          </a:p>
        </p:txBody>
      </p:sp>
      <p:cxnSp>
        <p:nvCxnSpPr>
          <p:cNvPr id="5945" name="Google Shape;5945;p199"/>
          <p:cNvCxnSpPr/>
          <p:nvPr/>
        </p:nvCxnSpPr>
        <p:spPr>
          <a:xfrm rot="10800000">
            <a:off x="3537061" y="2703684"/>
            <a:ext cx="480000" cy="0"/>
          </a:xfrm>
          <a:prstGeom prst="straightConnector1">
            <a:avLst/>
          </a:prstGeom>
          <a:noFill/>
          <a:ln w="28575" cap="flat" cmpd="sng">
            <a:solidFill>
              <a:schemeClr val="accent1"/>
            </a:solidFill>
            <a:prstDash val="dash"/>
            <a:round/>
            <a:headEnd type="none" w="sm" len="sm"/>
            <a:tailEnd type="none" w="sm" len="sm"/>
          </a:ln>
        </p:spPr>
      </p:cxnSp>
      <p:cxnSp>
        <p:nvCxnSpPr>
          <p:cNvPr id="5946" name="Google Shape;5946;p199"/>
          <p:cNvCxnSpPr/>
          <p:nvPr/>
        </p:nvCxnSpPr>
        <p:spPr>
          <a:xfrm>
            <a:off x="3349017" y="2632482"/>
            <a:ext cx="0" cy="357300"/>
          </a:xfrm>
          <a:prstGeom prst="straightConnector1">
            <a:avLst/>
          </a:prstGeom>
          <a:noFill/>
          <a:ln w="28575" cap="flat" cmpd="sng">
            <a:solidFill>
              <a:schemeClr val="accent1"/>
            </a:solidFill>
            <a:prstDash val="dash"/>
            <a:round/>
            <a:headEnd type="none" w="sm" len="sm"/>
            <a:tailEnd type="none" w="sm" len="sm"/>
          </a:ln>
        </p:spPr>
      </p:cxnSp>
      <p:cxnSp>
        <p:nvCxnSpPr>
          <p:cNvPr id="5947" name="Google Shape;5947;p199"/>
          <p:cNvCxnSpPr/>
          <p:nvPr/>
        </p:nvCxnSpPr>
        <p:spPr>
          <a:xfrm>
            <a:off x="8813187" y="2632482"/>
            <a:ext cx="0" cy="357300"/>
          </a:xfrm>
          <a:prstGeom prst="straightConnector1">
            <a:avLst/>
          </a:prstGeom>
          <a:noFill/>
          <a:ln w="28575" cap="flat" cmpd="sng">
            <a:solidFill>
              <a:schemeClr val="accent1"/>
            </a:solidFill>
            <a:prstDash val="dash"/>
            <a:round/>
            <a:headEnd type="none" w="sm" len="sm"/>
            <a:tailEnd type="none" w="sm" len="sm"/>
          </a:ln>
        </p:spPr>
      </p:cxnSp>
      <p:cxnSp>
        <p:nvCxnSpPr>
          <p:cNvPr id="5948" name="Google Shape;5948;p199"/>
          <p:cNvCxnSpPr/>
          <p:nvPr/>
        </p:nvCxnSpPr>
        <p:spPr>
          <a:xfrm rot="10800000">
            <a:off x="3227223" y="5523785"/>
            <a:ext cx="313500" cy="0"/>
          </a:xfrm>
          <a:prstGeom prst="straightConnector1">
            <a:avLst/>
          </a:prstGeom>
          <a:noFill/>
          <a:ln w="28575" cap="flat" cmpd="sng">
            <a:solidFill>
              <a:schemeClr val="accent1"/>
            </a:solidFill>
            <a:prstDash val="dash"/>
            <a:round/>
            <a:headEnd type="none" w="sm" len="sm"/>
            <a:tailEnd type="none" w="sm" len="sm"/>
          </a:ln>
        </p:spPr>
      </p:cxnSp>
      <p:cxnSp>
        <p:nvCxnSpPr>
          <p:cNvPr id="5949" name="Google Shape;5949;p199"/>
          <p:cNvCxnSpPr/>
          <p:nvPr/>
        </p:nvCxnSpPr>
        <p:spPr>
          <a:xfrm rot="10800000">
            <a:off x="3227223" y="5523785"/>
            <a:ext cx="313500" cy="0"/>
          </a:xfrm>
          <a:prstGeom prst="straightConnector1">
            <a:avLst/>
          </a:prstGeom>
          <a:noFill/>
          <a:ln w="28575" cap="flat" cmpd="sng">
            <a:solidFill>
              <a:schemeClr val="accent1"/>
            </a:solidFill>
            <a:prstDash val="dash"/>
            <a:round/>
            <a:headEnd type="none" w="sm" len="sm"/>
            <a:tailEnd type="none" w="sm" len="sm"/>
          </a:ln>
        </p:spPr>
      </p:cxnSp>
      <p:cxnSp>
        <p:nvCxnSpPr>
          <p:cNvPr id="5950" name="Google Shape;5950;p199"/>
          <p:cNvCxnSpPr/>
          <p:nvPr/>
        </p:nvCxnSpPr>
        <p:spPr>
          <a:xfrm rot="10800000">
            <a:off x="3227223" y="5523785"/>
            <a:ext cx="313500" cy="0"/>
          </a:xfrm>
          <a:prstGeom prst="straightConnector1">
            <a:avLst/>
          </a:prstGeom>
          <a:noFill/>
          <a:ln w="28575" cap="flat" cmpd="sng">
            <a:solidFill>
              <a:schemeClr val="accent1"/>
            </a:solidFill>
            <a:prstDash val="dash"/>
            <a:round/>
            <a:headEnd type="none" w="sm" len="sm"/>
            <a:tailEnd type="none" w="sm" len="sm"/>
          </a:ln>
        </p:spPr>
      </p:cxnSp>
      <p:cxnSp>
        <p:nvCxnSpPr>
          <p:cNvPr id="5951" name="Google Shape;5951;p199"/>
          <p:cNvCxnSpPr/>
          <p:nvPr/>
        </p:nvCxnSpPr>
        <p:spPr>
          <a:xfrm rot="10800000">
            <a:off x="8661857" y="5523785"/>
            <a:ext cx="313500" cy="0"/>
          </a:xfrm>
          <a:prstGeom prst="straightConnector1">
            <a:avLst/>
          </a:prstGeom>
          <a:noFill/>
          <a:ln w="28575" cap="flat" cmpd="sng">
            <a:solidFill>
              <a:schemeClr val="accent1"/>
            </a:solidFill>
            <a:prstDash val="dash"/>
            <a:round/>
            <a:headEnd type="none" w="sm" len="sm"/>
            <a:tailEnd type="none" w="sm" len="sm"/>
          </a:ln>
        </p:spPr>
      </p:cxnSp>
      <p:cxnSp>
        <p:nvCxnSpPr>
          <p:cNvPr id="5952" name="Google Shape;5952;p199"/>
          <p:cNvCxnSpPr/>
          <p:nvPr/>
        </p:nvCxnSpPr>
        <p:spPr>
          <a:xfrm rot="10800000">
            <a:off x="8661857" y="5523785"/>
            <a:ext cx="313500" cy="0"/>
          </a:xfrm>
          <a:prstGeom prst="straightConnector1">
            <a:avLst/>
          </a:prstGeom>
          <a:noFill/>
          <a:ln w="28575" cap="flat" cmpd="sng">
            <a:solidFill>
              <a:schemeClr val="accent1"/>
            </a:solidFill>
            <a:prstDash val="dash"/>
            <a:round/>
            <a:headEnd type="none" w="sm" len="sm"/>
            <a:tailEnd type="none" w="sm" len="sm"/>
          </a:ln>
        </p:spPr>
      </p:cxnSp>
      <p:sp>
        <p:nvSpPr>
          <p:cNvPr id="5953" name="Google Shape;5953;p199"/>
          <p:cNvSpPr/>
          <p:nvPr/>
        </p:nvSpPr>
        <p:spPr>
          <a:xfrm>
            <a:off x="8583634" y="5285076"/>
            <a:ext cx="505200" cy="357000"/>
          </a:xfrm>
          <a:prstGeom prst="rect">
            <a:avLst/>
          </a:prstGeom>
          <a:solidFill>
            <a:schemeClr val="lt1"/>
          </a:solidFill>
          <a:ln>
            <a:noFill/>
          </a:ln>
        </p:spPr>
        <p:txBody>
          <a:bodyPr spcFirstLastPara="1" wrap="square" lIns="182850" tIns="146275" rIns="182850" bIns="146275" anchor="t" anchorCtr="0">
            <a:noAutofit/>
          </a:bodyPr>
          <a:lstStyle/>
          <a:p>
            <a:pPr marL="0" marR="0" lvl="0" indent="0" algn="l" rtl="0">
              <a:spcBef>
                <a:spcPts val="0"/>
              </a:spcBef>
              <a:spcAft>
                <a:spcPts val="0"/>
              </a:spcAft>
              <a:buNone/>
            </a:pPr>
            <a:endParaRPr sz="2000">
              <a:solidFill>
                <a:srgbClr val="FFFFFF"/>
              </a:solidFill>
              <a:latin typeface="Quattrocento Sans"/>
              <a:ea typeface="Quattrocento Sans"/>
              <a:cs typeface="Quattrocento Sans"/>
              <a:sym typeface="Quattrocento Sans"/>
            </a:endParaRPr>
          </a:p>
        </p:txBody>
      </p:sp>
      <p:sp>
        <p:nvSpPr>
          <p:cNvPr id="5954" name="Google Shape;5954;p199"/>
          <p:cNvSpPr/>
          <p:nvPr/>
        </p:nvSpPr>
        <p:spPr>
          <a:xfrm>
            <a:off x="5158611" y="5190461"/>
            <a:ext cx="417900" cy="536100"/>
          </a:xfrm>
          <a:prstGeom prst="rect">
            <a:avLst/>
          </a:prstGeom>
          <a:solidFill>
            <a:schemeClr val="lt1"/>
          </a:solidFill>
          <a:ln>
            <a:noFill/>
          </a:ln>
        </p:spPr>
        <p:txBody>
          <a:bodyPr spcFirstLastPara="1" wrap="square" lIns="182850" tIns="146275" rIns="182850" bIns="146275" anchor="t" anchorCtr="0">
            <a:noAutofit/>
          </a:bodyPr>
          <a:lstStyle/>
          <a:p>
            <a:pPr marL="0" marR="0" lvl="0" indent="0" algn="l" rtl="0">
              <a:spcBef>
                <a:spcPts val="0"/>
              </a:spcBef>
              <a:spcAft>
                <a:spcPts val="0"/>
              </a:spcAft>
              <a:buNone/>
            </a:pPr>
            <a:endParaRPr sz="2000">
              <a:solidFill>
                <a:srgbClr val="FFFFFF"/>
              </a:solidFill>
              <a:latin typeface="Quattrocento Sans"/>
              <a:ea typeface="Quattrocento Sans"/>
              <a:cs typeface="Quattrocento Sans"/>
              <a:sym typeface="Quattrocento Sans"/>
            </a:endParaRPr>
          </a:p>
        </p:txBody>
      </p:sp>
      <p:sp>
        <p:nvSpPr>
          <p:cNvPr id="5955" name="Google Shape;5955;p199"/>
          <p:cNvSpPr/>
          <p:nvPr/>
        </p:nvSpPr>
        <p:spPr>
          <a:xfrm>
            <a:off x="4157660" y="5244650"/>
            <a:ext cx="558900" cy="397800"/>
          </a:xfrm>
          <a:prstGeom prst="rect">
            <a:avLst/>
          </a:prstGeom>
          <a:solidFill>
            <a:schemeClr val="lt1"/>
          </a:solidFill>
          <a:ln>
            <a:noFill/>
          </a:ln>
        </p:spPr>
        <p:txBody>
          <a:bodyPr spcFirstLastPara="1" wrap="square" lIns="182850" tIns="146275" rIns="182850" bIns="146275" anchor="t" anchorCtr="0">
            <a:noAutofit/>
          </a:bodyPr>
          <a:lstStyle/>
          <a:p>
            <a:pPr marL="0" marR="0" lvl="0" indent="0" algn="l" rtl="0">
              <a:spcBef>
                <a:spcPts val="0"/>
              </a:spcBef>
              <a:spcAft>
                <a:spcPts val="0"/>
              </a:spcAft>
              <a:buNone/>
            </a:pPr>
            <a:endParaRPr sz="2000">
              <a:solidFill>
                <a:srgbClr val="FFFFFF"/>
              </a:solidFill>
              <a:latin typeface="Quattrocento Sans"/>
              <a:ea typeface="Quattrocento Sans"/>
              <a:cs typeface="Quattrocento Sans"/>
              <a:sym typeface="Quattrocento Sans"/>
            </a:endParaRPr>
          </a:p>
        </p:txBody>
      </p:sp>
      <p:sp>
        <p:nvSpPr>
          <p:cNvPr id="5956" name="Google Shape;5956;p199"/>
          <p:cNvSpPr/>
          <p:nvPr/>
        </p:nvSpPr>
        <p:spPr>
          <a:xfrm>
            <a:off x="3179117" y="5190460"/>
            <a:ext cx="411900" cy="686400"/>
          </a:xfrm>
          <a:prstGeom prst="rect">
            <a:avLst/>
          </a:prstGeom>
          <a:solidFill>
            <a:schemeClr val="lt1"/>
          </a:solidFill>
          <a:ln>
            <a:noFill/>
          </a:ln>
        </p:spPr>
        <p:txBody>
          <a:bodyPr spcFirstLastPara="1" wrap="square" lIns="182850" tIns="146275" rIns="182850" bIns="146275" anchor="t" anchorCtr="0">
            <a:noAutofit/>
          </a:bodyPr>
          <a:lstStyle/>
          <a:p>
            <a:pPr marL="0" marR="0" lvl="0" indent="0" algn="l" rtl="0">
              <a:spcBef>
                <a:spcPts val="0"/>
              </a:spcBef>
              <a:spcAft>
                <a:spcPts val="0"/>
              </a:spcAft>
              <a:buNone/>
            </a:pPr>
            <a:endParaRPr sz="2000">
              <a:solidFill>
                <a:srgbClr val="FFFFFF"/>
              </a:solidFill>
              <a:latin typeface="Quattrocento Sans"/>
              <a:ea typeface="Quattrocento Sans"/>
              <a:cs typeface="Quattrocento Sans"/>
              <a:sym typeface="Quattrocento Sans"/>
            </a:endParaRPr>
          </a:p>
        </p:txBody>
      </p:sp>
      <p:sp>
        <p:nvSpPr>
          <p:cNvPr id="5957" name="Google Shape;5957;p199"/>
          <p:cNvSpPr txBox="1">
            <a:spLocks noGrp="1"/>
          </p:cNvSpPr>
          <p:nvPr>
            <p:ph type="title"/>
          </p:nvPr>
        </p:nvSpPr>
        <p:spPr>
          <a:prstGeom prst="rect">
            <a:avLst/>
          </a:prstGeom>
          <a:noFill/>
          <a:ln>
            <a:noFill/>
          </a:ln>
        </p:spPr>
        <p:txBody>
          <a:bodyPr spcFirstLastPara="1" wrap="square" lIns="0" tIns="161350" rIns="0" bIns="0" anchor="t" anchorCtr="0">
            <a:noAutofit/>
          </a:bodyPr>
          <a:lstStyle/>
          <a:p>
            <a:pPr marL="0" lvl="0" indent="0" algn="l" rtl="0">
              <a:lnSpc>
                <a:spcPct val="90000"/>
              </a:lnSpc>
              <a:spcBef>
                <a:spcPts val="0"/>
              </a:spcBef>
              <a:spcAft>
                <a:spcPts val="0"/>
              </a:spcAft>
              <a:buClr>
                <a:srgbClr val="000000"/>
              </a:buClr>
              <a:buSzPts val="3700"/>
              <a:buFont typeface="Quattrocento Sans"/>
              <a:buNone/>
            </a:pPr>
            <a:r>
              <a:rPr lang="en-US" sz="4500" b="1">
                <a:latin typeface="Calibri"/>
                <a:ea typeface="Calibri"/>
                <a:cs typeface="Calibri"/>
                <a:sym typeface="Calibri"/>
              </a:rPr>
              <a:t>Flexible Deployment</a:t>
            </a:r>
            <a:br>
              <a:rPr lang="en-US" sz="4500" b="1">
                <a:latin typeface="Calibri"/>
                <a:ea typeface="Calibri"/>
                <a:cs typeface="Calibri"/>
                <a:sym typeface="Calibri"/>
              </a:rPr>
            </a:br>
            <a:endParaRPr sz="4500" b="1">
              <a:latin typeface="Calibri"/>
              <a:ea typeface="Calibri"/>
              <a:cs typeface="Calibri"/>
              <a:sym typeface="Calibri"/>
            </a:endParaRPr>
          </a:p>
        </p:txBody>
      </p:sp>
      <p:sp>
        <p:nvSpPr>
          <p:cNvPr id="5958" name="Google Shape;5958;p199"/>
          <p:cNvSpPr txBox="1">
            <a:spLocks noGrp="1"/>
          </p:cNvSpPr>
          <p:nvPr>
            <p:ph type="body" idx="1"/>
          </p:nvPr>
        </p:nvSpPr>
        <p:spPr>
          <a:xfrm>
            <a:off x="426198" y="1088533"/>
            <a:ext cx="11339700" cy="2715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rgbClr val="000000"/>
              </a:buClr>
              <a:buSzPts val="1800"/>
              <a:buNone/>
            </a:pPr>
            <a:r>
              <a:rPr lang="en-US"/>
              <a:t>Deploy and manage models on intelligent cloud and edge</a:t>
            </a:r>
            <a:endParaRPr/>
          </a:p>
        </p:txBody>
      </p:sp>
      <p:sp>
        <p:nvSpPr>
          <p:cNvPr id="5959" name="Google Shape;5959;p199"/>
          <p:cNvSpPr/>
          <p:nvPr/>
        </p:nvSpPr>
        <p:spPr>
          <a:xfrm>
            <a:off x="5268991" y="5285797"/>
            <a:ext cx="192600" cy="306000"/>
          </a:xfrm>
          <a:prstGeom prst="rect">
            <a:avLst/>
          </a:prstGeom>
          <a:solidFill>
            <a:schemeClr val="lt1"/>
          </a:solidFill>
          <a:ln>
            <a:noFill/>
          </a:ln>
        </p:spPr>
        <p:txBody>
          <a:bodyPr spcFirstLastPara="1" wrap="square" lIns="182850" tIns="146275" rIns="182850" bIns="146275" anchor="t" anchorCtr="0">
            <a:noAutofit/>
          </a:bodyPr>
          <a:lstStyle/>
          <a:p>
            <a:pPr marL="0" marR="0" lvl="0" indent="0" algn="l" rtl="0">
              <a:spcBef>
                <a:spcPts val="0"/>
              </a:spcBef>
              <a:spcAft>
                <a:spcPts val="0"/>
              </a:spcAft>
              <a:buNone/>
            </a:pPr>
            <a:endParaRPr sz="2000">
              <a:solidFill>
                <a:srgbClr val="FFFFFF"/>
              </a:solidFill>
              <a:latin typeface="Quattrocento Sans"/>
              <a:ea typeface="Quattrocento Sans"/>
              <a:cs typeface="Quattrocento Sans"/>
              <a:sym typeface="Quattrocento Sans"/>
            </a:endParaRPr>
          </a:p>
        </p:txBody>
      </p:sp>
      <p:grpSp>
        <p:nvGrpSpPr>
          <p:cNvPr id="5960" name="Google Shape;5960;p199"/>
          <p:cNvGrpSpPr/>
          <p:nvPr/>
        </p:nvGrpSpPr>
        <p:grpSpPr>
          <a:xfrm>
            <a:off x="5258501" y="5300634"/>
            <a:ext cx="206321" cy="393215"/>
            <a:chOff x="7261" y="805"/>
            <a:chExt cx="127" cy="242"/>
          </a:xfrm>
        </p:grpSpPr>
        <p:sp>
          <p:nvSpPr>
            <p:cNvPr id="5961" name="Google Shape;5961;p199"/>
            <p:cNvSpPr/>
            <p:nvPr/>
          </p:nvSpPr>
          <p:spPr>
            <a:xfrm>
              <a:off x="7323" y="805"/>
              <a:ext cx="65" cy="194"/>
            </a:xfrm>
            <a:custGeom>
              <a:avLst/>
              <a:gdLst/>
              <a:ahLst/>
              <a:cxnLst/>
              <a:rect l="l" t="t" r="r" b="b"/>
              <a:pathLst>
                <a:path w="90" h="268" extrusionOk="0">
                  <a:moveTo>
                    <a:pt x="90" y="166"/>
                  </a:moveTo>
                  <a:cubicBezTo>
                    <a:pt x="90" y="46"/>
                    <a:pt x="90" y="46"/>
                    <a:pt x="90" y="46"/>
                  </a:cubicBezTo>
                  <a:cubicBezTo>
                    <a:pt x="90" y="20"/>
                    <a:pt x="70" y="0"/>
                    <a:pt x="45" y="0"/>
                  </a:cubicBezTo>
                  <a:cubicBezTo>
                    <a:pt x="20" y="0"/>
                    <a:pt x="0" y="20"/>
                    <a:pt x="0" y="46"/>
                  </a:cubicBezTo>
                  <a:cubicBezTo>
                    <a:pt x="0" y="268"/>
                    <a:pt x="0" y="268"/>
                    <a:pt x="0" y="268"/>
                  </a:cubicBezTo>
                </a:path>
              </a:pathLst>
            </a:custGeom>
            <a:noFill/>
            <a:ln w="15875" cap="rnd" cmpd="sng">
              <a:solidFill>
                <a:schemeClr val="dk2"/>
              </a:solidFill>
              <a:prstDash val="solid"/>
              <a:miter lim="800000"/>
              <a:headEnd type="none" w="sm" len="sm"/>
              <a:tailEnd type="none" w="sm" len="sm"/>
            </a:ln>
          </p:spPr>
          <p:txBody>
            <a:bodyPr spcFirstLastPara="1" wrap="square" lIns="61075" tIns="30550" rIns="61075" bIns="30550" anchor="t" anchorCtr="0">
              <a:noAutofit/>
            </a:bodyPr>
            <a:lstStyle/>
            <a:p>
              <a:pPr marL="0" marR="0" lvl="0" indent="0" algn="l" rtl="0">
                <a:spcBef>
                  <a:spcPts val="0"/>
                </a:spcBef>
                <a:spcAft>
                  <a:spcPts val="0"/>
                </a:spcAft>
                <a:buNone/>
              </a:pPr>
              <a:endParaRPr sz="1200">
                <a:solidFill>
                  <a:srgbClr val="505050"/>
                </a:solidFill>
                <a:latin typeface="Quattrocento Sans"/>
                <a:ea typeface="Quattrocento Sans"/>
                <a:cs typeface="Quattrocento Sans"/>
                <a:sym typeface="Quattrocento Sans"/>
              </a:endParaRPr>
            </a:p>
          </p:txBody>
        </p:sp>
        <p:sp>
          <p:nvSpPr>
            <p:cNvPr id="5962" name="Google Shape;5962;p199"/>
            <p:cNvSpPr/>
            <p:nvPr/>
          </p:nvSpPr>
          <p:spPr>
            <a:xfrm>
              <a:off x="7261" y="805"/>
              <a:ext cx="95" cy="194"/>
            </a:xfrm>
            <a:custGeom>
              <a:avLst/>
              <a:gdLst/>
              <a:ahLst/>
              <a:cxnLst/>
              <a:rect l="l" t="t" r="r" b="b"/>
              <a:pathLst>
                <a:path w="131" h="268" extrusionOk="0">
                  <a:moveTo>
                    <a:pt x="131" y="0"/>
                  </a:moveTo>
                  <a:cubicBezTo>
                    <a:pt x="45" y="0"/>
                    <a:pt x="45" y="0"/>
                    <a:pt x="45" y="0"/>
                  </a:cubicBezTo>
                  <a:cubicBezTo>
                    <a:pt x="20" y="0"/>
                    <a:pt x="0" y="20"/>
                    <a:pt x="0" y="46"/>
                  </a:cubicBezTo>
                  <a:cubicBezTo>
                    <a:pt x="0" y="268"/>
                    <a:pt x="0" y="268"/>
                    <a:pt x="0" y="268"/>
                  </a:cubicBezTo>
                </a:path>
              </a:pathLst>
            </a:custGeom>
            <a:noFill/>
            <a:ln w="15875" cap="rnd" cmpd="sng">
              <a:solidFill>
                <a:schemeClr val="dk2"/>
              </a:solidFill>
              <a:prstDash val="solid"/>
              <a:miter lim="800000"/>
              <a:headEnd type="none" w="sm" len="sm"/>
              <a:tailEnd type="none" w="sm" len="sm"/>
            </a:ln>
          </p:spPr>
          <p:txBody>
            <a:bodyPr spcFirstLastPara="1" wrap="square" lIns="61075" tIns="30550" rIns="61075" bIns="30550" anchor="t" anchorCtr="0">
              <a:noAutofit/>
            </a:bodyPr>
            <a:lstStyle/>
            <a:p>
              <a:pPr marL="0" marR="0" lvl="0" indent="0" algn="l" rtl="0">
                <a:spcBef>
                  <a:spcPts val="0"/>
                </a:spcBef>
                <a:spcAft>
                  <a:spcPts val="0"/>
                </a:spcAft>
                <a:buNone/>
              </a:pPr>
              <a:endParaRPr sz="1200">
                <a:solidFill>
                  <a:srgbClr val="505050"/>
                </a:solidFill>
                <a:latin typeface="Quattrocento Sans"/>
                <a:ea typeface="Quattrocento Sans"/>
                <a:cs typeface="Quattrocento Sans"/>
                <a:sym typeface="Quattrocento Sans"/>
              </a:endParaRPr>
            </a:p>
          </p:txBody>
        </p:sp>
        <p:sp>
          <p:nvSpPr>
            <p:cNvPr id="5963" name="Google Shape;5963;p199"/>
            <p:cNvSpPr/>
            <p:nvPr/>
          </p:nvSpPr>
          <p:spPr>
            <a:xfrm>
              <a:off x="7322" y="992"/>
              <a:ext cx="66" cy="55"/>
            </a:xfrm>
            <a:custGeom>
              <a:avLst/>
              <a:gdLst/>
              <a:ahLst/>
              <a:cxnLst/>
              <a:rect l="l" t="t" r="r" b="b"/>
              <a:pathLst>
                <a:path w="91" h="77" extrusionOk="0">
                  <a:moveTo>
                    <a:pt x="91" y="0"/>
                  </a:moveTo>
                  <a:cubicBezTo>
                    <a:pt x="91" y="32"/>
                    <a:pt x="91" y="32"/>
                    <a:pt x="91" y="32"/>
                  </a:cubicBezTo>
                  <a:cubicBezTo>
                    <a:pt x="91" y="57"/>
                    <a:pt x="71" y="77"/>
                    <a:pt x="46" y="77"/>
                  </a:cubicBezTo>
                  <a:cubicBezTo>
                    <a:pt x="21" y="77"/>
                    <a:pt x="0" y="57"/>
                    <a:pt x="0" y="32"/>
                  </a:cubicBezTo>
                  <a:cubicBezTo>
                    <a:pt x="0" y="6"/>
                    <a:pt x="0" y="6"/>
                    <a:pt x="0" y="6"/>
                  </a:cubicBezTo>
                </a:path>
              </a:pathLst>
            </a:custGeom>
            <a:noFill/>
            <a:ln w="15875" cap="rnd" cmpd="sng">
              <a:solidFill>
                <a:schemeClr val="dk2"/>
              </a:solidFill>
              <a:prstDash val="solid"/>
              <a:miter lim="800000"/>
              <a:headEnd type="none" w="sm" len="sm"/>
              <a:tailEnd type="none" w="sm" len="sm"/>
            </a:ln>
          </p:spPr>
          <p:txBody>
            <a:bodyPr spcFirstLastPara="1" wrap="square" lIns="61075" tIns="30550" rIns="61075" bIns="30550" anchor="t" anchorCtr="0">
              <a:noAutofit/>
            </a:bodyPr>
            <a:lstStyle/>
            <a:p>
              <a:pPr marL="0" marR="0" lvl="0" indent="0" algn="l" rtl="0">
                <a:spcBef>
                  <a:spcPts val="0"/>
                </a:spcBef>
                <a:spcAft>
                  <a:spcPts val="0"/>
                </a:spcAft>
                <a:buNone/>
              </a:pPr>
              <a:endParaRPr sz="1200">
                <a:solidFill>
                  <a:srgbClr val="505050"/>
                </a:solidFill>
                <a:latin typeface="Quattrocento Sans"/>
                <a:ea typeface="Quattrocento Sans"/>
                <a:cs typeface="Quattrocento Sans"/>
                <a:sym typeface="Quattrocento Sans"/>
              </a:endParaRPr>
            </a:p>
          </p:txBody>
        </p:sp>
        <p:sp>
          <p:nvSpPr>
            <p:cNvPr id="5964" name="Google Shape;5964;p199"/>
            <p:cNvSpPr/>
            <p:nvPr/>
          </p:nvSpPr>
          <p:spPr>
            <a:xfrm>
              <a:off x="7261" y="996"/>
              <a:ext cx="95" cy="51"/>
            </a:xfrm>
            <a:custGeom>
              <a:avLst/>
              <a:gdLst/>
              <a:ahLst/>
              <a:cxnLst/>
              <a:rect l="l" t="t" r="r" b="b"/>
              <a:pathLst>
                <a:path w="131" h="71" extrusionOk="0">
                  <a:moveTo>
                    <a:pt x="131" y="71"/>
                  </a:moveTo>
                  <a:cubicBezTo>
                    <a:pt x="45" y="71"/>
                    <a:pt x="45" y="71"/>
                    <a:pt x="45" y="71"/>
                  </a:cubicBezTo>
                  <a:cubicBezTo>
                    <a:pt x="20" y="71"/>
                    <a:pt x="0" y="51"/>
                    <a:pt x="0" y="26"/>
                  </a:cubicBezTo>
                  <a:cubicBezTo>
                    <a:pt x="0" y="0"/>
                    <a:pt x="0" y="0"/>
                    <a:pt x="0" y="0"/>
                  </a:cubicBezTo>
                </a:path>
              </a:pathLst>
            </a:custGeom>
            <a:noFill/>
            <a:ln w="15875" cap="rnd" cmpd="sng">
              <a:solidFill>
                <a:schemeClr val="dk2"/>
              </a:solidFill>
              <a:prstDash val="solid"/>
              <a:miter lim="800000"/>
              <a:headEnd type="none" w="sm" len="sm"/>
              <a:tailEnd type="none" w="sm" len="sm"/>
            </a:ln>
          </p:spPr>
          <p:txBody>
            <a:bodyPr spcFirstLastPara="1" wrap="square" lIns="61075" tIns="30550" rIns="61075" bIns="30550" anchor="t" anchorCtr="0">
              <a:noAutofit/>
            </a:bodyPr>
            <a:lstStyle/>
            <a:p>
              <a:pPr marL="0" marR="0" lvl="0" indent="0" algn="l" rtl="0">
                <a:spcBef>
                  <a:spcPts val="0"/>
                </a:spcBef>
                <a:spcAft>
                  <a:spcPts val="0"/>
                </a:spcAft>
                <a:buNone/>
              </a:pPr>
              <a:endParaRPr sz="1200">
                <a:solidFill>
                  <a:srgbClr val="505050"/>
                </a:solidFill>
                <a:latin typeface="Quattrocento Sans"/>
                <a:ea typeface="Quattrocento Sans"/>
                <a:cs typeface="Quattrocento Sans"/>
                <a:sym typeface="Quattrocento Sans"/>
              </a:endParaRPr>
            </a:p>
          </p:txBody>
        </p:sp>
        <p:sp>
          <p:nvSpPr>
            <p:cNvPr id="5965" name="Google Shape;5965;p199"/>
            <p:cNvSpPr/>
            <p:nvPr/>
          </p:nvSpPr>
          <p:spPr>
            <a:xfrm>
              <a:off x="7287" y="878"/>
              <a:ext cx="0" cy="0"/>
            </a:xfrm>
            <a:prstGeom prst="ellipse">
              <a:avLst/>
            </a:prstGeom>
            <a:noFill/>
            <a:ln w="15875" cap="rnd" cmpd="sng">
              <a:solidFill>
                <a:schemeClr val="dk2"/>
              </a:solidFill>
              <a:prstDash val="solid"/>
              <a:miter lim="800000"/>
              <a:headEnd type="none" w="sm" len="sm"/>
              <a:tailEnd type="none" w="sm" len="sm"/>
            </a:ln>
          </p:spPr>
          <p:txBody>
            <a:bodyPr spcFirstLastPara="1" wrap="square" lIns="61075" tIns="30550" rIns="61075" bIns="30550" anchor="t" anchorCtr="0">
              <a:noAutofit/>
            </a:bodyPr>
            <a:lstStyle/>
            <a:p>
              <a:pPr marL="0" marR="0" lvl="0" indent="0" algn="l" rtl="0">
                <a:spcBef>
                  <a:spcPts val="0"/>
                </a:spcBef>
                <a:spcAft>
                  <a:spcPts val="0"/>
                </a:spcAft>
                <a:buNone/>
              </a:pPr>
              <a:endParaRPr sz="1200">
                <a:solidFill>
                  <a:srgbClr val="505050"/>
                </a:solidFill>
                <a:latin typeface="Quattrocento Sans"/>
                <a:ea typeface="Quattrocento Sans"/>
                <a:cs typeface="Quattrocento Sans"/>
                <a:sym typeface="Quattrocento Sans"/>
              </a:endParaRPr>
            </a:p>
          </p:txBody>
        </p:sp>
        <p:sp>
          <p:nvSpPr>
            <p:cNvPr id="5966" name="Google Shape;5966;p199"/>
            <p:cNvSpPr/>
            <p:nvPr/>
          </p:nvSpPr>
          <p:spPr>
            <a:xfrm>
              <a:off x="7287" y="923"/>
              <a:ext cx="0" cy="0"/>
            </a:xfrm>
            <a:prstGeom prst="ellipse">
              <a:avLst/>
            </a:prstGeom>
            <a:noFill/>
            <a:ln w="15875" cap="rnd" cmpd="sng">
              <a:solidFill>
                <a:schemeClr val="dk2"/>
              </a:solidFill>
              <a:prstDash val="solid"/>
              <a:miter lim="800000"/>
              <a:headEnd type="none" w="sm" len="sm"/>
              <a:tailEnd type="none" w="sm" len="sm"/>
            </a:ln>
          </p:spPr>
          <p:txBody>
            <a:bodyPr spcFirstLastPara="1" wrap="square" lIns="61075" tIns="30550" rIns="61075" bIns="30550" anchor="t" anchorCtr="0">
              <a:noAutofit/>
            </a:bodyPr>
            <a:lstStyle/>
            <a:p>
              <a:pPr marL="0" marR="0" lvl="0" indent="0" algn="l" rtl="0">
                <a:spcBef>
                  <a:spcPts val="0"/>
                </a:spcBef>
                <a:spcAft>
                  <a:spcPts val="0"/>
                </a:spcAft>
                <a:buNone/>
              </a:pPr>
              <a:endParaRPr sz="1200">
                <a:solidFill>
                  <a:srgbClr val="505050"/>
                </a:solidFill>
                <a:latin typeface="Quattrocento Sans"/>
                <a:ea typeface="Quattrocento Sans"/>
                <a:cs typeface="Quattrocento Sans"/>
                <a:sym typeface="Quattrocento Sans"/>
              </a:endParaRPr>
            </a:p>
          </p:txBody>
        </p:sp>
        <p:sp>
          <p:nvSpPr>
            <p:cNvPr id="5967" name="Google Shape;5967;p199"/>
            <p:cNvSpPr/>
            <p:nvPr/>
          </p:nvSpPr>
          <p:spPr>
            <a:xfrm>
              <a:off x="7287" y="967"/>
              <a:ext cx="0" cy="0"/>
            </a:xfrm>
            <a:prstGeom prst="ellipse">
              <a:avLst/>
            </a:prstGeom>
            <a:noFill/>
            <a:ln w="15875" cap="rnd" cmpd="sng">
              <a:solidFill>
                <a:schemeClr val="dk2"/>
              </a:solidFill>
              <a:prstDash val="solid"/>
              <a:miter lim="800000"/>
              <a:headEnd type="none" w="sm" len="sm"/>
              <a:tailEnd type="none" w="sm" len="sm"/>
            </a:ln>
          </p:spPr>
          <p:txBody>
            <a:bodyPr spcFirstLastPara="1" wrap="square" lIns="61075" tIns="30550" rIns="61075" bIns="30550" anchor="t" anchorCtr="0">
              <a:noAutofit/>
            </a:bodyPr>
            <a:lstStyle/>
            <a:p>
              <a:pPr marL="0" marR="0" lvl="0" indent="0" algn="l" rtl="0">
                <a:spcBef>
                  <a:spcPts val="0"/>
                </a:spcBef>
                <a:spcAft>
                  <a:spcPts val="0"/>
                </a:spcAft>
                <a:buNone/>
              </a:pPr>
              <a:endParaRPr sz="1200">
                <a:solidFill>
                  <a:srgbClr val="505050"/>
                </a:solidFill>
                <a:latin typeface="Quattrocento Sans"/>
                <a:ea typeface="Quattrocento Sans"/>
                <a:cs typeface="Quattrocento Sans"/>
                <a:sym typeface="Quattrocento Sans"/>
              </a:endParaRPr>
            </a:p>
          </p:txBody>
        </p:sp>
      </p:grpSp>
      <p:sp>
        <p:nvSpPr>
          <p:cNvPr id="5968" name="Google Shape;5968;p199"/>
          <p:cNvSpPr/>
          <p:nvPr/>
        </p:nvSpPr>
        <p:spPr>
          <a:xfrm>
            <a:off x="4201168" y="5326867"/>
            <a:ext cx="444010" cy="277547"/>
          </a:xfrm>
          <a:custGeom>
            <a:avLst/>
            <a:gdLst/>
            <a:ahLst/>
            <a:cxnLst/>
            <a:rect l="l" t="t" r="r" b="b"/>
            <a:pathLst>
              <a:path w="208" h="130" extrusionOk="0">
                <a:moveTo>
                  <a:pt x="208" y="54"/>
                </a:moveTo>
                <a:lnTo>
                  <a:pt x="208" y="130"/>
                </a:lnTo>
                <a:lnTo>
                  <a:pt x="0" y="130"/>
                </a:lnTo>
                <a:lnTo>
                  <a:pt x="0" y="54"/>
                </a:lnTo>
                <a:lnTo>
                  <a:pt x="40" y="24"/>
                </a:lnTo>
                <a:lnTo>
                  <a:pt x="40" y="54"/>
                </a:lnTo>
                <a:lnTo>
                  <a:pt x="85" y="24"/>
                </a:lnTo>
                <a:lnTo>
                  <a:pt x="85" y="54"/>
                </a:lnTo>
                <a:lnTo>
                  <a:pt x="208" y="54"/>
                </a:lnTo>
                <a:moveTo>
                  <a:pt x="163" y="54"/>
                </a:moveTo>
                <a:lnTo>
                  <a:pt x="153" y="0"/>
                </a:lnTo>
                <a:lnTo>
                  <a:pt x="144" y="0"/>
                </a:lnTo>
                <a:lnTo>
                  <a:pt x="136" y="54"/>
                </a:lnTo>
                <a:moveTo>
                  <a:pt x="200" y="54"/>
                </a:moveTo>
                <a:lnTo>
                  <a:pt x="189" y="0"/>
                </a:lnTo>
                <a:lnTo>
                  <a:pt x="180" y="0"/>
                </a:lnTo>
                <a:lnTo>
                  <a:pt x="171" y="54"/>
                </a:lnTo>
                <a:moveTo>
                  <a:pt x="30" y="77"/>
                </a:moveTo>
                <a:lnTo>
                  <a:pt x="19" y="77"/>
                </a:lnTo>
                <a:lnTo>
                  <a:pt x="19" y="88"/>
                </a:lnTo>
                <a:lnTo>
                  <a:pt x="30" y="88"/>
                </a:lnTo>
                <a:lnTo>
                  <a:pt x="30" y="77"/>
                </a:lnTo>
                <a:moveTo>
                  <a:pt x="69" y="77"/>
                </a:moveTo>
                <a:lnTo>
                  <a:pt x="59" y="77"/>
                </a:lnTo>
                <a:lnTo>
                  <a:pt x="59" y="88"/>
                </a:lnTo>
                <a:lnTo>
                  <a:pt x="69" y="88"/>
                </a:lnTo>
                <a:lnTo>
                  <a:pt x="69" y="77"/>
                </a:lnTo>
                <a:moveTo>
                  <a:pt x="109" y="77"/>
                </a:moveTo>
                <a:lnTo>
                  <a:pt x="99" y="77"/>
                </a:lnTo>
                <a:lnTo>
                  <a:pt x="99" y="88"/>
                </a:lnTo>
                <a:lnTo>
                  <a:pt x="109" y="88"/>
                </a:lnTo>
                <a:lnTo>
                  <a:pt x="109" y="77"/>
                </a:lnTo>
                <a:moveTo>
                  <a:pt x="149" y="77"/>
                </a:moveTo>
                <a:lnTo>
                  <a:pt x="139" y="77"/>
                </a:lnTo>
                <a:lnTo>
                  <a:pt x="139" y="88"/>
                </a:lnTo>
                <a:lnTo>
                  <a:pt x="149" y="88"/>
                </a:lnTo>
                <a:lnTo>
                  <a:pt x="149" y="77"/>
                </a:lnTo>
                <a:moveTo>
                  <a:pt x="189" y="77"/>
                </a:moveTo>
                <a:lnTo>
                  <a:pt x="179" y="77"/>
                </a:lnTo>
                <a:lnTo>
                  <a:pt x="179" y="88"/>
                </a:lnTo>
                <a:lnTo>
                  <a:pt x="189" y="88"/>
                </a:lnTo>
                <a:lnTo>
                  <a:pt x="189" y="77"/>
                </a:lnTo>
              </a:path>
            </a:pathLst>
          </a:custGeom>
          <a:solidFill>
            <a:schemeClr val="lt1"/>
          </a:solidFill>
          <a:ln w="12700" cap="flat" cmpd="sng">
            <a:solidFill>
              <a:schemeClr val="dk2"/>
            </a:solidFill>
            <a:prstDash val="solid"/>
            <a:miter lim="800000"/>
            <a:headEnd type="none" w="med" len="med"/>
            <a:tailEnd type="none" w="med" len="med"/>
          </a:ln>
        </p:spPr>
        <p:txBody>
          <a:bodyPr spcFirstLastPara="1" wrap="square" lIns="61075" tIns="30550" rIns="61075" bIns="30550" anchor="t" anchorCtr="0">
            <a:noAutofit/>
          </a:bodyPr>
          <a:lstStyle/>
          <a:p>
            <a:pPr marL="0" marR="0" lvl="0" indent="0" algn="l" rtl="0">
              <a:spcBef>
                <a:spcPts val="0"/>
              </a:spcBef>
              <a:spcAft>
                <a:spcPts val="0"/>
              </a:spcAft>
              <a:buNone/>
            </a:pPr>
            <a:endParaRPr sz="600">
              <a:solidFill>
                <a:srgbClr val="505050"/>
              </a:solidFill>
              <a:latin typeface="Quattrocento Sans"/>
              <a:ea typeface="Quattrocento Sans"/>
              <a:cs typeface="Quattrocento Sans"/>
              <a:sym typeface="Quattrocento Sans"/>
            </a:endParaRPr>
          </a:p>
        </p:txBody>
      </p:sp>
      <p:grpSp>
        <p:nvGrpSpPr>
          <p:cNvPr id="5969" name="Google Shape;5969;p199"/>
          <p:cNvGrpSpPr/>
          <p:nvPr/>
        </p:nvGrpSpPr>
        <p:grpSpPr>
          <a:xfrm>
            <a:off x="6992653" y="5307918"/>
            <a:ext cx="420275" cy="341480"/>
            <a:chOff x="5458" y="3157"/>
            <a:chExt cx="304" cy="247"/>
          </a:xfrm>
        </p:grpSpPr>
        <p:sp>
          <p:nvSpPr>
            <p:cNvPr id="5970" name="Google Shape;5970;p199"/>
            <p:cNvSpPr/>
            <p:nvPr/>
          </p:nvSpPr>
          <p:spPr>
            <a:xfrm>
              <a:off x="5521" y="3157"/>
              <a:ext cx="241" cy="247"/>
            </a:xfrm>
            <a:custGeom>
              <a:avLst/>
              <a:gdLst/>
              <a:ahLst/>
              <a:cxnLst/>
              <a:rect l="l" t="t" r="r" b="b"/>
              <a:pathLst>
                <a:path w="334" h="341" extrusionOk="0">
                  <a:moveTo>
                    <a:pt x="35" y="160"/>
                  </a:moveTo>
                  <a:cubicBezTo>
                    <a:pt x="35" y="65"/>
                    <a:pt x="35" y="61"/>
                    <a:pt x="35" y="61"/>
                  </a:cubicBezTo>
                  <a:cubicBezTo>
                    <a:pt x="35" y="45"/>
                    <a:pt x="48" y="36"/>
                    <a:pt x="60" y="36"/>
                  </a:cubicBezTo>
                  <a:cubicBezTo>
                    <a:pt x="266" y="36"/>
                    <a:pt x="266" y="36"/>
                    <a:pt x="266" y="36"/>
                  </a:cubicBezTo>
                  <a:cubicBezTo>
                    <a:pt x="282" y="36"/>
                    <a:pt x="291" y="45"/>
                    <a:pt x="291" y="61"/>
                  </a:cubicBezTo>
                  <a:cubicBezTo>
                    <a:pt x="291" y="273"/>
                    <a:pt x="291" y="273"/>
                    <a:pt x="291" y="273"/>
                  </a:cubicBezTo>
                  <a:cubicBezTo>
                    <a:pt x="291" y="286"/>
                    <a:pt x="282" y="298"/>
                    <a:pt x="266" y="298"/>
                  </a:cubicBezTo>
                  <a:cubicBezTo>
                    <a:pt x="266" y="298"/>
                    <a:pt x="266" y="298"/>
                    <a:pt x="266" y="298"/>
                  </a:cubicBezTo>
                  <a:cubicBezTo>
                    <a:pt x="161" y="298"/>
                    <a:pt x="110" y="298"/>
                    <a:pt x="84" y="298"/>
                  </a:cubicBezTo>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5" y="0"/>
                  </a:moveTo>
                  <a:cubicBezTo>
                    <a:pt x="255" y="36"/>
                    <a:pt x="255" y="36"/>
                    <a:pt x="255"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5" y="78"/>
                  </a:moveTo>
                  <a:cubicBezTo>
                    <a:pt x="0" y="78"/>
                    <a:pt x="0" y="78"/>
                    <a:pt x="0" y="78"/>
                  </a:cubicBezTo>
                  <a:moveTo>
                    <a:pt x="35" y="121"/>
                  </a:moveTo>
                  <a:cubicBezTo>
                    <a:pt x="0" y="121"/>
                    <a:pt x="0" y="121"/>
                    <a:pt x="0" y="121"/>
                  </a:cubicBezTo>
                  <a:moveTo>
                    <a:pt x="35" y="163"/>
                  </a:moveTo>
                  <a:cubicBezTo>
                    <a:pt x="0" y="163"/>
                    <a:pt x="0" y="163"/>
                    <a:pt x="0" y="163"/>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5" y="298"/>
                  </a:moveTo>
                  <a:cubicBezTo>
                    <a:pt x="255" y="341"/>
                    <a:pt x="255" y="341"/>
                    <a:pt x="255" y="341"/>
                  </a:cubicBezTo>
                </a:path>
              </a:pathLst>
            </a:custGeom>
            <a:solidFill>
              <a:schemeClr val="lt1"/>
            </a:solidFill>
            <a:ln w="12700" cap="flat" cmpd="sng">
              <a:solidFill>
                <a:schemeClr val="dk2"/>
              </a:solidFill>
              <a:prstDash val="solid"/>
              <a:miter lim="800000"/>
              <a:headEnd type="none" w="sm" len="sm"/>
              <a:tailEnd type="none" w="sm" len="sm"/>
            </a:ln>
          </p:spPr>
          <p:txBody>
            <a:bodyPr spcFirstLastPara="1" wrap="square" lIns="61075" tIns="30550" rIns="61075" bIns="30550" anchor="t" anchorCtr="0">
              <a:noAutofit/>
            </a:bodyPr>
            <a:lstStyle/>
            <a:p>
              <a:pPr marL="0" marR="0" lvl="0" indent="0" algn="l" rtl="0">
                <a:spcBef>
                  <a:spcPts val="0"/>
                </a:spcBef>
                <a:spcAft>
                  <a:spcPts val="0"/>
                </a:spcAft>
                <a:buNone/>
              </a:pPr>
              <a:endParaRPr sz="600">
                <a:solidFill>
                  <a:srgbClr val="505050"/>
                </a:solidFill>
                <a:latin typeface="Quattrocento Sans"/>
                <a:ea typeface="Quattrocento Sans"/>
                <a:cs typeface="Quattrocento Sans"/>
                <a:sym typeface="Quattrocento Sans"/>
              </a:endParaRPr>
            </a:p>
          </p:txBody>
        </p:sp>
        <p:sp>
          <p:nvSpPr>
            <p:cNvPr id="5971" name="Google Shape;5971;p199"/>
            <p:cNvSpPr/>
            <p:nvPr/>
          </p:nvSpPr>
          <p:spPr>
            <a:xfrm>
              <a:off x="5458" y="3262"/>
              <a:ext cx="138" cy="141"/>
            </a:xfrm>
            <a:custGeom>
              <a:avLst/>
              <a:gdLst/>
              <a:ahLst/>
              <a:cxnLst/>
              <a:rect l="l" t="t" r="r" b="b"/>
              <a:pathLst>
                <a:path w="191" h="195" extrusionOk="0">
                  <a:moveTo>
                    <a:pt x="153" y="171"/>
                  </a:moveTo>
                  <a:cubicBezTo>
                    <a:pt x="35" y="171"/>
                    <a:pt x="35" y="171"/>
                    <a:pt x="35" y="171"/>
                  </a:cubicBezTo>
                  <a:cubicBezTo>
                    <a:pt x="28" y="171"/>
                    <a:pt x="21" y="163"/>
                    <a:pt x="21" y="156"/>
                  </a:cubicBezTo>
                  <a:cubicBezTo>
                    <a:pt x="21" y="35"/>
                    <a:pt x="21" y="35"/>
                    <a:pt x="21" y="35"/>
                  </a:cubicBezTo>
                  <a:cubicBezTo>
                    <a:pt x="21" y="26"/>
                    <a:pt x="28" y="20"/>
                    <a:pt x="35" y="20"/>
                  </a:cubicBezTo>
                  <a:cubicBezTo>
                    <a:pt x="153" y="20"/>
                    <a:pt x="153" y="20"/>
                    <a:pt x="153" y="20"/>
                  </a:cubicBezTo>
                  <a:cubicBezTo>
                    <a:pt x="162" y="20"/>
                    <a:pt x="167" y="26"/>
                    <a:pt x="167" y="35"/>
                  </a:cubicBezTo>
                  <a:cubicBezTo>
                    <a:pt x="167" y="156"/>
                    <a:pt x="167" y="156"/>
                    <a:pt x="167" y="156"/>
                  </a:cubicBezTo>
                  <a:cubicBezTo>
                    <a:pt x="167" y="163"/>
                    <a:pt x="162" y="171"/>
                    <a:pt x="153" y="171"/>
                  </a:cubicBezTo>
                  <a:close/>
                  <a:moveTo>
                    <a:pt x="45" y="20"/>
                  </a:moveTo>
                  <a:cubicBezTo>
                    <a:pt x="45" y="0"/>
                    <a:pt x="45" y="0"/>
                    <a:pt x="45" y="0"/>
                  </a:cubicBezTo>
                  <a:moveTo>
                    <a:pt x="69" y="20"/>
                  </a:moveTo>
                  <a:cubicBezTo>
                    <a:pt x="69" y="0"/>
                    <a:pt x="69" y="0"/>
                    <a:pt x="69" y="0"/>
                  </a:cubicBezTo>
                  <a:moveTo>
                    <a:pt x="94" y="0"/>
                  </a:moveTo>
                  <a:cubicBezTo>
                    <a:pt x="94" y="20"/>
                    <a:pt x="94" y="20"/>
                    <a:pt x="94" y="20"/>
                  </a:cubicBezTo>
                  <a:moveTo>
                    <a:pt x="118" y="0"/>
                  </a:moveTo>
                  <a:cubicBezTo>
                    <a:pt x="118" y="20"/>
                    <a:pt x="118" y="20"/>
                    <a:pt x="118" y="20"/>
                  </a:cubicBezTo>
                  <a:moveTo>
                    <a:pt x="146" y="0"/>
                  </a:moveTo>
                  <a:cubicBezTo>
                    <a:pt x="146" y="20"/>
                    <a:pt x="146" y="20"/>
                    <a:pt x="146" y="20"/>
                  </a:cubicBezTo>
                  <a:moveTo>
                    <a:pt x="191" y="45"/>
                  </a:moveTo>
                  <a:cubicBezTo>
                    <a:pt x="167" y="45"/>
                    <a:pt x="167" y="45"/>
                    <a:pt x="167" y="45"/>
                  </a:cubicBezTo>
                  <a:moveTo>
                    <a:pt x="191" y="69"/>
                  </a:moveTo>
                  <a:cubicBezTo>
                    <a:pt x="167" y="69"/>
                    <a:pt x="167" y="69"/>
                    <a:pt x="167" y="69"/>
                  </a:cubicBezTo>
                  <a:moveTo>
                    <a:pt x="191" y="93"/>
                  </a:moveTo>
                  <a:cubicBezTo>
                    <a:pt x="167" y="93"/>
                    <a:pt x="167" y="93"/>
                    <a:pt x="167" y="93"/>
                  </a:cubicBezTo>
                  <a:moveTo>
                    <a:pt x="191" y="122"/>
                  </a:moveTo>
                  <a:cubicBezTo>
                    <a:pt x="167" y="122"/>
                    <a:pt x="167" y="122"/>
                    <a:pt x="167" y="122"/>
                  </a:cubicBezTo>
                  <a:moveTo>
                    <a:pt x="191" y="146"/>
                  </a:moveTo>
                  <a:cubicBezTo>
                    <a:pt x="167" y="146"/>
                    <a:pt x="167" y="146"/>
                    <a:pt x="167" y="146"/>
                  </a:cubicBezTo>
                  <a:moveTo>
                    <a:pt x="21" y="45"/>
                  </a:moveTo>
                  <a:cubicBezTo>
                    <a:pt x="0" y="45"/>
                    <a:pt x="0" y="45"/>
                    <a:pt x="0" y="45"/>
                  </a:cubicBezTo>
                  <a:moveTo>
                    <a:pt x="21" y="69"/>
                  </a:moveTo>
                  <a:cubicBezTo>
                    <a:pt x="0" y="69"/>
                    <a:pt x="0" y="69"/>
                    <a:pt x="0" y="69"/>
                  </a:cubicBezTo>
                  <a:moveTo>
                    <a:pt x="21" y="93"/>
                  </a:moveTo>
                  <a:cubicBezTo>
                    <a:pt x="0" y="93"/>
                    <a:pt x="0" y="93"/>
                    <a:pt x="0" y="93"/>
                  </a:cubicBezTo>
                  <a:moveTo>
                    <a:pt x="21" y="122"/>
                  </a:moveTo>
                  <a:cubicBezTo>
                    <a:pt x="0" y="122"/>
                    <a:pt x="0" y="122"/>
                    <a:pt x="0" y="122"/>
                  </a:cubicBezTo>
                  <a:moveTo>
                    <a:pt x="21" y="146"/>
                  </a:moveTo>
                  <a:cubicBezTo>
                    <a:pt x="0" y="146"/>
                    <a:pt x="0" y="146"/>
                    <a:pt x="0" y="146"/>
                  </a:cubicBezTo>
                  <a:moveTo>
                    <a:pt x="45" y="171"/>
                  </a:moveTo>
                  <a:cubicBezTo>
                    <a:pt x="45" y="195"/>
                    <a:pt x="45" y="195"/>
                    <a:pt x="45" y="195"/>
                  </a:cubicBezTo>
                  <a:moveTo>
                    <a:pt x="69" y="171"/>
                  </a:moveTo>
                  <a:cubicBezTo>
                    <a:pt x="69" y="195"/>
                    <a:pt x="69" y="195"/>
                    <a:pt x="69" y="195"/>
                  </a:cubicBezTo>
                  <a:moveTo>
                    <a:pt x="94" y="195"/>
                  </a:moveTo>
                  <a:cubicBezTo>
                    <a:pt x="94" y="171"/>
                    <a:pt x="94" y="171"/>
                    <a:pt x="94" y="171"/>
                  </a:cubicBezTo>
                  <a:moveTo>
                    <a:pt x="118" y="171"/>
                  </a:moveTo>
                  <a:cubicBezTo>
                    <a:pt x="118" y="195"/>
                    <a:pt x="118" y="195"/>
                    <a:pt x="118" y="195"/>
                  </a:cubicBezTo>
                  <a:moveTo>
                    <a:pt x="146" y="171"/>
                  </a:moveTo>
                  <a:cubicBezTo>
                    <a:pt x="146" y="195"/>
                    <a:pt x="146" y="195"/>
                    <a:pt x="146" y="195"/>
                  </a:cubicBezTo>
                </a:path>
              </a:pathLst>
            </a:custGeom>
            <a:solidFill>
              <a:schemeClr val="lt1"/>
            </a:solidFill>
            <a:ln w="12700" cap="flat" cmpd="sng">
              <a:solidFill>
                <a:schemeClr val="dk2"/>
              </a:solidFill>
              <a:prstDash val="solid"/>
              <a:miter lim="800000"/>
              <a:headEnd type="none" w="sm" len="sm"/>
              <a:tailEnd type="none" w="sm" len="sm"/>
            </a:ln>
          </p:spPr>
          <p:txBody>
            <a:bodyPr spcFirstLastPara="1" wrap="square" lIns="61075" tIns="30550" rIns="61075" bIns="30550" anchor="t" anchorCtr="0">
              <a:noAutofit/>
            </a:bodyPr>
            <a:lstStyle/>
            <a:p>
              <a:pPr marL="0" marR="0" lvl="0" indent="0" algn="l" rtl="0">
                <a:spcBef>
                  <a:spcPts val="0"/>
                </a:spcBef>
                <a:spcAft>
                  <a:spcPts val="0"/>
                </a:spcAft>
                <a:buNone/>
              </a:pPr>
              <a:endParaRPr sz="600">
                <a:solidFill>
                  <a:srgbClr val="505050"/>
                </a:solidFill>
                <a:latin typeface="Quattrocento Sans"/>
                <a:ea typeface="Quattrocento Sans"/>
                <a:cs typeface="Quattrocento Sans"/>
                <a:sym typeface="Quattrocento Sans"/>
              </a:endParaRPr>
            </a:p>
          </p:txBody>
        </p:sp>
      </p:grpSp>
      <p:sp>
        <p:nvSpPr>
          <p:cNvPr id="5972" name="Google Shape;5972;p199"/>
          <p:cNvSpPr/>
          <p:nvPr/>
        </p:nvSpPr>
        <p:spPr>
          <a:xfrm>
            <a:off x="5984542" y="5308810"/>
            <a:ext cx="500400" cy="365100"/>
          </a:xfrm>
          <a:prstGeom prst="rect">
            <a:avLst/>
          </a:prstGeom>
          <a:solidFill>
            <a:schemeClr val="lt1"/>
          </a:solidFill>
          <a:ln>
            <a:noFill/>
          </a:ln>
        </p:spPr>
        <p:txBody>
          <a:bodyPr spcFirstLastPara="1" wrap="square" lIns="182850" tIns="146275" rIns="182850" bIns="146275" anchor="t" anchorCtr="0">
            <a:noAutofit/>
          </a:bodyPr>
          <a:lstStyle/>
          <a:p>
            <a:pPr marL="0" marR="0" lvl="0" indent="0" algn="l" rtl="0">
              <a:spcBef>
                <a:spcPts val="0"/>
              </a:spcBef>
              <a:spcAft>
                <a:spcPts val="0"/>
              </a:spcAft>
              <a:buNone/>
            </a:pPr>
            <a:endParaRPr sz="2000">
              <a:solidFill>
                <a:srgbClr val="FFFFFF"/>
              </a:solidFill>
              <a:latin typeface="Quattrocento Sans"/>
              <a:ea typeface="Quattrocento Sans"/>
              <a:cs typeface="Quattrocento Sans"/>
              <a:sym typeface="Quattrocento Sans"/>
            </a:endParaRPr>
          </a:p>
        </p:txBody>
      </p:sp>
      <p:sp>
        <p:nvSpPr>
          <p:cNvPr id="5973" name="Google Shape;5973;p199" title="Icon of a car"/>
          <p:cNvSpPr/>
          <p:nvPr/>
        </p:nvSpPr>
        <p:spPr>
          <a:xfrm>
            <a:off x="3211370" y="5342014"/>
            <a:ext cx="345257" cy="264603"/>
          </a:xfrm>
          <a:custGeom>
            <a:avLst/>
            <a:gdLst/>
            <a:ahLst/>
            <a:cxnLst/>
            <a:rect l="l" t="t" r="r" b="b"/>
            <a:pathLst>
              <a:path w="360" h="276" extrusionOk="0">
                <a:moveTo>
                  <a:pt x="349" y="148"/>
                </a:moveTo>
                <a:cubicBezTo>
                  <a:pt x="349" y="252"/>
                  <a:pt x="349" y="252"/>
                  <a:pt x="349" y="252"/>
                </a:cubicBezTo>
                <a:cubicBezTo>
                  <a:pt x="14" y="252"/>
                  <a:pt x="14" y="252"/>
                  <a:pt x="14" y="252"/>
                </a:cubicBezTo>
                <a:cubicBezTo>
                  <a:pt x="14" y="149"/>
                  <a:pt x="14" y="149"/>
                  <a:pt x="14" y="149"/>
                </a:cubicBezTo>
                <a:cubicBezTo>
                  <a:pt x="51" y="43"/>
                  <a:pt x="51" y="43"/>
                  <a:pt x="51" y="43"/>
                </a:cubicBezTo>
                <a:cubicBezTo>
                  <a:pt x="59" y="19"/>
                  <a:pt x="70" y="0"/>
                  <a:pt x="94" y="0"/>
                </a:cubicBezTo>
                <a:cubicBezTo>
                  <a:pt x="268" y="0"/>
                  <a:pt x="268" y="0"/>
                  <a:pt x="268" y="0"/>
                </a:cubicBezTo>
                <a:cubicBezTo>
                  <a:pt x="292" y="0"/>
                  <a:pt x="304" y="19"/>
                  <a:pt x="311" y="43"/>
                </a:cubicBezTo>
                <a:lnTo>
                  <a:pt x="349" y="148"/>
                </a:lnTo>
                <a:close/>
                <a:moveTo>
                  <a:pt x="77" y="174"/>
                </a:moveTo>
                <a:cubicBezTo>
                  <a:pt x="85" y="174"/>
                  <a:pt x="91" y="167"/>
                  <a:pt x="91" y="160"/>
                </a:cubicBezTo>
                <a:cubicBezTo>
                  <a:pt x="91" y="152"/>
                  <a:pt x="85" y="145"/>
                  <a:pt x="77" y="145"/>
                </a:cubicBezTo>
                <a:cubicBezTo>
                  <a:pt x="69" y="145"/>
                  <a:pt x="63" y="152"/>
                  <a:pt x="63" y="160"/>
                </a:cubicBezTo>
                <a:cubicBezTo>
                  <a:pt x="63" y="167"/>
                  <a:pt x="69" y="174"/>
                  <a:pt x="77" y="174"/>
                </a:cubicBezTo>
                <a:close/>
                <a:moveTo>
                  <a:pt x="14" y="252"/>
                </a:moveTo>
                <a:cubicBezTo>
                  <a:pt x="14" y="260"/>
                  <a:pt x="14" y="260"/>
                  <a:pt x="14" y="260"/>
                </a:cubicBezTo>
                <a:cubicBezTo>
                  <a:pt x="14" y="269"/>
                  <a:pt x="21" y="276"/>
                  <a:pt x="30" y="276"/>
                </a:cubicBezTo>
                <a:cubicBezTo>
                  <a:pt x="50" y="276"/>
                  <a:pt x="50" y="276"/>
                  <a:pt x="50" y="276"/>
                </a:cubicBezTo>
                <a:cubicBezTo>
                  <a:pt x="59" y="276"/>
                  <a:pt x="67" y="269"/>
                  <a:pt x="67" y="260"/>
                </a:cubicBezTo>
                <a:cubicBezTo>
                  <a:pt x="67" y="252"/>
                  <a:pt x="67" y="252"/>
                  <a:pt x="67" y="252"/>
                </a:cubicBezTo>
                <a:moveTo>
                  <a:pt x="295" y="252"/>
                </a:moveTo>
                <a:cubicBezTo>
                  <a:pt x="295" y="260"/>
                  <a:pt x="295" y="260"/>
                  <a:pt x="295" y="260"/>
                </a:cubicBezTo>
                <a:cubicBezTo>
                  <a:pt x="295" y="269"/>
                  <a:pt x="303" y="276"/>
                  <a:pt x="312" y="276"/>
                </a:cubicBezTo>
                <a:cubicBezTo>
                  <a:pt x="332" y="276"/>
                  <a:pt x="332" y="276"/>
                  <a:pt x="332" y="276"/>
                </a:cubicBezTo>
                <a:cubicBezTo>
                  <a:pt x="341" y="276"/>
                  <a:pt x="349" y="269"/>
                  <a:pt x="349" y="260"/>
                </a:cubicBezTo>
                <a:cubicBezTo>
                  <a:pt x="349" y="252"/>
                  <a:pt x="349" y="252"/>
                  <a:pt x="349" y="252"/>
                </a:cubicBezTo>
                <a:moveTo>
                  <a:pt x="283" y="174"/>
                </a:moveTo>
                <a:cubicBezTo>
                  <a:pt x="290" y="174"/>
                  <a:pt x="297" y="167"/>
                  <a:pt x="297" y="160"/>
                </a:cubicBezTo>
                <a:cubicBezTo>
                  <a:pt x="297" y="152"/>
                  <a:pt x="290" y="145"/>
                  <a:pt x="283" y="145"/>
                </a:cubicBezTo>
                <a:cubicBezTo>
                  <a:pt x="275" y="145"/>
                  <a:pt x="268" y="152"/>
                  <a:pt x="268" y="160"/>
                </a:cubicBezTo>
                <a:cubicBezTo>
                  <a:pt x="268" y="167"/>
                  <a:pt x="275" y="174"/>
                  <a:pt x="283" y="174"/>
                </a:cubicBezTo>
                <a:close/>
                <a:moveTo>
                  <a:pt x="245" y="252"/>
                </a:moveTo>
                <a:cubicBezTo>
                  <a:pt x="245" y="222"/>
                  <a:pt x="245" y="222"/>
                  <a:pt x="245" y="222"/>
                </a:cubicBezTo>
                <a:cubicBezTo>
                  <a:pt x="229" y="197"/>
                  <a:pt x="229" y="197"/>
                  <a:pt x="229" y="197"/>
                </a:cubicBezTo>
                <a:cubicBezTo>
                  <a:pt x="133" y="197"/>
                  <a:pt x="133" y="197"/>
                  <a:pt x="133" y="197"/>
                </a:cubicBezTo>
                <a:cubicBezTo>
                  <a:pt x="117" y="222"/>
                  <a:pt x="117" y="222"/>
                  <a:pt x="117" y="222"/>
                </a:cubicBezTo>
                <a:cubicBezTo>
                  <a:pt x="117" y="252"/>
                  <a:pt x="117" y="252"/>
                  <a:pt x="117" y="252"/>
                </a:cubicBezTo>
                <a:moveTo>
                  <a:pt x="0" y="75"/>
                </a:moveTo>
                <a:cubicBezTo>
                  <a:pt x="16" y="75"/>
                  <a:pt x="16" y="75"/>
                  <a:pt x="16" y="75"/>
                </a:cubicBezTo>
                <a:cubicBezTo>
                  <a:pt x="32" y="96"/>
                  <a:pt x="32" y="96"/>
                  <a:pt x="32" y="96"/>
                </a:cubicBezTo>
                <a:cubicBezTo>
                  <a:pt x="330" y="96"/>
                  <a:pt x="330" y="96"/>
                  <a:pt x="330" y="96"/>
                </a:cubicBezTo>
                <a:cubicBezTo>
                  <a:pt x="345" y="75"/>
                  <a:pt x="345" y="75"/>
                  <a:pt x="345" y="75"/>
                </a:cubicBezTo>
                <a:cubicBezTo>
                  <a:pt x="360" y="75"/>
                  <a:pt x="360" y="75"/>
                  <a:pt x="360" y="75"/>
                </a:cubicBezTo>
              </a:path>
            </a:pathLst>
          </a:custGeom>
          <a:solidFill>
            <a:schemeClr val="lt1"/>
          </a:solidFill>
          <a:ln w="12700" cap="flat" cmpd="sng">
            <a:solidFill>
              <a:schemeClr val="dk2"/>
            </a:solidFill>
            <a:prstDash val="solid"/>
            <a:miter lim="800000"/>
            <a:headEnd type="none" w="sm" len="sm"/>
            <a:tailEnd type="none" w="sm" len="sm"/>
          </a:ln>
        </p:spPr>
        <p:txBody>
          <a:bodyPr spcFirstLastPara="1" wrap="square" lIns="61075" tIns="30550" rIns="61075" bIns="30550" anchor="t" anchorCtr="0">
            <a:noAutofit/>
          </a:bodyPr>
          <a:lstStyle/>
          <a:p>
            <a:pPr marL="0" marR="0" lvl="0" indent="0" algn="l" rtl="0">
              <a:spcBef>
                <a:spcPts val="0"/>
              </a:spcBef>
              <a:spcAft>
                <a:spcPts val="0"/>
              </a:spcAft>
              <a:buNone/>
            </a:pPr>
            <a:endParaRPr sz="1600">
              <a:solidFill>
                <a:srgbClr val="FFFFFF"/>
              </a:solidFill>
              <a:latin typeface="Quattrocento Sans"/>
              <a:ea typeface="Quattrocento Sans"/>
              <a:cs typeface="Quattrocento Sans"/>
              <a:sym typeface="Quattrocento Sans"/>
            </a:endParaRPr>
          </a:p>
        </p:txBody>
      </p:sp>
      <p:sp>
        <p:nvSpPr>
          <p:cNvPr id="5974" name="Google Shape;5974;p199"/>
          <p:cNvSpPr/>
          <p:nvPr/>
        </p:nvSpPr>
        <p:spPr>
          <a:xfrm rot="5400000">
            <a:off x="7936082" y="5360673"/>
            <a:ext cx="192600" cy="306000"/>
          </a:xfrm>
          <a:prstGeom prst="rect">
            <a:avLst/>
          </a:prstGeom>
          <a:solidFill>
            <a:schemeClr val="lt1"/>
          </a:solidFill>
          <a:ln>
            <a:noFill/>
          </a:ln>
        </p:spPr>
        <p:txBody>
          <a:bodyPr spcFirstLastPara="1" wrap="square" lIns="182850" tIns="146275" rIns="182850" bIns="146275" anchor="t" anchorCtr="0">
            <a:noAutofit/>
          </a:bodyPr>
          <a:lstStyle/>
          <a:p>
            <a:pPr marL="0" marR="0" lvl="0" indent="0" algn="l" rtl="0">
              <a:spcBef>
                <a:spcPts val="0"/>
              </a:spcBef>
              <a:spcAft>
                <a:spcPts val="0"/>
              </a:spcAft>
              <a:buNone/>
            </a:pPr>
            <a:endParaRPr sz="2000">
              <a:solidFill>
                <a:srgbClr val="FFFFFF"/>
              </a:solidFill>
              <a:latin typeface="Quattrocento Sans"/>
              <a:ea typeface="Quattrocento Sans"/>
              <a:cs typeface="Quattrocento Sans"/>
              <a:sym typeface="Quattrocento Sans"/>
            </a:endParaRPr>
          </a:p>
        </p:txBody>
      </p:sp>
      <p:sp>
        <p:nvSpPr>
          <p:cNvPr id="5975" name="Google Shape;5975;p199"/>
          <p:cNvSpPr/>
          <p:nvPr/>
        </p:nvSpPr>
        <p:spPr>
          <a:xfrm>
            <a:off x="7847636" y="5425721"/>
            <a:ext cx="348233" cy="193245"/>
          </a:xfrm>
          <a:custGeom>
            <a:avLst/>
            <a:gdLst/>
            <a:ahLst/>
            <a:cxnLst/>
            <a:rect l="l" t="t" r="r" b="b"/>
            <a:pathLst>
              <a:path w="346" h="191" extrusionOk="0">
                <a:moveTo>
                  <a:pt x="5" y="103"/>
                </a:moveTo>
                <a:cubicBezTo>
                  <a:pt x="2" y="98"/>
                  <a:pt x="0" y="96"/>
                  <a:pt x="0" y="96"/>
                </a:cubicBezTo>
                <a:cubicBezTo>
                  <a:pt x="0" y="96"/>
                  <a:pt x="1" y="94"/>
                  <a:pt x="3" y="92"/>
                </a:cubicBezTo>
                <a:moveTo>
                  <a:pt x="5" y="103"/>
                </a:moveTo>
                <a:cubicBezTo>
                  <a:pt x="23" y="125"/>
                  <a:pt x="82" y="191"/>
                  <a:pt x="173" y="191"/>
                </a:cubicBezTo>
                <a:cubicBezTo>
                  <a:pt x="283" y="191"/>
                  <a:pt x="346" y="96"/>
                  <a:pt x="346" y="96"/>
                </a:cubicBezTo>
                <a:cubicBezTo>
                  <a:pt x="346" y="96"/>
                  <a:pt x="283" y="0"/>
                  <a:pt x="173" y="0"/>
                </a:cubicBezTo>
                <a:cubicBezTo>
                  <a:pt x="77" y="0"/>
                  <a:pt x="17" y="73"/>
                  <a:pt x="3" y="92"/>
                </a:cubicBezTo>
                <a:moveTo>
                  <a:pt x="175" y="14"/>
                </a:moveTo>
                <a:cubicBezTo>
                  <a:pt x="128" y="14"/>
                  <a:pt x="89" y="50"/>
                  <a:pt x="89" y="96"/>
                </a:cubicBezTo>
                <a:cubicBezTo>
                  <a:pt x="89" y="141"/>
                  <a:pt x="128" y="178"/>
                  <a:pt x="175" y="178"/>
                </a:cubicBezTo>
                <a:cubicBezTo>
                  <a:pt x="222" y="178"/>
                  <a:pt x="261" y="141"/>
                  <a:pt x="261" y="96"/>
                </a:cubicBezTo>
                <a:cubicBezTo>
                  <a:pt x="261" y="50"/>
                  <a:pt x="222" y="14"/>
                  <a:pt x="175" y="14"/>
                </a:cubicBezTo>
                <a:close/>
                <a:moveTo>
                  <a:pt x="175" y="78"/>
                </a:moveTo>
                <a:cubicBezTo>
                  <a:pt x="165" y="78"/>
                  <a:pt x="156" y="86"/>
                  <a:pt x="156" y="96"/>
                </a:cubicBezTo>
                <a:cubicBezTo>
                  <a:pt x="156" y="106"/>
                  <a:pt x="165" y="114"/>
                  <a:pt x="175" y="114"/>
                </a:cubicBezTo>
                <a:cubicBezTo>
                  <a:pt x="185" y="114"/>
                  <a:pt x="194" y="106"/>
                  <a:pt x="194" y="96"/>
                </a:cubicBezTo>
                <a:cubicBezTo>
                  <a:pt x="194" y="86"/>
                  <a:pt x="185" y="78"/>
                  <a:pt x="175" y="78"/>
                </a:cubicBezTo>
                <a:close/>
              </a:path>
            </a:pathLst>
          </a:custGeom>
          <a:solidFill>
            <a:schemeClr val="lt1"/>
          </a:solidFill>
          <a:ln w="12700" cap="flat" cmpd="sng">
            <a:solidFill>
              <a:schemeClr val="dk2"/>
            </a:solidFill>
            <a:prstDash val="solid"/>
            <a:miter lim="800000"/>
            <a:headEnd type="none" w="sm" len="sm"/>
            <a:tailEnd type="none" w="sm" len="sm"/>
          </a:ln>
        </p:spPr>
        <p:txBody>
          <a:bodyPr spcFirstLastPara="1" wrap="square" lIns="61075" tIns="30550" rIns="61075" bIns="30550" anchor="t" anchorCtr="0">
            <a:noAutofit/>
          </a:bodyPr>
          <a:lstStyle/>
          <a:p>
            <a:pPr marL="0" marR="0" lvl="0" indent="0" algn="l" rtl="0">
              <a:spcBef>
                <a:spcPts val="0"/>
              </a:spcBef>
              <a:spcAft>
                <a:spcPts val="0"/>
              </a:spcAft>
              <a:buNone/>
            </a:pPr>
            <a:endParaRPr sz="1200">
              <a:solidFill>
                <a:srgbClr val="505050"/>
              </a:solidFill>
              <a:latin typeface="Quattrocento Sans"/>
              <a:ea typeface="Quattrocento Sans"/>
              <a:cs typeface="Quattrocento Sans"/>
              <a:sym typeface="Quattrocento Sans"/>
            </a:endParaRPr>
          </a:p>
        </p:txBody>
      </p:sp>
      <p:sp>
        <p:nvSpPr>
          <p:cNvPr id="5976" name="Google Shape;5976;p199"/>
          <p:cNvSpPr/>
          <p:nvPr/>
        </p:nvSpPr>
        <p:spPr>
          <a:xfrm>
            <a:off x="8583634" y="5154796"/>
            <a:ext cx="353100" cy="696000"/>
          </a:xfrm>
          <a:prstGeom prst="rect">
            <a:avLst/>
          </a:prstGeom>
          <a:solidFill>
            <a:schemeClr val="lt1"/>
          </a:solidFill>
          <a:ln>
            <a:noFill/>
          </a:ln>
        </p:spPr>
        <p:txBody>
          <a:bodyPr spcFirstLastPara="1" wrap="square" lIns="182850" tIns="146275" rIns="182850" bIns="146275" anchor="t" anchorCtr="0">
            <a:noAutofit/>
          </a:bodyPr>
          <a:lstStyle/>
          <a:p>
            <a:pPr marL="0" marR="0" lvl="0" indent="0" algn="l" rtl="0">
              <a:spcBef>
                <a:spcPts val="0"/>
              </a:spcBef>
              <a:spcAft>
                <a:spcPts val="0"/>
              </a:spcAft>
              <a:buNone/>
            </a:pPr>
            <a:endParaRPr sz="2000">
              <a:solidFill>
                <a:srgbClr val="FFFFFF"/>
              </a:solidFill>
              <a:latin typeface="Quattrocento Sans"/>
              <a:ea typeface="Quattrocento Sans"/>
              <a:cs typeface="Quattrocento Sans"/>
              <a:sym typeface="Quattrocento Sans"/>
            </a:endParaRPr>
          </a:p>
        </p:txBody>
      </p:sp>
      <p:grpSp>
        <p:nvGrpSpPr>
          <p:cNvPr id="5977" name="Google Shape;5977;p199"/>
          <p:cNvGrpSpPr/>
          <p:nvPr/>
        </p:nvGrpSpPr>
        <p:grpSpPr>
          <a:xfrm>
            <a:off x="8631014" y="5321562"/>
            <a:ext cx="506646" cy="251486"/>
            <a:chOff x="5597" y="3096"/>
            <a:chExt cx="677" cy="336"/>
          </a:xfrm>
        </p:grpSpPr>
        <p:sp>
          <p:nvSpPr>
            <p:cNvPr id="5978" name="Google Shape;5978;p199"/>
            <p:cNvSpPr/>
            <p:nvPr/>
          </p:nvSpPr>
          <p:spPr>
            <a:xfrm>
              <a:off x="5597" y="3096"/>
              <a:ext cx="300" cy="300"/>
            </a:xfrm>
            <a:prstGeom prst="rect">
              <a:avLst/>
            </a:prstGeom>
            <a:solidFill>
              <a:schemeClr val="lt1"/>
            </a:solidFill>
            <a:ln w="12700" cap="flat" cmpd="sng">
              <a:solidFill>
                <a:schemeClr val="dk2"/>
              </a:solidFill>
              <a:prstDash val="solid"/>
              <a:miter lim="800000"/>
              <a:headEnd type="none" w="sm" len="sm"/>
              <a:tailEnd type="none" w="sm" len="sm"/>
            </a:ln>
          </p:spPr>
          <p:txBody>
            <a:bodyPr spcFirstLastPara="1" wrap="square" lIns="61075" tIns="30550" rIns="61075" bIns="30550" anchor="t" anchorCtr="0">
              <a:noAutofit/>
            </a:bodyPr>
            <a:lstStyle/>
            <a:p>
              <a:pPr marL="0" marR="0" lvl="0" indent="0" algn="l" rtl="0">
                <a:spcBef>
                  <a:spcPts val="0"/>
                </a:spcBef>
                <a:spcAft>
                  <a:spcPts val="0"/>
                </a:spcAft>
                <a:buNone/>
              </a:pPr>
              <a:endParaRPr sz="1200">
                <a:solidFill>
                  <a:srgbClr val="FFFFFF"/>
                </a:solidFill>
                <a:latin typeface="Quattrocento Sans"/>
                <a:ea typeface="Quattrocento Sans"/>
                <a:cs typeface="Quattrocento Sans"/>
                <a:sym typeface="Quattrocento Sans"/>
              </a:endParaRPr>
            </a:p>
          </p:txBody>
        </p:sp>
        <p:sp>
          <p:nvSpPr>
            <p:cNvPr id="5979" name="Google Shape;5979;p199"/>
            <p:cNvSpPr/>
            <p:nvPr/>
          </p:nvSpPr>
          <p:spPr>
            <a:xfrm>
              <a:off x="5766" y="3337"/>
              <a:ext cx="80" cy="95"/>
            </a:xfrm>
            <a:custGeom>
              <a:avLst/>
              <a:gdLst/>
              <a:ahLst/>
              <a:cxnLst/>
              <a:rect l="l" t="t" r="r" b="b"/>
              <a:pathLst>
                <a:path w="80" h="95" extrusionOk="0">
                  <a:moveTo>
                    <a:pt x="80" y="0"/>
                  </a:moveTo>
                  <a:lnTo>
                    <a:pt x="80" y="26"/>
                  </a:lnTo>
                  <a:lnTo>
                    <a:pt x="0" y="95"/>
                  </a:lnTo>
                </a:path>
              </a:pathLst>
            </a:custGeom>
            <a:solidFill>
              <a:schemeClr val="lt1"/>
            </a:solidFill>
            <a:ln w="12700" cap="flat" cmpd="sng">
              <a:solidFill>
                <a:schemeClr val="dk2"/>
              </a:solidFill>
              <a:prstDash val="solid"/>
              <a:miter lim="800000"/>
              <a:headEnd type="none" w="med" len="med"/>
              <a:tailEnd type="none" w="med" len="med"/>
            </a:ln>
          </p:spPr>
          <p:txBody>
            <a:bodyPr spcFirstLastPara="1" wrap="square" lIns="61075" tIns="30550" rIns="61075" bIns="30550" anchor="t" anchorCtr="0">
              <a:noAutofit/>
            </a:bodyPr>
            <a:lstStyle/>
            <a:p>
              <a:pPr marL="0" marR="0" lvl="0" indent="0" algn="l" rtl="0">
                <a:spcBef>
                  <a:spcPts val="0"/>
                </a:spcBef>
                <a:spcAft>
                  <a:spcPts val="0"/>
                </a:spcAft>
                <a:buNone/>
              </a:pPr>
              <a:endParaRPr sz="1200">
                <a:solidFill>
                  <a:srgbClr val="FFFFFF"/>
                </a:solidFill>
                <a:latin typeface="Quattrocento Sans"/>
                <a:ea typeface="Quattrocento Sans"/>
                <a:cs typeface="Quattrocento Sans"/>
                <a:sym typeface="Quattrocento Sans"/>
              </a:endParaRPr>
            </a:p>
          </p:txBody>
        </p:sp>
        <p:sp>
          <p:nvSpPr>
            <p:cNvPr id="5980" name="Google Shape;5980;p199"/>
            <p:cNvSpPr/>
            <p:nvPr/>
          </p:nvSpPr>
          <p:spPr>
            <a:xfrm>
              <a:off x="5766" y="3096"/>
              <a:ext cx="80" cy="96"/>
            </a:xfrm>
            <a:custGeom>
              <a:avLst/>
              <a:gdLst/>
              <a:ahLst/>
              <a:cxnLst/>
              <a:rect l="l" t="t" r="r" b="b"/>
              <a:pathLst>
                <a:path w="80" h="96" extrusionOk="0">
                  <a:moveTo>
                    <a:pt x="0" y="0"/>
                  </a:moveTo>
                  <a:lnTo>
                    <a:pt x="80" y="74"/>
                  </a:lnTo>
                  <a:lnTo>
                    <a:pt x="80" y="96"/>
                  </a:lnTo>
                </a:path>
              </a:pathLst>
            </a:custGeom>
            <a:solidFill>
              <a:schemeClr val="lt1"/>
            </a:solidFill>
            <a:ln w="12700" cap="flat" cmpd="sng">
              <a:solidFill>
                <a:schemeClr val="dk2"/>
              </a:solidFill>
              <a:prstDash val="solid"/>
              <a:miter lim="800000"/>
              <a:headEnd type="none" w="med" len="med"/>
              <a:tailEnd type="none" w="med" len="med"/>
            </a:ln>
          </p:spPr>
          <p:txBody>
            <a:bodyPr spcFirstLastPara="1" wrap="square" lIns="61075" tIns="30550" rIns="61075" bIns="30550" anchor="t" anchorCtr="0">
              <a:noAutofit/>
            </a:bodyPr>
            <a:lstStyle/>
            <a:p>
              <a:pPr marL="0" marR="0" lvl="0" indent="0" algn="l" rtl="0">
                <a:spcBef>
                  <a:spcPts val="0"/>
                </a:spcBef>
                <a:spcAft>
                  <a:spcPts val="0"/>
                </a:spcAft>
                <a:buNone/>
              </a:pPr>
              <a:endParaRPr sz="1200">
                <a:solidFill>
                  <a:srgbClr val="FFFFFF"/>
                </a:solidFill>
                <a:latin typeface="Quattrocento Sans"/>
                <a:ea typeface="Quattrocento Sans"/>
                <a:cs typeface="Quattrocento Sans"/>
                <a:sym typeface="Quattrocento Sans"/>
              </a:endParaRPr>
            </a:p>
          </p:txBody>
        </p:sp>
        <p:cxnSp>
          <p:nvCxnSpPr>
            <p:cNvPr id="5981" name="Google Shape;5981;p199"/>
            <p:cNvCxnSpPr/>
            <p:nvPr/>
          </p:nvCxnSpPr>
          <p:spPr>
            <a:xfrm>
              <a:off x="5597" y="3205"/>
              <a:ext cx="300" cy="0"/>
            </a:xfrm>
            <a:prstGeom prst="straightConnector1">
              <a:avLst/>
            </a:prstGeom>
            <a:solidFill>
              <a:schemeClr val="lt1"/>
            </a:solidFill>
            <a:ln w="12700" cap="flat" cmpd="sng">
              <a:solidFill>
                <a:schemeClr val="dk2"/>
              </a:solidFill>
              <a:prstDash val="solid"/>
              <a:miter lim="800000"/>
              <a:headEnd type="none" w="med" len="med"/>
              <a:tailEnd type="none" w="med" len="med"/>
            </a:ln>
          </p:spPr>
        </p:cxnSp>
        <p:cxnSp>
          <p:nvCxnSpPr>
            <p:cNvPr id="5982" name="Google Shape;5982;p199"/>
            <p:cNvCxnSpPr/>
            <p:nvPr/>
          </p:nvCxnSpPr>
          <p:spPr>
            <a:xfrm>
              <a:off x="5597" y="3325"/>
              <a:ext cx="300" cy="0"/>
            </a:xfrm>
            <a:prstGeom prst="straightConnector1">
              <a:avLst/>
            </a:prstGeom>
            <a:solidFill>
              <a:schemeClr val="lt1"/>
            </a:solidFill>
            <a:ln w="12700" cap="flat" cmpd="sng">
              <a:solidFill>
                <a:schemeClr val="dk2"/>
              </a:solidFill>
              <a:prstDash val="solid"/>
              <a:miter lim="800000"/>
              <a:headEnd type="none" w="med" len="med"/>
              <a:tailEnd type="none" w="med" len="med"/>
            </a:ln>
          </p:spPr>
        </p:cxnSp>
        <p:sp>
          <p:nvSpPr>
            <p:cNvPr id="5983" name="Google Shape;5983;p199"/>
            <p:cNvSpPr/>
            <p:nvPr/>
          </p:nvSpPr>
          <p:spPr>
            <a:xfrm>
              <a:off x="5974" y="3096"/>
              <a:ext cx="300" cy="300"/>
            </a:xfrm>
            <a:prstGeom prst="rect">
              <a:avLst/>
            </a:prstGeom>
            <a:solidFill>
              <a:schemeClr val="lt1"/>
            </a:solidFill>
            <a:ln w="12700" cap="flat" cmpd="sng">
              <a:solidFill>
                <a:schemeClr val="dk2"/>
              </a:solidFill>
              <a:prstDash val="solid"/>
              <a:miter lim="800000"/>
              <a:headEnd type="none" w="sm" len="sm"/>
              <a:tailEnd type="none" w="sm" len="sm"/>
            </a:ln>
          </p:spPr>
          <p:txBody>
            <a:bodyPr spcFirstLastPara="1" wrap="square" lIns="61075" tIns="30550" rIns="61075" bIns="30550" anchor="t" anchorCtr="0">
              <a:noAutofit/>
            </a:bodyPr>
            <a:lstStyle/>
            <a:p>
              <a:pPr marL="0" marR="0" lvl="0" indent="0" algn="l" rtl="0">
                <a:spcBef>
                  <a:spcPts val="0"/>
                </a:spcBef>
                <a:spcAft>
                  <a:spcPts val="0"/>
                </a:spcAft>
                <a:buNone/>
              </a:pPr>
              <a:endParaRPr sz="1200">
                <a:solidFill>
                  <a:srgbClr val="FFFFFF"/>
                </a:solidFill>
                <a:latin typeface="Quattrocento Sans"/>
                <a:ea typeface="Quattrocento Sans"/>
                <a:cs typeface="Quattrocento Sans"/>
                <a:sym typeface="Quattrocento Sans"/>
              </a:endParaRPr>
            </a:p>
          </p:txBody>
        </p:sp>
        <p:sp>
          <p:nvSpPr>
            <p:cNvPr id="5984" name="Google Shape;5984;p199"/>
            <p:cNvSpPr/>
            <p:nvPr/>
          </p:nvSpPr>
          <p:spPr>
            <a:xfrm>
              <a:off x="5894" y="3336"/>
              <a:ext cx="80" cy="96"/>
            </a:xfrm>
            <a:custGeom>
              <a:avLst/>
              <a:gdLst/>
              <a:ahLst/>
              <a:cxnLst/>
              <a:rect l="l" t="t" r="r" b="b"/>
              <a:pathLst>
                <a:path w="80" h="96" extrusionOk="0">
                  <a:moveTo>
                    <a:pt x="0" y="0"/>
                  </a:moveTo>
                  <a:lnTo>
                    <a:pt x="0" y="27"/>
                  </a:lnTo>
                  <a:lnTo>
                    <a:pt x="80" y="96"/>
                  </a:lnTo>
                </a:path>
              </a:pathLst>
            </a:custGeom>
            <a:solidFill>
              <a:schemeClr val="lt1"/>
            </a:solidFill>
            <a:ln w="12700" cap="flat" cmpd="sng">
              <a:solidFill>
                <a:schemeClr val="dk2"/>
              </a:solidFill>
              <a:prstDash val="solid"/>
              <a:miter lim="800000"/>
              <a:headEnd type="none" w="med" len="med"/>
              <a:tailEnd type="none" w="med" len="med"/>
            </a:ln>
          </p:spPr>
          <p:txBody>
            <a:bodyPr spcFirstLastPara="1" wrap="square" lIns="61075" tIns="30550" rIns="61075" bIns="30550" anchor="t" anchorCtr="0">
              <a:noAutofit/>
            </a:bodyPr>
            <a:lstStyle/>
            <a:p>
              <a:pPr marL="0" marR="0" lvl="0" indent="0" algn="l" rtl="0">
                <a:spcBef>
                  <a:spcPts val="0"/>
                </a:spcBef>
                <a:spcAft>
                  <a:spcPts val="0"/>
                </a:spcAft>
                <a:buNone/>
              </a:pPr>
              <a:endParaRPr sz="1200">
                <a:solidFill>
                  <a:srgbClr val="FFFFFF"/>
                </a:solidFill>
                <a:latin typeface="Quattrocento Sans"/>
                <a:ea typeface="Quattrocento Sans"/>
                <a:cs typeface="Quattrocento Sans"/>
                <a:sym typeface="Quattrocento Sans"/>
              </a:endParaRPr>
            </a:p>
          </p:txBody>
        </p:sp>
        <p:sp>
          <p:nvSpPr>
            <p:cNvPr id="5985" name="Google Shape;5985;p199"/>
            <p:cNvSpPr/>
            <p:nvPr/>
          </p:nvSpPr>
          <p:spPr>
            <a:xfrm>
              <a:off x="5894" y="3096"/>
              <a:ext cx="80" cy="94"/>
            </a:xfrm>
            <a:custGeom>
              <a:avLst/>
              <a:gdLst/>
              <a:ahLst/>
              <a:cxnLst/>
              <a:rect l="l" t="t" r="r" b="b"/>
              <a:pathLst>
                <a:path w="80" h="94" extrusionOk="0">
                  <a:moveTo>
                    <a:pt x="80" y="0"/>
                  </a:moveTo>
                  <a:lnTo>
                    <a:pt x="0" y="74"/>
                  </a:lnTo>
                  <a:lnTo>
                    <a:pt x="0" y="94"/>
                  </a:lnTo>
                </a:path>
              </a:pathLst>
            </a:custGeom>
            <a:solidFill>
              <a:schemeClr val="lt1"/>
            </a:solidFill>
            <a:ln w="12700" cap="flat" cmpd="sng">
              <a:solidFill>
                <a:schemeClr val="dk2"/>
              </a:solidFill>
              <a:prstDash val="solid"/>
              <a:miter lim="800000"/>
              <a:headEnd type="none" w="med" len="med"/>
              <a:tailEnd type="none" w="med" len="med"/>
            </a:ln>
          </p:spPr>
          <p:txBody>
            <a:bodyPr spcFirstLastPara="1" wrap="square" lIns="61075" tIns="30550" rIns="61075" bIns="30550" anchor="t" anchorCtr="0">
              <a:noAutofit/>
            </a:bodyPr>
            <a:lstStyle/>
            <a:p>
              <a:pPr marL="0" marR="0" lvl="0" indent="0" algn="l" rtl="0">
                <a:spcBef>
                  <a:spcPts val="0"/>
                </a:spcBef>
                <a:spcAft>
                  <a:spcPts val="0"/>
                </a:spcAft>
                <a:buNone/>
              </a:pPr>
              <a:endParaRPr sz="1200">
                <a:solidFill>
                  <a:srgbClr val="FFFFFF"/>
                </a:solidFill>
                <a:latin typeface="Quattrocento Sans"/>
                <a:ea typeface="Quattrocento Sans"/>
                <a:cs typeface="Quattrocento Sans"/>
                <a:sym typeface="Quattrocento Sans"/>
              </a:endParaRPr>
            </a:p>
          </p:txBody>
        </p:sp>
        <p:cxnSp>
          <p:nvCxnSpPr>
            <p:cNvPr id="5986" name="Google Shape;5986;p199"/>
            <p:cNvCxnSpPr/>
            <p:nvPr/>
          </p:nvCxnSpPr>
          <p:spPr>
            <a:xfrm rot="10800000">
              <a:off x="5843" y="3205"/>
              <a:ext cx="300" cy="0"/>
            </a:xfrm>
            <a:prstGeom prst="straightConnector1">
              <a:avLst/>
            </a:prstGeom>
            <a:solidFill>
              <a:schemeClr val="lt1"/>
            </a:solidFill>
            <a:ln w="12700" cap="flat" cmpd="sng">
              <a:solidFill>
                <a:schemeClr val="dk2"/>
              </a:solidFill>
              <a:prstDash val="solid"/>
              <a:miter lim="800000"/>
              <a:headEnd type="none" w="med" len="med"/>
              <a:tailEnd type="none" w="med" len="med"/>
            </a:ln>
          </p:spPr>
        </p:cxnSp>
        <p:cxnSp>
          <p:nvCxnSpPr>
            <p:cNvPr id="5987" name="Google Shape;5987;p199"/>
            <p:cNvCxnSpPr/>
            <p:nvPr/>
          </p:nvCxnSpPr>
          <p:spPr>
            <a:xfrm rot="10800000">
              <a:off x="5843" y="3325"/>
              <a:ext cx="300" cy="0"/>
            </a:xfrm>
            <a:prstGeom prst="straightConnector1">
              <a:avLst/>
            </a:prstGeom>
            <a:solidFill>
              <a:schemeClr val="lt1"/>
            </a:solidFill>
            <a:ln w="12700" cap="flat" cmpd="sng">
              <a:solidFill>
                <a:schemeClr val="dk2"/>
              </a:solidFill>
              <a:prstDash val="solid"/>
              <a:miter lim="800000"/>
              <a:headEnd type="none" w="med" len="med"/>
              <a:tailEnd type="none" w="med" len="med"/>
            </a:ln>
          </p:spPr>
        </p:cxnSp>
        <p:sp>
          <p:nvSpPr>
            <p:cNvPr id="5988" name="Google Shape;5988;p199"/>
            <p:cNvSpPr/>
            <p:nvPr/>
          </p:nvSpPr>
          <p:spPr>
            <a:xfrm>
              <a:off x="5797" y="3207"/>
              <a:ext cx="146" cy="47"/>
            </a:xfrm>
            <a:custGeom>
              <a:avLst/>
              <a:gdLst/>
              <a:ahLst/>
              <a:cxnLst/>
              <a:rect l="l" t="t" r="r" b="b"/>
              <a:pathLst>
                <a:path w="196" h="63" extrusionOk="0">
                  <a:moveTo>
                    <a:pt x="0" y="0"/>
                  </a:moveTo>
                  <a:cubicBezTo>
                    <a:pt x="0" y="63"/>
                    <a:pt x="0" y="63"/>
                    <a:pt x="0" y="63"/>
                  </a:cubicBezTo>
                  <a:moveTo>
                    <a:pt x="118" y="0"/>
                  </a:moveTo>
                  <a:cubicBezTo>
                    <a:pt x="118" y="63"/>
                    <a:pt x="118" y="63"/>
                    <a:pt x="118" y="63"/>
                  </a:cubicBezTo>
                  <a:moveTo>
                    <a:pt x="79" y="42"/>
                  </a:moveTo>
                  <a:cubicBezTo>
                    <a:pt x="79" y="20"/>
                    <a:pt x="79" y="20"/>
                    <a:pt x="79" y="20"/>
                  </a:cubicBezTo>
                  <a:cubicBezTo>
                    <a:pt x="79" y="9"/>
                    <a:pt x="70" y="0"/>
                    <a:pt x="59" y="0"/>
                  </a:cubicBezTo>
                  <a:cubicBezTo>
                    <a:pt x="59" y="0"/>
                    <a:pt x="59" y="0"/>
                    <a:pt x="59" y="0"/>
                  </a:cubicBezTo>
                  <a:cubicBezTo>
                    <a:pt x="47" y="0"/>
                    <a:pt x="38" y="9"/>
                    <a:pt x="38" y="20"/>
                  </a:cubicBezTo>
                  <a:cubicBezTo>
                    <a:pt x="38" y="42"/>
                    <a:pt x="38" y="42"/>
                    <a:pt x="38" y="42"/>
                  </a:cubicBezTo>
                  <a:cubicBezTo>
                    <a:pt x="38" y="54"/>
                    <a:pt x="47" y="63"/>
                    <a:pt x="59" y="63"/>
                  </a:cubicBezTo>
                  <a:cubicBezTo>
                    <a:pt x="59" y="63"/>
                    <a:pt x="59" y="63"/>
                    <a:pt x="59" y="63"/>
                  </a:cubicBezTo>
                  <a:cubicBezTo>
                    <a:pt x="70" y="63"/>
                    <a:pt x="79" y="54"/>
                    <a:pt x="79" y="42"/>
                  </a:cubicBezTo>
                  <a:close/>
                  <a:moveTo>
                    <a:pt x="196" y="42"/>
                  </a:moveTo>
                  <a:cubicBezTo>
                    <a:pt x="196" y="20"/>
                    <a:pt x="196" y="20"/>
                    <a:pt x="196" y="20"/>
                  </a:cubicBezTo>
                  <a:cubicBezTo>
                    <a:pt x="196" y="9"/>
                    <a:pt x="187" y="0"/>
                    <a:pt x="175" y="0"/>
                  </a:cubicBezTo>
                  <a:cubicBezTo>
                    <a:pt x="175" y="0"/>
                    <a:pt x="175" y="0"/>
                    <a:pt x="175" y="0"/>
                  </a:cubicBezTo>
                  <a:cubicBezTo>
                    <a:pt x="165" y="0"/>
                    <a:pt x="156" y="9"/>
                    <a:pt x="156" y="20"/>
                  </a:cubicBezTo>
                  <a:cubicBezTo>
                    <a:pt x="156" y="42"/>
                    <a:pt x="156" y="42"/>
                    <a:pt x="156" y="42"/>
                  </a:cubicBezTo>
                  <a:cubicBezTo>
                    <a:pt x="156" y="54"/>
                    <a:pt x="165" y="63"/>
                    <a:pt x="175" y="63"/>
                  </a:cubicBezTo>
                  <a:cubicBezTo>
                    <a:pt x="175" y="63"/>
                    <a:pt x="175" y="63"/>
                    <a:pt x="175" y="63"/>
                  </a:cubicBezTo>
                  <a:cubicBezTo>
                    <a:pt x="187" y="63"/>
                    <a:pt x="196" y="54"/>
                    <a:pt x="196" y="42"/>
                  </a:cubicBezTo>
                  <a:close/>
                </a:path>
              </a:pathLst>
            </a:custGeom>
            <a:solidFill>
              <a:schemeClr val="lt1"/>
            </a:solidFill>
            <a:ln w="12700" cap="flat" cmpd="sng">
              <a:solidFill>
                <a:schemeClr val="dk2"/>
              </a:solidFill>
              <a:prstDash val="solid"/>
              <a:miter lim="800000"/>
              <a:headEnd type="none" w="sm" len="sm"/>
              <a:tailEnd type="none" w="sm" len="sm"/>
            </a:ln>
          </p:spPr>
          <p:txBody>
            <a:bodyPr spcFirstLastPara="1" wrap="square" lIns="61075" tIns="30550" rIns="61075" bIns="30550" anchor="t" anchorCtr="0">
              <a:noAutofit/>
            </a:bodyPr>
            <a:lstStyle/>
            <a:p>
              <a:pPr marL="0" marR="0" lvl="0" indent="0" algn="l" rtl="0">
                <a:spcBef>
                  <a:spcPts val="0"/>
                </a:spcBef>
                <a:spcAft>
                  <a:spcPts val="0"/>
                </a:spcAft>
                <a:buNone/>
              </a:pPr>
              <a:endParaRPr sz="1200">
                <a:solidFill>
                  <a:srgbClr val="FFFFFF"/>
                </a:solidFill>
                <a:latin typeface="Quattrocento Sans"/>
                <a:ea typeface="Quattrocento Sans"/>
                <a:cs typeface="Quattrocento Sans"/>
                <a:sym typeface="Quattrocento Sans"/>
              </a:endParaRPr>
            </a:p>
          </p:txBody>
        </p:sp>
        <p:sp>
          <p:nvSpPr>
            <p:cNvPr id="5989" name="Google Shape;5989;p199"/>
            <p:cNvSpPr/>
            <p:nvPr/>
          </p:nvSpPr>
          <p:spPr>
            <a:xfrm>
              <a:off x="5797" y="3278"/>
              <a:ext cx="146" cy="48"/>
            </a:xfrm>
            <a:custGeom>
              <a:avLst/>
              <a:gdLst/>
              <a:ahLst/>
              <a:cxnLst/>
              <a:rect l="l" t="t" r="r" b="b"/>
              <a:pathLst>
                <a:path w="196" h="64" extrusionOk="0">
                  <a:moveTo>
                    <a:pt x="196" y="64"/>
                  </a:moveTo>
                  <a:cubicBezTo>
                    <a:pt x="196" y="64"/>
                    <a:pt x="196" y="64"/>
                    <a:pt x="196" y="0"/>
                  </a:cubicBezTo>
                  <a:moveTo>
                    <a:pt x="79" y="64"/>
                  </a:moveTo>
                  <a:cubicBezTo>
                    <a:pt x="79" y="64"/>
                    <a:pt x="79" y="64"/>
                    <a:pt x="79" y="0"/>
                  </a:cubicBezTo>
                  <a:moveTo>
                    <a:pt x="118" y="43"/>
                  </a:moveTo>
                  <a:cubicBezTo>
                    <a:pt x="118" y="54"/>
                    <a:pt x="127" y="64"/>
                    <a:pt x="138" y="64"/>
                  </a:cubicBezTo>
                  <a:cubicBezTo>
                    <a:pt x="138" y="64"/>
                    <a:pt x="138" y="64"/>
                    <a:pt x="138" y="64"/>
                  </a:cubicBezTo>
                  <a:cubicBezTo>
                    <a:pt x="149" y="64"/>
                    <a:pt x="158" y="54"/>
                    <a:pt x="158" y="43"/>
                  </a:cubicBezTo>
                  <a:cubicBezTo>
                    <a:pt x="158" y="43"/>
                    <a:pt x="158" y="43"/>
                    <a:pt x="158" y="21"/>
                  </a:cubicBezTo>
                  <a:cubicBezTo>
                    <a:pt x="158" y="9"/>
                    <a:pt x="149" y="0"/>
                    <a:pt x="138" y="0"/>
                  </a:cubicBezTo>
                  <a:cubicBezTo>
                    <a:pt x="138" y="0"/>
                    <a:pt x="138" y="0"/>
                    <a:pt x="138" y="0"/>
                  </a:cubicBezTo>
                  <a:cubicBezTo>
                    <a:pt x="127" y="0"/>
                    <a:pt x="118" y="9"/>
                    <a:pt x="118" y="21"/>
                  </a:cubicBezTo>
                  <a:cubicBezTo>
                    <a:pt x="118" y="21"/>
                    <a:pt x="118" y="21"/>
                    <a:pt x="118" y="43"/>
                  </a:cubicBezTo>
                  <a:close/>
                  <a:moveTo>
                    <a:pt x="0" y="43"/>
                  </a:moveTo>
                  <a:cubicBezTo>
                    <a:pt x="0" y="54"/>
                    <a:pt x="10" y="64"/>
                    <a:pt x="20" y="64"/>
                  </a:cubicBezTo>
                  <a:cubicBezTo>
                    <a:pt x="20" y="64"/>
                    <a:pt x="20" y="64"/>
                    <a:pt x="20" y="64"/>
                  </a:cubicBezTo>
                  <a:cubicBezTo>
                    <a:pt x="32" y="64"/>
                    <a:pt x="41" y="54"/>
                    <a:pt x="41" y="43"/>
                  </a:cubicBezTo>
                  <a:cubicBezTo>
                    <a:pt x="41" y="43"/>
                    <a:pt x="41" y="43"/>
                    <a:pt x="41" y="21"/>
                  </a:cubicBezTo>
                  <a:cubicBezTo>
                    <a:pt x="41" y="9"/>
                    <a:pt x="32" y="0"/>
                    <a:pt x="20" y="0"/>
                  </a:cubicBezTo>
                  <a:cubicBezTo>
                    <a:pt x="20" y="0"/>
                    <a:pt x="20" y="0"/>
                    <a:pt x="20" y="0"/>
                  </a:cubicBezTo>
                  <a:cubicBezTo>
                    <a:pt x="10" y="0"/>
                    <a:pt x="0" y="9"/>
                    <a:pt x="0" y="21"/>
                  </a:cubicBezTo>
                  <a:cubicBezTo>
                    <a:pt x="0" y="21"/>
                    <a:pt x="0" y="21"/>
                    <a:pt x="0" y="43"/>
                  </a:cubicBezTo>
                  <a:close/>
                </a:path>
              </a:pathLst>
            </a:custGeom>
            <a:solidFill>
              <a:schemeClr val="lt1"/>
            </a:solidFill>
            <a:ln w="12700" cap="flat" cmpd="sng">
              <a:solidFill>
                <a:schemeClr val="dk2"/>
              </a:solidFill>
              <a:prstDash val="solid"/>
              <a:miter lim="800000"/>
              <a:headEnd type="none" w="sm" len="sm"/>
              <a:tailEnd type="none" w="sm" len="sm"/>
            </a:ln>
          </p:spPr>
          <p:txBody>
            <a:bodyPr spcFirstLastPara="1" wrap="square" lIns="61075" tIns="30550" rIns="61075" bIns="30550" anchor="t" anchorCtr="0">
              <a:noAutofit/>
            </a:bodyPr>
            <a:lstStyle/>
            <a:p>
              <a:pPr marL="0" marR="0" lvl="0" indent="0" algn="l" rtl="0">
                <a:spcBef>
                  <a:spcPts val="0"/>
                </a:spcBef>
                <a:spcAft>
                  <a:spcPts val="0"/>
                </a:spcAft>
                <a:buNone/>
              </a:pPr>
              <a:endParaRPr sz="1200">
                <a:solidFill>
                  <a:srgbClr val="FFFFFF"/>
                </a:solidFill>
                <a:latin typeface="Quattrocento Sans"/>
                <a:ea typeface="Quattrocento Sans"/>
                <a:cs typeface="Quattrocento Sans"/>
                <a:sym typeface="Quattrocento Sans"/>
              </a:endParaRPr>
            </a:p>
          </p:txBody>
        </p:sp>
      </p:grpSp>
      <p:sp>
        <p:nvSpPr>
          <p:cNvPr id="5990" name="Google Shape;5990;p199"/>
          <p:cNvSpPr txBox="1"/>
          <p:nvPr/>
        </p:nvSpPr>
        <p:spPr>
          <a:xfrm>
            <a:off x="2673230" y="1844948"/>
            <a:ext cx="1374000" cy="2511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1600">
                <a:solidFill>
                  <a:srgbClr val="0078D4"/>
                </a:solidFill>
                <a:latin typeface="Quattrocento Sans"/>
                <a:ea typeface="Quattrocento Sans"/>
                <a:cs typeface="Quattrocento Sans"/>
                <a:sym typeface="Quattrocento Sans"/>
              </a:rPr>
              <a:t>Train &amp; deploy</a:t>
            </a:r>
            <a:endParaRPr sz="1400"/>
          </a:p>
        </p:txBody>
      </p:sp>
      <p:sp>
        <p:nvSpPr>
          <p:cNvPr id="5991" name="Google Shape;5991;p199"/>
          <p:cNvSpPr txBox="1"/>
          <p:nvPr/>
        </p:nvSpPr>
        <p:spPr>
          <a:xfrm>
            <a:off x="8284010" y="1870692"/>
            <a:ext cx="1374000" cy="2511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1600">
                <a:solidFill>
                  <a:srgbClr val="0078D4"/>
                </a:solidFill>
                <a:latin typeface="Quattrocento Sans"/>
                <a:ea typeface="Quattrocento Sans"/>
                <a:cs typeface="Quattrocento Sans"/>
                <a:sym typeface="Quattrocento Sans"/>
              </a:rPr>
              <a:t>Train &amp; deploy</a:t>
            </a:r>
            <a:endParaRPr sz="1400"/>
          </a:p>
        </p:txBody>
      </p:sp>
      <p:sp>
        <p:nvSpPr>
          <p:cNvPr id="5992" name="Google Shape;5992;p199"/>
          <p:cNvSpPr txBox="1"/>
          <p:nvPr/>
        </p:nvSpPr>
        <p:spPr>
          <a:xfrm>
            <a:off x="5910726" y="6022769"/>
            <a:ext cx="673200" cy="2511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1600">
                <a:solidFill>
                  <a:srgbClr val="0078D4"/>
                </a:solidFill>
                <a:latin typeface="Quattrocento Sans"/>
                <a:ea typeface="Quattrocento Sans"/>
                <a:cs typeface="Quattrocento Sans"/>
                <a:sym typeface="Quattrocento Sans"/>
              </a:rPr>
              <a:t>Deploy</a:t>
            </a:r>
            <a:endParaRPr sz="1400"/>
          </a:p>
        </p:txBody>
      </p:sp>
      <p:sp>
        <p:nvSpPr>
          <p:cNvPr id="5993" name="Google Shape;5993;p199"/>
          <p:cNvSpPr/>
          <p:nvPr/>
        </p:nvSpPr>
        <p:spPr>
          <a:xfrm>
            <a:off x="4017061" y="3374002"/>
            <a:ext cx="4158000" cy="1222500"/>
          </a:xfrm>
          <a:prstGeom prst="rect">
            <a:avLst/>
          </a:prstGeom>
          <a:noFill/>
          <a:ln>
            <a:noFill/>
          </a:ln>
        </p:spPr>
        <p:txBody>
          <a:bodyPr spcFirstLastPara="1" wrap="square" lIns="89625" tIns="44800" rIns="89625" bIns="44800" anchor="t" anchorCtr="0">
            <a:noAutofit/>
          </a:bodyPr>
          <a:lstStyle/>
          <a:p>
            <a:pPr marL="0" marR="0" lvl="0" indent="0" algn="ctr" rtl="0">
              <a:spcBef>
                <a:spcPts val="0"/>
              </a:spcBef>
              <a:spcAft>
                <a:spcPts val="0"/>
              </a:spcAft>
              <a:buNone/>
            </a:pPr>
            <a:r>
              <a:rPr lang="en-US" sz="1800">
                <a:solidFill>
                  <a:srgbClr val="000000"/>
                </a:solidFill>
                <a:latin typeface="Quattrocento Sans"/>
                <a:ea typeface="Quattrocento Sans"/>
                <a:cs typeface="Quattrocento Sans"/>
                <a:sym typeface="Quattrocento Sans"/>
              </a:rPr>
              <a:t>Model optimization for cloud &amp; edge</a:t>
            </a:r>
            <a:endParaRPr sz="1400"/>
          </a:p>
          <a:p>
            <a:pPr marL="0" marR="0" lvl="0" indent="0" algn="ctr" rtl="0">
              <a:spcBef>
                <a:spcPts val="0"/>
              </a:spcBef>
              <a:spcAft>
                <a:spcPts val="0"/>
              </a:spcAft>
              <a:buNone/>
            </a:pPr>
            <a:r>
              <a:rPr lang="en-US" sz="1800">
                <a:solidFill>
                  <a:srgbClr val="000000"/>
                </a:solidFill>
                <a:latin typeface="Quattrocento Sans"/>
                <a:ea typeface="Quattrocento Sans"/>
                <a:cs typeface="Quattrocento Sans"/>
                <a:sym typeface="Quattrocento Sans"/>
              </a:rPr>
              <a:t>Manage models in production</a:t>
            </a:r>
            <a:endParaRPr sz="1400"/>
          </a:p>
          <a:p>
            <a:pPr marL="0" marR="0" lvl="0" indent="0" algn="ctr" rtl="0">
              <a:spcBef>
                <a:spcPts val="0"/>
              </a:spcBef>
              <a:spcAft>
                <a:spcPts val="0"/>
              </a:spcAft>
              <a:buNone/>
            </a:pPr>
            <a:r>
              <a:rPr lang="en-US" sz="1800">
                <a:solidFill>
                  <a:srgbClr val="000000"/>
                </a:solidFill>
                <a:latin typeface="Quattrocento Sans"/>
                <a:ea typeface="Quattrocento Sans"/>
                <a:cs typeface="Quattrocento Sans"/>
                <a:sym typeface="Quattrocento Sans"/>
              </a:rPr>
              <a:t>Capture model telemetry</a:t>
            </a:r>
            <a:endParaRPr sz="1400"/>
          </a:p>
          <a:p>
            <a:pPr marL="0" marR="0" lvl="0" indent="0" algn="ctr" rtl="0">
              <a:spcBef>
                <a:spcPts val="0"/>
              </a:spcBef>
              <a:spcAft>
                <a:spcPts val="0"/>
              </a:spcAft>
              <a:buNone/>
            </a:pPr>
            <a:r>
              <a:rPr lang="en-US" sz="1800">
                <a:solidFill>
                  <a:srgbClr val="000000"/>
                </a:solidFill>
                <a:latin typeface="Quattrocento Sans"/>
                <a:ea typeface="Quattrocento Sans"/>
                <a:cs typeface="Quattrocento Sans"/>
                <a:sym typeface="Quattrocento Sans"/>
              </a:rPr>
              <a:t>Retrain models</a:t>
            </a:r>
            <a:endParaRPr sz="1400"/>
          </a:p>
        </p:txBody>
      </p:sp>
      <p:sp>
        <p:nvSpPr>
          <p:cNvPr id="5994" name="Google Shape;5994;p199"/>
          <p:cNvSpPr/>
          <p:nvPr/>
        </p:nvSpPr>
        <p:spPr>
          <a:xfrm>
            <a:off x="6036208" y="5292079"/>
            <a:ext cx="373695" cy="365163"/>
          </a:xfrm>
          <a:custGeom>
            <a:avLst/>
            <a:gdLst/>
            <a:ahLst/>
            <a:cxnLst/>
            <a:rect l="l" t="t" r="r" b="b"/>
            <a:pathLst>
              <a:path w="3875" h="3788" extrusionOk="0">
                <a:moveTo>
                  <a:pt x="3549" y="2212"/>
                </a:moveTo>
                <a:cubicBezTo>
                  <a:pt x="3875" y="2538"/>
                  <a:pt x="3875" y="2538"/>
                  <a:pt x="3875" y="2538"/>
                </a:cubicBezTo>
                <a:cubicBezTo>
                  <a:pt x="3875" y="2913"/>
                  <a:pt x="3875" y="2913"/>
                  <a:pt x="3875" y="2913"/>
                </a:cubicBezTo>
                <a:moveTo>
                  <a:pt x="3195" y="2218"/>
                </a:moveTo>
                <a:cubicBezTo>
                  <a:pt x="2875" y="2538"/>
                  <a:pt x="2875" y="2538"/>
                  <a:pt x="2875" y="2538"/>
                </a:cubicBezTo>
                <a:cubicBezTo>
                  <a:pt x="2875" y="2913"/>
                  <a:pt x="2875" y="2913"/>
                  <a:pt x="2875" y="2913"/>
                </a:cubicBezTo>
                <a:moveTo>
                  <a:pt x="1000" y="1413"/>
                </a:moveTo>
                <a:cubicBezTo>
                  <a:pt x="655" y="1413"/>
                  <a:pt x="375" y="1693"/>
                  <a:pt x="375" y="2038"/>
                </a:cubicBezTo>
                <a:cubicBezTo>
                  <a:pt x="375" y="3788"/>
                  <a:pt x="375" y="3788"/>
                  <a:pt x="375" y="3788"/>
                </a:cubicBezTo>
                <a:cubicBezTo>
                  <a:pt x="1625" y="3788"/>
                  <a:pt x="1625" y="3788"/>
                  <a:pt x="1625" y="3788"/>
                </a:cubicBezTo>
                <a:cubicBezTo>
                  <a:pt x="1625" y="2038"/>
                  <a:pt x="1625" y="2038"/>
                  <a:pt x="1625" y="2038"/>
                </a:cubicBezTo>
                <a:cubicBezTo>
                  <a:pt x="1625" y="1693"/>
                  <a:pt x="1345" y="1413"/>
                  <a:pt x="1000" y="1413"/>
                </a:cubicBezTo>
                <a:close/>
                <a:moveTo>
                  <a:pt x="0" y="3788"/>
                </a:moveTo>
                <a:cubicBezTo>
                  <a:pt x="2000" y="3788"/>
                  <a:pt x="2000" y="3788"/>
                  <a:pt x="2000" y="3788"/>
                </a:cubicBezTo>
                <a:moveTo>
                  <a:pt x="1000" y="2038"/>
                </a:moveTo>
                <a:cubicBezTo>
                  <a:pt x="931" y="2038"/>
                  <a:pt x="875" y="2094"/>
                  <a:pt x="875" y="2163"/>
                </a:cubicBezTo>
                <a:cubicBezTo>
                  <a:pt x="875" y="2232"/>
                  <a:pt x="931" y="2288"/>
                  <a:pt x="1000" y="2288"/>
                </a:cubicBezTo>
                <a:cubicBezTo>
                  <a:pt x="1069" y="2288"/>
                  <a:pt x="1125" y="2232"/>
                  <a:pt x="1125" y="2163"/>
                </a:cubicBezTo>
                <a:cubicBezTo>
                  <a:pt x="1125" y="2094"/>
                  <a:pt x="1069" y="2038"/>
                  <a:pt x="1000" y="2038"/>
                </a:cubicBezTo>
                <a:close/>
                <a:moveTo>
                  <a:pt x="3054" y="1920"/>
                </a:moveTo>
                <a:cubicBezTo>
                  <a:pt x="3518" y="1722"/>
                  <a:pt x="3518" y="1722"/>
                  <a:pt x="3518" y="1722"/>
                </a:cubicBezTo>
                <a:moveTo>
                  <a:pt x="1604" y="1875"/>
                </a:moveTo>
                <a:cubicBezTo>
                  <a:pt x="2769" y="674"/>
                  <a:pt x="2769" y="674"/>
                  <a:pt x="2769" y="674"/>
                </a:cubicBezTo>
                <a:cubicBezTo>
                  <a:pt x="2913" y="526"/>
                  <a:pt x="2910" y="288"/>
                  <a:pt x="2761" y="144"/>
                </a:cubicBezTo>
                <a:cubicBezTo>
                  <a:pt x="2613" y="0"/>
                  <a:pt x="2375" y="3"/>
                  <a:pt x="2231" y="152"/>
                </a:cubicBezTo>
                <a:cubicBezTo>
                  <a:pt x="1007" y="1413"/>
                  <a:pt x="1007" y="1413"/>
                  <a:pt x="1007" y="1413"/>
                </a:cubicBezTo>
                <a:moveTo>
                  <a:pt x="3141" y="2139"/>
                </a:moveTo>
                <a:cubicBezTo>
                  <a:pt x="3202" y="2278"/>
                  <a:pt x="3375" y="2333"/>
                  <a:pt x="3508" y="2246"/>
                </a:cubicBezTo>
                <a:cubicBezTo>
                  <a:pt x="3612" y="2178"/>
                  <a:pt x="3643" y="2038"/>
                  <a:pt x="3592" y="1924"/>
                </a:cubicBezTo>
                <a:cubicBezTo>
                  <a:pt x="2846" y="268"/>
                  <a:pt x="2846" y="268"/>
                  <a:pt x="2846" y="268"/>
                </a:cubicBezTo>
                <a:moveTo>
                  <a:pt x="3141" y="2139"/>
                </a:moveTo>
                <a:cubicBezTo>
                  <a:pt x="2575" y="874"/>
                  <a:pt x="2575" y="874"/>
                  <a:pt x="2575" y="874"/>
                </a:cubicBezTo>
              </a:path>
            </a:pathLst>
          </a:custGeom>
          <a:no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Quattrocento Sans"/>
              <a:ea typeface="Quattrocento Sans"/>
              <a:cs typeface="Quattrocento Sans"/>
              <a:sym typeface="Quattrocento Sans"/>
            </a:endParaRPr>
          </a:p>
        </p:txBody>
      </p:sp>
      <p:grpSp>
        <p:nvGrpSpPr>
          <p:cNvPr id="5995" name="Google Shape;5995;p199"/>
          <p:cNvGrpSpPr/>
          <p:nvPr/>
        </p:nvGrpSpPr>
        <p:grpSpPr>
          <a:xfrm>
            <a:off x="8549590" y="2302727"/>
            <a:ext cx="842831" cy="687458"/>
            <a:chOff x="967154" y="1481463"/>
            <a:chExt cx="5331000" cy="4214949"/>
          </a:xfrm>
        </p:grpSpPr>
        <p:cxnSp>
          <p:nvCxnSpPr>
            <p:cNvPr id="5996" name="Google Shape;5996;p199"/>
            <p:cNvCxnSpPr/>
            <p:nvPr/>
          </p:nvCxnSpPr>
          <p:spPr>
            <a:xfrm>
              <a:off x="967154" y="5696412"/>
              <a:ext cx="5331000" cy="0"/>
            </a:xfrm>
            <a:prstGeom prst="straightConnector1">
              <a:avLst/>
            </a:prstGeom>
            <a:noFill/>
            <a:ln w="12700" cap="flat" cmpd="sng">
              <a:solidFill>
                <a:schemeClr val="dk2"/>
              </a:solidFill>
              <a:prstDash val="solid"/>
              <a:miter lim="800000"/>
              <a:headEnd type="none" w="sm" len="sm"/>
              <a:tailEnd type="none" w="sm" len="sm"/>
            </a:ln>
          </p:spPr>
        </p:cxnSp>
        <p:sp>
          <p:nvSpPr>
            <p:cNvPr id="5997" name="Google Shape;5997;p199"/>
            <p:cNvSpPr/>
            <p:nvPr/>
          </p:nvSpPr>
          <p:spPr>
            <a:xfrm>
              <a:off x="3301091" y="1481463"/>
              <a:ext cx="2669594" cy="4214948"/>
            </a:xfrm>
            <a:custGeom>
              <a:avLst/>
              <a:gdLst/>
              <a:ahLst/>
              <a:cxnLst/>
              <a:rect l="l" t="t" r="r" b="b"/>
              <a:pathLst>
                <a:path w="2662937" h="4214948" extrusionOk="0">
                  <a:moveTo>
                    <a:pt x="0" y="896983"/>
                  </a:moveTo>
                  <a:lnTo>
                    <a:pt x="0" y="0"/>
                  </a:lnTo>
                  <a:lnTo>
                    <a:pt x="2662937" y="0"/>
                  </a:lnTo>
                  <a:lnTo>
                    <a:pt x="2662937" y="4214948"/>
                  </a:lnTo>
                  <a:lnTo>
                    <a:pt x="0" y="4214948"/>
                  </a:lnTo>
                </a:path>
              </a:pathLst>
            </a:custGeom>
            <a:solidFill>
              <a:schemeClr val="lt1"/>
            </a:solidFill>
            <a:ln w="12700" cap="flat" cmpd="sng">
              <a:solidFill>
                <a:schemeClr val="dk2"/>
              </a:solidFill>
              <a:prstDash val="solid"/>
              <a:miter lim="800000"/>
              <a:headEnd type="none" w="sm" len="sm"/>
              <a:tailEnd type="none" w="sm" len="sm"/>
            </a:ln>
          </p:spPr>
          <p:txBody>
            <a:bodyPr spcFirstLastPara="1" wrap="square" lIns="182850" tIns="146275" rIns="182850" bIns="146275" anchor="t" anchorCtr="0">
              <a:noAutofit/>
            </a:bodyPr>
            <a:lstStyle/>
            <a:p>
              <a:pPr marL="0" marR="0" lvl="0" indent="0" algn="ctr" rtl="0">
                <a:lnSpc>
                  <a:spcPct val="90000"/>
                </a:lnSpc>
                <a:spcBef>
                  <a:spcPts val="0"/>
                </a:spcBef>
                <a:spcAft>
                  <a:spcPts val="0"/>
                </a:spcAft>
                <a:buNone/>
              </a:pPr>
              <a:endParaRPr sz="1000">
                <a:solidFill>
                  <a:srgbClr val="FFFFFF"/>
                </a:solidFill>
                <a:latin typeface="Quattrocento Sans"/>
                <a:ea typeface="Quattrocento Sans"/>
                <a:cs typeface="Quattrocento Sans"/>
                <a:sym typeface="Quattrocento Sans"/>
              </a:endParaRPr>
            </a:p>
          </p:txBody>
        </p:sp>
        <p:sp>
          <p:nvSpPr>
            <p:cNvPr id="5998" name="Google Shape;5998;p199"/>
            <p:cNvSpPr/>
            <p:nvPr/>
          </p:nvSpPr>
          <p:spPr>
            <a:xfrm>
              <a:off x="4427764" y="4700958"/>
              <a:ext cx="647700" cy="993600"/>
            </a:xfrm>
            <a:custGeom>
              <a:avLst/>
              <a:gdLst/>
              <a:ahLst/>
              <a:cxnLst/>
              <a:rect l="l" t="t" r="r" b="b"/>
              <a:pathLst>
                <a:path w="647700" h="1831521" extrusionOk="0">
                  <a:moveTo>
                    <a:pt x="0" y="0"/>
                  </a:moveTo>
                  <a:lnTo>
                    <a:pt x="647700" y="0"/>
                  </a:lnTo>
                  <a:lnTo>
                    <a:pt x="647700" y="1831521"/>
                  </a:lnTo>
                </a:path>
              </a:pathLst>
            </a:custGeom>
            <a:solidFill>
              <a:schemeClr val="lt1"/>
            </a:solidFill>
            <a:ln w="12700" cap="flat" cmpd="sng">
              <a:solidFill>
                <a:schemeClr val="dk2"/>
              </a:solidFill>
              <a:prstDash val="solid"/>
              <a:miter lim="800000"/>
              <a:headEnd type="none" w="sm" len="sm"/>
              <a:tailEnd type="none" w="sm" len="sm"/>
            </a:ln>
          </p:spPr>
          <p:txBody>
            <a:bodyPr spcFirstLastPara="1" wrap="square" lIns="182850" tIns="146275" rIns="182850" bIns="146275" anchor="t" anchorCtr="0">
              <a:noAutofit/>
            </a:bodyPr>
            <a:lstStyle/>
            <a:p>
              <a:pPr marL="0" marR="0" lvl="0" indent="0" algn="ctr" rtl="0">
                <a:lnSpc>
                  <a:spcPct val="90000"/>
                </a:lnSpc>
                <a:spcBef>
                  <a:spcPts val="0"/>
                </a:spcBef>
                <a:spcAft>
                  <a:spcPts val="0"/>
                </a:spcAft>
                <a:buNone/>
              </a:pPr>
              <a:endParaRPr sz="1000">
                <a:solidFill>
                  <a:srgbClr val="FFFFFF"/>
                </a:solidFill>
                <a:latin typeface="Quattrocento Sans"/>
                <a:ea typeface="Quattrocento Sans"/>
                <a:cs typeface="Quattrocento Sans"/>
                <a:sym typeface="Quattrocento Sans"/>
              </a:endParaRPr>
            </a:p>
          </p:txBody>
        </p:sp>
        <p:sp>
          <p:nvSpPr>
            <p:cNvPr id="5999" name="Google Shape;5999;p199"/>
            <p:cNvSpPr/>
            <p:nvPr/>
          </p:nvSpPr>
          <p:spPr>
            <a:xfrm>
              <a:off x="1286611" y="2696307"/>
              <a:ext cx="2793000" cy="3000000"/>
            </a:xfrm>
            <a:prstGeom prst="rect">
              <a:avLst/>
            </a:prstGeom>
            <a:solidFill>
              <a:schemeClr val="lt1"/>
            </a:solidFill>
            <a:ln w="12700" cap="flat" cmpd="sng">
              <a:solidFill>
                <a:schemeClr val="dk2"/>
              </a:solidFill>
              <a:prstDash val="solid"/>
              <a:miter lim="800000"/>
              <a:headEnd type="none" w="sm" len="sm"/>
              <a:tailEnd type="none" w="sm" len="sm"/>
            </a:ln>
          </p:spPr>
          <p:txBody>
            <a:bodyPr spcFirstLastPara="1" wrap="square" lIns="182850" tIns="146275" rIns="182850" bIns="146275" anchor="t" anchorCtr="0">
              <a:noAutofit/>
            </a:bodyPr>
            <a:lstStyle/>
            <a:p>
              <a:pPr marL="0" marR="0" lvl="0" indent="0" algn="ctr" rtl="0">
                <a:lnSpc>
                  <a:spcPct val="90000"/>
                </a:lnSpc>
                <a:spcBef>
                  <a:spcPts val="0"/>
                </a:spcBef>
                <a:spcAft>
                  <a:spcPts val="0"/>
                </a:spcAft>
                <a:buNone/>
              </a:pPr>
              <a:endParaRPr sz="1000">
                <a:solidFill>
                  <a:srgbClr val="FFFFFF"/>
                </a:solidFill>
                <a:latin typeface="Quattrocento Sans"/>
                <a:ea typeface="Quattrocento Sans"/>
                <a:cs typeface="Quattrocento Sans"/>
                <a:sym typeface="Quattrocento Sans"/>
              </a:endParaRPr>
            </a:p>
          </p:txBody>
        </p:sp>
        <p:sp>
          <p:nvSpPr>
            <p:cNvPr id="6000" name="Google Shape;6000;p199"/>
            <p:cNvSpPr/>
            <p:nvPr/>
          </p:nvSpPr>
          <p:spPr>
            <a:xfrm>
              <a:off x="2225922" y="4700952"/>
              <a:ext cx="914400" cy="995400"/>
            </a:xfrm>
            <a:prstGeom prst="rect">
              <a:avLst/>
            </a:prstGeom>
            <a:solidFill>
              <a:schemeClr val="lt1"/>
            </a:solidFill>
            <a:ln w="12700" cap="flat" cmpd="sng">
              <a:solidFill>
                <a:schemeClr val="dk2"/>
              </a:solidFill>
              <a:prstDash val="solid"/>
              <a:miter lim="800000"/>
              <a:headEnd type="none" w="sm" len="sm"/>
              <a:tailEnd type="none" w="sm" len="sm"/>
            </a:ln>
          </p:spPr>
          <p:txBody>
            <a:bodyPr spcFirstLastPara="1" wrap="square" lIns="182850" tIns="146275" rIns="182850" bIns="146275" anchor="t" anchorCtr="0">
              <a:noAutofit/>
            </a:bodyPr>
            <a:lstStyle/>
            <a:p>
              <a:pPr marL="0" marR="0" lvl="0" indent="0" algn="ctr" rtl="0">
                <a:lnSpc>
                  <a:spcPct val="90000"/>
                </a:lnSpc>
                <a:spcBef>
                  <a:spcPts val="0"/>
                </a:spcBef>
                <a:spcAft>
                  <a:spcPts val="0"/>
                </a:spcAft>
                <a:buNone/>
              </a:pPr>
              <a:endParaRPr sz="1000">
                <a:solidFill>
                  <a:srgbClr val="FFFFFF"/>
                </a:solidFill>
                <a:latin typeface="Quattrocento Sans"/>
                <a:ea typeface="Quattrocento Sans"/>
                <a:cs typeface="Quattrocento Sans"/>
                <a:sym typeface="Quattrocento Sans"/>
              </a:endParaRPr>
            </a:p>
          </p:txBody>
        </p:sp>
      </p:grpSp>
      <p:sp>
        <p:nvSpPr>
          <p:cNvPr id="6001" name="Google Shape;6001;p199"/>
          <p:cNvSpPr/>
          <p:nvPr/>
        </p:nvSpPr>
        <p:spPr>
          <a:xfrm>
            <a:off x="2821722" y="2303417"/>
            <a:ext cx="1226147" cy="686548"/>
          </a:xfrm>
          <a:custGeom>
            <a:avLst/>
            <a:gdLst/>
            <a:ahLst/>
            <a:cxnLst/>
            <a:rect l="l" t="t" r="r" b="b"/>
            <a:pathLst>
              <a:path w="509" h="281" extrusionOk="0">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lt1"/>
          </a:solidFill>
          <a:ln w="12700" cap="flat" cmpd="sng">
            <a:solidFill>
              <a:schemeClr val="dk2"/>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000">
              <a:solidFill>
                <a:srgbClr val="333333"/>
              </a:solidFill>
              <a:latin typeface="Quattrocento Sans"/>
              <a:ea typeface="Quattrocento Sans"/>
              <a:cs typeface="Quattrocento Sans"/>
              <a:sym typeface="Quattrocento Sans"/>
            </a:endParaRPr>
          </a:p>
        </p:txBody>
      </p:sp>
    </p:spTree>
    <p:extLst>
      <p:ext uri="{BB962C8B-B14F-4D97-AF65-F5344CB8AC3E}">
        <p14:creationId xmlns:p14="http://schemas.microsoft.com/office/powerpoint/2010/main" val="936036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6005"/>
        <p:cNvGrpSpPr/>
        <p:nvPr/>
      </p:nvGrpSpPr>
      <p:grpSpPr>
        <a:xfrm>
          <a:off x="0" y="0"/>
          <a:ext cx="0" cy="0"/>
          <a:chOff x="0" y="0"/>
          <a:chExt cx="0" cy="0"/>
        </a:xfrm>
      </p:grpSpPr>
      <p:sp>
        <p:nvSpPr>
          <p:cNvPr id="6006" name="Google Shape;6006;p200"/>
          <p:cNvSpPr txBox="1">
            <a:spLocks noGrp="1"/>
          </p:cNvSpPr>
          <p:nvPr>
            <p:ph type="title"/>
          </p:nvPr>
        </p:nvSpPr>
        <p:spPr>
          <a:prstGeom prst="rect">
            <a:avLst/>
          </a:prstGeom>
          <a:noFill/>
          <a:ln>
            <a:noFill/>
          </a:ln>
        </p:spPr>
        <p:txBody>
          <a:bodyPr spcFirstLastPara="1" wrap="square" lIns="0" tIns="161350" rIns="0" bIns="0" anchor="t" anchorCtr="0">
            <a:noAutofit/>
          </a:bodyPr>
          <a:lstStyle/>
          <a:p>
            <a:pPr marL="0" lvl="0" indent="0" algn="l" rtl="0">
              <a:lnSpc>
                <a:spcPct val="90000"/>
              </a:lnSpc>
              <a:spcBef>
                <a:spcPts val="0"/>
              </a:spcBef>
              <a:spcAft>
                <a:spcPts val="0"/>
              </a:spcAft>
              <a:buClr>
                <a:srgbClr val="000000"/>
              </a:buClr>
              <a:buSzPts val="3700"/>
              <a:buFont typeface="Quattrocento Sans"/>
              <a:buNone/>
            </a:pPr>
            <a:r>
              <a:rPr lang="en-US" sz="4500" b="1">
                <a:latin typeface="Calibri"/>
                <a:ea typeface="Calibri"/>
                <a:cs typeface="Calibri"/>
                <a:sym typeface="Calibri"/>
              </a:rPr>
              <a:t>Deploy Azure ML models at scale </a:t>
            </a:r>
            <a:endParaRPr sz="4500" b="1">
              <a:latin typeface="Calibri"/>
              <a:ea typeface="Calibri"/>
              <a:cs typeface="Calibri"/>
              <a:sym typeface="Calibri"/>
            </a:endParaRPr>
          </a:p>
        </p:txBody>
      </p:sp>
      <p:grpSp>
        <p:nvGrpSpPr>
          <p:cNvPr id="6007" name="Google Shape;6007;p200"/>
          <p:cNvGrpSpPr/>
          <p:nvPr/>
        </p:nvGrpSpPr>
        <p:grpSpPr>
          <a:xfrm>
            <a:off x="2353220" y="1364213"/>
            <a:ext cx="9364708" cy="4483796"/>
            <a:chOff x="2400510" y="1391344"/>
            <a:chExt cx="9552900" cy="4572969"/>
          </a:xfrm>
        </p:grpSpPr>
        <p:sp>
          <p:nvSpPr>
            <p:cNvPr id="6008" name="Google Shape;6008;p200"/>
            <p:cNvSpPr/>
            <p:nvPr/>
          </p:nvSpPr>
          <p:spPr>
            <a:xfrm>
              <a:off x="2400510" y="1707613"/>
              <a:ext cx="9552900" cy="4256700"/>
            </a:xfrm>
            <a:prstGeom prst="rect">
              <a:avLst/>
            </a:prstGeom>
            <a:noFill/>
            <a:ln w="9525" cap="flat" cmpd="sng">
              <a:solidFill>
                <a:srgbClr val="B0B0B0"/>
              </a:solidFill>
              <a:prstDash val="dash"/>
              <a:round/>
              <a:headEnd type="none" w="sm" len="sm"/>
              <a:tailEnd type="none" w="sm" len="sm"/>
            </a:ln>
          </p:spPr>
          <p:txBody>
            <a:bodyPr spcFirstLastPara="1" wrap="square" lIns="179300" tIns="143425" rIns="179300" bIns="143425" anchor="t" anchorCtr="0">
              <a:noAutofit/>
            </a:bodyPr>
            <a:lstStyle/>
            <a:p>
              <a:pPr marL="0" marR="0" lvl="0" indent="0" algn="l" rtl="0">
                <a:spcBef>
                  <a:spcPts val="0"/>
                </a:spcBef>
                <a:spcAft>
                  <a:spcPts val="0"/>
                </a:spcAft>
                <a:buNone/>
              </a:pPr>
              <a:endParaRPr sz="2000">
                <a:solidFill>
                  <a:srgbClr val="FFFFFF"/>
                </a:solidFill>
                <a:latin typeface="Quattrocento Sans"/>
                <a:ea typeface="Quattrocento Sans"/>
                <a:cs typeface="Quattrocento Sans"/>
                <a:sym typeface="Quattrocento Sans"/>
              </a:endParaRPr>
            </a:p>
          </p:txBody>
        </p:sp>
        <p:sp>
          <p:nvSpPr>
            <p:cNvPr id="6009" name="Google Shape;6009;p200"/>
            <p:cNvSpPr txBox="1"/>
            <p:nvPr/>
          </p:nvSpPr>
          <p:spPr>
            <a:xfrm>
              <a:off x="2424188" y="1391344"/>
              <a:ext cx="5410200" cy="2769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US" sz="1800">
                  <a:solidFill>
                    <a:schemeClr val="dk2"/>
                  </a:solidFill>
                  <a:latin typeface="Quattrocento Sans"/>
                  <a:ea typeface="Quattrocento Sans"/>
                  <a:cs typeface="Quattrocento Sans"/>
                  <a:sym typeface="Quattrocento Sans"/>
                </a:rPr>
                <a:t>Azure Machine Learning Service </a:t>
              </a:r>
              <a:endParaRPr sz="1400"/>
            </a:p>
          </p:txBody>
        </p:sp>
      </p:grpSp>
      <p:grpSp>
        <p:nvGrpSpPr>
          <p:cNvPr id="6010" name="Google Shape;6010;p200"/>
          <p:cNvGrpSpPr/>
          <p:nvPr/>
        </p:nvGrpSpPr>
        <p:grpSpPr>
          <a:xfrm>
            <a:off x="275026" y="1674315"/>
            <a:ext cx="1745130" cy="4382421"/>
            <a:chOff x="280553" y="1707613"/>
            <a:chExt cx="1780200" cy="4469578"/>
          </a:xfrm>
        </p:grpSpPr>
        <p:sp>
          <p:nvSpPr>
            <p:cNvPr id="6011" name="Google Shape;6011;p200"/>
            <p:cNvSpPr txBox="1"/>
            <p:nvPr/>
          </p:nvSpPr>
          <p:spPr>
            <a:xfrm>
              <a:off x="280553" y="3640203"/>
              <a:ext cx="1780200" cy="877200"/>
            </a:xfrm>
            <a:prstGeom prst="rect">
              <a:avLst/>
            </a:prstGeom>
            <a:noFill/>
            <a:ln>
              <a:noFill/>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r>
                <a:rPr lang="en-US" sz="1400">
                  <a:solidFill>
                    <a:schemeClr val="dk1"/>
                  </a:solidFill>
                  <a:latin typeface="Quattrocento Sans"/>
                  <a:ea typeface="Quattrocento Sans"/>
                  <a:cs typeface="Quattrocento Sans"/>
                  <a:sym typeface="Quattrocento Sans"/>
                </a:rPr>
                <a:t>Azure Machine Learning Experimentation</a:t>
              </a:r>
              <a:endParaRPr sz="1400"/>
            </a:p>
          </p:txBody>
        </p:sp>
        <p:grpSp>
          <p:nvGrpSpPr>
            <p:cNvPr id="6012" name="Google Shape;6012;p200"/>
            <p:cNvGrpSpPr/>
            <p:nvPr/>
          </p:nvGrpSpPr>
          <p:grpSpPr>
            <a:xfrm>
              <a:off x="417572" y="1707613"/>
              <a:ext cx="1506300" cy="4469578"/>
              <a:chOff x="417572" y="1707613"/>
              <a:chExt cx="1506300" cy="4469578"/>
            </a:xfrm>
          </p:grpSpPr>
          <p:grpSp>
            <p:nvGrpSpPr>
              <p:cNvPr id="6013" name="Google Shape;6013;p200"/>
              <p:cNvGrpSpPr/>
              <p:nvPr/>
            </p:nvGrpSpPr>
            <p:grpSpPr>
              <a:xfrm>
                <a:off x="826086" y="1707613"/>
                <a:ext cx="689136" cy="382369"/>
                <a:chOff x="221015" y="-94572"/>
                <a:chExt cx="689136" cy="382369"/>
              </a:xfrm>
            </p:grpSpPr>
            <p:grpSp>
              <p:nvGrpSpPr>
                <p:cNvPr id="6014" name="Google Shape;6014;p200"/>
                <p:cNvGrpSpPr/>
                <p:nvPr/>
              </p:nvGrpSpPr>
              <p:grpSpPr>
                <a:xfrm>
                  <a:off x="221015" y="-94572"/>
                  <a:ext cx="689136" cy="382369"/>
                  <a:chOff x="255491" y="-121007"/>
                  <a:chExt cx="689136" cy="382369"/>
                </a:xfrm>
              </p:grpSpPr>
              <p:sp>
                <p:nvSpPr>
                  <p:cNvPr id="6015" name="Google Shape;6015;p200"/>
                  <p:cNvSpPr/>
                  <p:nvPr/>
                </p:nvSpPr>
                <p:spPr>
                  <a:xfrm>
                    <a:off x="255491" y="-121007"/>
                    <a:ext cx="689136" cy="382369"/>
                  </a:xfrm>
                  <a:custGeom>
                    <a:avLst/>
                    <a:gdLst/>
                    <a:ahLst/>
                    <a:cxnLst/>
                    <a:rect l="l" t="t" r="r" b="b"/>
                    <a:pathLst>
                      <a:path w="346" h="191" extrusionOk="0">
                        <a:moveTo>
                          <a:pt x="5" y="103"/>
                        </a:moveTo>
                        <a:cubicBezTo>
                          <a:pt x="2" y="98"/>
                          <a:pt x="0" y="96"/>
                          <a:pt x="0" y="96"/>
                        </a:cubicBezTo>
                        <a:cubicBezTo>
                          <a:pt x="0" y="96"/>
                          <a:pt x="1" y="94"/>
                          <a:pt x="3" y="92"/>
                        </a:cubicBezTo>
                        <a:moveTo>
                          <a:pt x="5" y="103"/>
                        </a:moveTo>
                        <a:cubicBezTo>
                          <a:pt x="23" y="125"/>
                          <a:pt x="82" y="191"/>
                          <a:pt x="173" y="191"/>
                        </a:cubicBezTo>
                        <a:cubicBezTo>
                          <a:pt x="283" y="191"/>
                          <a:pt x="346" y="96"/>
                          <a:pt x="346" y="96"/>
                        </a:cubicBezTo>
                        <a:cubicBezTo>
                          <a:pt x="346" y="96"/>
                          <a:pt x="283" y="0"/>
                          <a:pt x="173" y="0"/>
                        </a:cubicBezTo>
                        <a:cubicBezTo>
                          <a:pt x="77" y="0"/>
                          <a:pt x="17" y="73"/>
                          <a:pt x="3" y="92"/>
                        </a:cubicBezTo>
                        <a:moveTo>
                          <a:pt x="175" y="14"/>
                        </a:moveTo>
                        <a:cubicBezTo>
                          <a:pt x="128" y="14"/>
                          <a:pt x="89" y="50"/>
                          <a:pt x="89" y="96"/>
                        </a:cubicBezTo>
                        <a:cubicBezTo>
                          <a:pt x="89" y="141"/>
                          <a:pt x="128" y="178"/>
                          <a:pt x="175" y="178"/>
                        </a:cubicBezTo>
                        <a:cubicBezTo>
                          <a:pt x="222" y="178"/>
                          <a:pt x="261" y="141"/>
                          <a:pt x="261" y="96"/>
                        </a:cubicBezTo>
                        <a:cubicBezTo>
                          <a:pt x="261" y="50"/>
                          <a:pt x="222" y="14"/>
                          <a:pt x="175" y="14"/>
                        </a:cubicBezTo>
                        <a:close/>
                        <a:moveTo>
                          <a:pt x="175" y="78"/>
                        </a:moveTo>
                        <a:cubicBezTo>
                          <a:pt x="165" y="78"/>
                          <a:pt x="156" y="86"/>
                          <a:pt x="156" y="96"/>
                        </a:cubicBezTo>
                        <a:cubicBezTo>
                          <a:pt x="156" y="106"/>
                          <a:pt x="165" y="114"/>
                          <a:pt x="175" y="114"/>
                        </a:cubicBezTo>
                        <a:cubicBezTo>
                          <a:pt x="185" y="114"/>
                          <a:pt x="194" y="106"/>
                          <a:pt x="194" y="96"/>
                        </a:cubicBezTo>
                        <a:cubicBezTo>
                          <a:pt x="194" y="86"/>
                          <a:pt x="185" y="78"/>
                          <a:pt x="175" y="78"/>
                        </a:cubicBezTo>
                        <a:close/>
                      </a:path>
                    </a:pathLst>
                  </a:custGeom>
                  <a:no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6016" name="Google Shape;6016;p200"/>
                  <p:cNvSpPr/>
                  <p:nvPr/>
                </p:nvSpPr>
                <p:spPr>
                  <a:xfrm>
                    <a:off x="401325" y="-106469"/>
                    <a:ext cx="397500" cy="353400"/>
                  </a:xfrm>
                  <a:prstGeom prst="ellipse">
                    <a:avLst/>
                  </a:prstGeom>
                  <a:solidFill>
                    <a:schemeClr val="lt1"/>
                  </a:solidFill>
                  <a:ln>
                    <a:noFill/>
                  </a:ln>
                </p:spPr>
                <p:txBody>
                  <a:bodyPr spcFirstLastPara="1" wrap="square" lIns="179300" tIns="143425" rIns="179300" bIns="143425" anchor="t" anchorCtr="0">
                    <a:noAutofit/>
                  </a:bodyPr>
                  <a:lstStyle/>
                  <a:p>
                    <a:pPr marL="0" marR="0" lvl="0" indent="0" algn="l" rtl="0">
                      <a:spcBef>
                        <a:spcPts val="0"/>
                      </a:spcBef>
                      <a:spcAft>
                        <a:spcPts val="0"/>
                      </a:spcAft>
                      <a:buNone/>
                    </a:pPr>
                    <a:endParaRPr sz="2000">
                      <a:solidFill>
                        <a:srgbClr val="FFFFFF"/>
                      </a:solidFill>
                      <a:latin typeface="Quattrocento Sans"/>
                      <a:ea typeface="Quattrocento Sans"/>
                      <a:cs typeface="Quattrocento Sans"/>
                      <a:sym typeface="Quattrocento Sans"/>
                    </a:endParaRPr>
                  </a:p>
                </p:txBody>
              </p:sp>
            </p:grpSp>
            <p:sp>
              <p:nvSpPr>
                <p:cNvPr id="6017" name="Google Shape;6017;p200"/>
                <p:cNvSpPr/>
                <p:nvPr/>
              </p:nvSpPr>
              <p:spPr>
                <a:xfrm>
                  <a:off x="434975" y="-35102"/>
                  <a:ext cx="261216" cy="263429"/>
                </a:xfrm>
                <a:custGeom>
                  <a:avLst/>
                  <a:gdLst/>
                  <a:ahLst/>
                  <a:cxnLst/>
                  <a:rect l="l" t="t" r="r" b="b"/>
                  <a:pathLst>
                    <a:path w="327" h="327" extrusionOk="0">
                      <a:moveTo>
                        <a:pt x="81" y="162"/>
                      </a:moveTo>
                      <a:cubicBezTo>
                        <a:pt x="81" y="117"/>
                        <a:pt x="117" y="80"/>
                        <a:pt x="162" y="80"/>
                      </a:cubicBezTo>
                      <a:cubicBezTo>
                        <a:pt x="207" y="80"/>
                        <a:pt x="244" y="117"/>
                        <a:pt x="244" y="162"/>
                      </a:cubicBezTo>
                      <a:cubicBezTo>
                        <a:pt x="244" y="207"/>
                        <a:pt x="207" y="243"/>
                        <a:pt x="162" y="243"/>
                      </a:cubicBezTo>
                      <a:cubicBezTo>
                        <a:pt x="117" y="243"/>
                        <a:pt x="81" y="207"/>
                        <a:pt x="81" y="162"/>
                      </a:cubicBezTo>
                      <a:close/>
                      <a:moveTo>
                        <a:pt x="298" y="162"/>
                      </a:moveTo>
                      <a:cubicBezTo>
                        <a:pt x="298" y="153"/>
                        <a:pt x="297" y="144"/>
                        <a:pt x="295" y="135"/>
                      </a:cubicBezTo>
                      <a:cubicBezTo>
                        <a:pt x="327" y="117"/>
                        <a:pt x="327" y="117"/>
                        <a:pt x="327" y="117"/>
                      </a:cubicBezTo>
                      <a:cubicBezTo>
                        <a:pt x="286" y="46"/>
                        <a:pt x="286" y="46"/>
                        <a:pt x="286" y="46"/>
                      </a:cubicBezTo>
                      <a:cubicBezTo>
                        <a:pt x="256" y="64"/>
                        <a:pt x="256" y="64"/>
                        <a:pt x="256" y="64"/>
                      </a:cubicBezTo>
                      <a:cubicBezTo>
                        <a:pt x="242" y="50"/>
                        <a:pt x="225" y="39"/>
                        <a:pt x="205" y="33"/>
                      </a:cubicBezTo>
                      <a:cubicBezTo>
                        <a:pt x="205" y="0"/>
                        <a:pt x="205" y="0"/>
                        <a:pt x="205" y="0"/>
                      </a:cubicBezTo>
                      <a:cubicBezTo>
                        <a:pt x="124" y="0"/>
                        <a:pt x="124" y="0"/>
                        <a:pt x="124" y="0"/>
                      </a:cubicBezTo>
                      <a:cubicBezTo>
                        <a:pt x="124" y="31"/>
                        <a:pt x="124" y="31"/>
                        <a:pt x="124" y="31"/>
                      </a:cubicBezTo>
                      <a:cubicBezTo>
                        <a:pt x="103" y="38"/>
                        <a:pt x="84" y="49"/>
                        <a:pt x="68" y="64"/>
                      </a:cubicBezTo>
                      <a:cubicBezTo>
                        <a:pt x="41" y="48"/>
                        <a:pt x="41" y="48"/>
                        <a:pt x="41" y="48"/>
                      </a:cubicBezTo>
                      <a:cubicBezTo>
                        <a:pt x="0" y="119"/>
                        <a:pt x="0" y="119"/>
                        <a:pt x="0" y="119"/>
                      </a:cubicBezTo>
                      <a:cubicBezTo>
                        <a:pt x="29" y="135"/>
                        <a:pt x="29" y="135"/>
                        <a:pt x="29" y="135"/>
                      </a:cubicBezTo>
                      <a:cubicBezTo>
                        <a:pt x="27" y="144"/>
                        <a:pt x="26" y="153"/>
                        <a:pt x="26" y="162"/>
                      </a:cubicBezTo>
                      <a:cubicBezTo>
                        <a:pt x="26" y="173"/>
                        <a:pt x="28" y="184"/>
                        <a:pt x="30" y="194"/>
                      </a:cubicBezTo>
                      <a:cubicBezTo>
                        <a:pt x="3" y="210"/>
                        <a:pt x="3" y="210"/>
                        <a:pt x="3" y="210"/>
                      </a:cubicBezTo>
                      <a:cubicBezTo>
                        <a:pt x="43" y="280"/>
                        <a:pt x="43" y="280"/>
                        <a:pt x="43" y="280"/>
                      </a:cubicBezTo>
                      <a:cubicBezTo>
                        <a:pt x="72" y="264"/>
                        <a:pt x="72" y="264"/>
                        <a:pt x="72" y="264"/>
                      </a:cubicBezTo>
                      <a:cubicBezTo>
                        <a:pt x="87" y="277"/>
                        <a:pt x="105" y="287"/>
                        <a:pt x="124" y="292"/>
                      </a:cubicBezTo>
                      <a:cubicBezTo>
                        <a:pt x="124" y="327"/>
                        <a:pt x="124" y="327"/>
                        <a:pt x="124" y="327"/>
                      </a:cubicBezTo>
                      <a:cubicBezTo>
                        <a:pt x="205" y="327"/>
                        <a:pt x="205" y="327"/>
                        <a:pt x="205" y="327"/>
                      </a:cubicBezTo>
                      <a:cubicBezTo>
                        <a:pt x="205" y="291"/>
                        <a:pt x="205" y="291"/>
                        <a:pt x="205" y="291"/>
                      </a:cubicBezTo>
                      <a:cubicBezTo>
                        <a:pt x="223" y="285"/>
                        <a:pt x="238" y="276"/>
                        <a:pt x="252" y="264"/>
                      </a:cubicBezTo>
                      <a:cubicBezTo>
                        <a:pt x="283" y="282"/>
                        <a:pt x="283" y="282"/>
                        <a:pt x="283" y="282"/>
                      </a:cubicBezTo>
                      <a:cubicBezTo>
                        <a:pt x="324" y="212"/>
                        <a:pt x="324" y="212"/>
                        <a:pt x="324" y="212"/>
                      </a:cubicBezTo>
                      <a:cubicBezTo>
                        <a:pt x="294" y="194"/>
                        <a:pt x="294" y="194"/>
                        <a:pt x="294" y="194"/>
                      </a:cubicBezTo>
                      <a:cubicBezTo>
                        <a:pt x="297" y="184"/>
                        <a:pt x="298" y="173"/>
                        <a:pt x="298" y="162"/>
                      </a:cubicBezTo>
                      <a:close/>
                    </a:path>
                  </a:pathLst>
                </a:custGeom>
                <a:no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grpSp>
          <p:sp>
            <p:nvSpPr>
              <p:cNvPr id="6018" name="Google Shape;6018;p200"/>
              <p:cNvSpPr txBox="1"/>
              <p:nvPr/>
            </p:nvSpPr>
            <p:spPr>
              <a:xfrm>
                <a:off x="417572" y="2095964"/>
                <a:ext cx="1506300" cy="683400"/>
              </a:xfrm>
              <a:prstGeom prst="rect">
                <a:avLst/>
              </a:prstGeom>
              <a:noFill/>
              <a:ln>
                <a:noFill/>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r>
                  <a:rPr lang="en-US" sz="1400">
                    <a:solidFill>
                      <a:schemeClr val="dk1"/>
                    </a:solidFill>
                    <a:latin typeface="Quattrocento Sans"/>
                    <a:ea typeface="Quattrocento Sans"/>
                    <a:cs typeface="Quattrocento Sans"/>
                    <a:sym typeface="Quattrocento Sans"/>
                  </a:rPr>
                  <a:t>Cognitive Services</a:t>
                </a:r>
                <a:endParaRPr sz="1400"/>
              </a:p>
            </p:txBody>
          </p:sp>
          <p:grpSp>
            <p:nvGrpSpPr>
              <p:cNvPr id="6019" name="Google Shape;6019;p200"/>
              <p:cNvGrpSpPr/>
              <p:nvPr/>
            </p:nvGrpSpPr>
            <p:grpSpPr>
              <a:xfrm>
                <a:off x="897408" y="3033056"/>
                <a:ext cx="546600" cy="546600"/>
                <a:chOff x="1087962" y="3497262"/>
                <a:chExt cx="546600" cy="546600"/>
              </a:xfrm>
            </p:grpSpPr>
            <p:sp>
              <p:nvSpPr>
                <p:cNvPr id="6020" name="Google Shape;6020;p200"/>
                <p:cNvSpPr/>
                <p:nvPr/>
              </p:nvSpPr>
              <p:spPr>
                <a:xfrm>
                  <a:off x="1087962" y="3497262"/>
                  <a:ext cx="546600" cy="546600"/>
                </a:xfrm>
                <a:prstGeom prst="arc">
                  <a:avLst>
                    <a:gd name="adj1" fmla="val 16200000"/>
                    <a:gd name="adj2" fmla="val 12693242"/>
                  </a:avLst>
                </a:prstGeom>
                <a:noFill/>
                <a:ln w="12700" cap="flat" cmpd="sng">
                  <a:solidFill>
                    <a:schemeClr val="dk2"/>
                  </a:solidFill>
                  <a:prstDash val="dash"/>
                  <a:round/>
                  <a:headEnd type="none" w="sm" len="sm"/>
                  <a:tailEnd type="triangle" w="med" len="med"/>
                </a:ln>
              </p:spPr>
              <p:txBody>
                <a:bodyPr spcFirstLastPara="1" wrap="square" lIns="89625" tIns="44800" rIns="89625" bIns="44800" anchor="ctr" anchorCtr="0">
                  <a:noAutofit/>
                </a:bodyPr>
                <a:lstStyle/>
                <a:p>
                  <a:pPr marL="0" marR="0" lvl="0" indent="0" algn="ctr"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6021" name="Google Shape;6021;p200"/>
                <p:cNvSpPr/>
                <p:nvPr/>
              </p:nvSpPr>
              <p:spPr>
                <a:xfrm>
                  <a:off x="1230600" y="3638793"/>
                  <a:ext cx="261216" cy="263429"/>
                </a:xfrm>
                <a:custGeom>
                  <a:avLst/>
                  <a:gdLst/>
                  <a:ahLst/>
                  <a:cxnLst/>
                  <a:rect l="l" t="t" r="r" b="b"/>
                  <a:pathLst>
                    <a:path w="327" h="327" extrusionOk="0">
                      <a:moveTo>
                        <a:pt x="81" y="162"/>
                      </a:moveTo>
                      <a:cubicBezTo>
                        <a:pt x="81" y="117"/>
                        <a:pt x="117" y="80"/>
                        <a:pt x="162" y="80"/>
                      </a:cubicBezTo>
                      <a:cubicBezTo>
                        <a:pt x="207" y="80"/>
                        <a:pt x="244" y="117"/>
                        <a:pt x="244" y="162"/>
                      </a:cubicBezTo>
                      <a:cubicBezTo>
                        <a:pt x="244" y="207"/>
                        <a:pt x="207" y="243"/>
                        <a:pt x="162" y="243"/>
                      </a:cubicBezTo>
                      <a:cubicBezTo>
                        <a:pt x="117" y="243"/>
                        <a:pt x="81" y="207"/>
                        <a:pt x="81" y="162"/>
                      </a:cubicBezTo>
                      <a:close/>
                      <a:moveTo>
                        <a:pt x="298" y="162"/>
                      </a:moveTo>
                      <a:cubicBezTo>
                        <a:pt x="298" y="153"/>
                        <a:pt x="297" y="144"/>
                        <a:pt x="295" y="135"/>
                      </a:cubicBezTo>
                      <a:cubicBezTo>
                        <a:pt x="327" y="117"/>
                        <a:pt x="327" y="117"/>
                        <a:pt x="327" y="117"/>
                      </a:cubicBezTo>
                      <a:cubicBezTo>
                        <a:pt x="286" y="46"/>
                        <a:pt x="286" y="46"/>
                        <a:pt x="286" y="46"/>
                      </a:cubicBezTo>
                      <a:cubicBezTo>
                        <a:pt x="256" y="64"/>
                        <a:pt x="256" y="64"/>
                        <a:pt x="256" y="64"/>
                      </a:cubicBezTo>
                      <a:cubicBezTo>
                        <a:pt x="242" y="50"/>
                        <a:pt x="225" y="39"/>
                        <a:pt x="205" y="33"/>
                      </a:cubicBezTo>
                      <a:cubicBezTo>
                        <a:pt x="205" y="0"/>
                        <a:pt x="205" y="0"/>
                        <a:pt x="205" y="0"/>
                      </a:cubicBezTo>
                      <a:cubicBezTo>
                        <a:pt x="124" y="0"/>
                        <a:pt x="124" y="0"/>
                        <a:pt x="124" y="0"/>
                      </a:cubicBezTo>
                      <a:cubicBezTo>
                        <a:pt x="124" y="31"/>
                        <a:pt x="124" y="31"/>
                        <a:pt x="124" y="31"/>
                      </a:cubicBezTo>
                      <a:cubicBezTo>
                        <a:pt x="103" y="38"/>
                        <a:pt x="84" y="49"/>
                        <a:pt x="68" y="64"/>
                      </a:cubicBezTo>
                      <a:cubicBezTo>
                        <a:pt x="41" y="48"/>
                        <a:pt x="41" y="48"/>
                        <a:pt x="41" y="48"/>
                      </a:cubicBezTo>
                      <a:cubicBezTo>
                        <a:pt x="0" y="119"/>
                        <a:pt x="0" y="119"/>
                        <a:pt x="0" y="119"/>
                      </a:cubicBezTo>
                      <a:cubicBezTo>
                        <a:pt x="29" y="135"/>
                        <a:pt x="29" y="135"/>
                        <a:pt x="29" y="135"/>
                      </a:cubicBezTo>
                      <a:cubicBezTo>
                        <a:pt x="27" y="144"/>
                        <a:pt x="26" y="153"/>
                        <a:pt x="26" y="162"/>
                      </a:cubicBezTo>
                      <a:cubicBezTo>
                        <a:pt x="26" y="173"/>
                        <a:pt x="28" y="184"/>
                        <a:pt x="30" y="194"/>
                      </a:cubicBezTo>
                      <a:cubicBezTo>
                        <a:pt x="3" y="210"/>
                        <a:pt x="3" y="210"/>
                        <a:pt x="3" y="210"/>
                      </a:cubicBezTo>
                      <a:cubicBezTo>
                        <a:pt x="43" y="280"/>
                        <a:pt x="43" y="280"/>
                        <a:pt x="43" y="280"/>
                      </a:cubicBezTo>
                      <a:cubicBezTo>
                        <a:pt x="72" y="264"/>
                        <a:pt x="72" y="264"/>
                        <a:pt x="72" y="264"/>
                      </a:cubicBezTo>
                      <a:cubicBezTo>
                        <a:pt x="87" y="277"/>
                        <a:pt x="105" y="287"/>
                        <a:pt x="124" y="292"/>
                      </a:cubicBezTo>
                      <a:cubicBezTo>
                        <a:pt x="124" y="327"/>
                        <a:pt x="124" y="327"/>
                        <a:pt x="124" y="327"/>
                      </a:cubicBezTo>
                      <a:cubicBezTo>
                        <a:pt x="205" y="327"/>
                        <a:pt x="205" y="327"/>
                        <a:pt x="205" y="327"/>
                      </a:cubicBezTo>
                      <a:cubicBezTo>
                        <a:pt x="205" y="291"/>
                        <a:pt x="205" y="291"/>
                        <a:pt x="205" y="291"/>
                      </a:cubicBezTo>
                      <a:cubicBezTo>
                        <a:pt x="223" y="285"/>
                        <a:pt x="238" y="276"/>
                        <a:pt x="252" y="264"/>
                      </a:cubicBezTo>
                      <a:cubicBezTo>
                        <a:pt x="283" y="282"/>
                        <a:pt x="283" y="282"/>
                        <a:pt x="283" y="282"/>
                      </a:cubicBezTo>
                      <a:cubicBezTo>
                        <a:pt x="324" y="212"/>
                        <a:pt x="324" y="212"/>
                        <a:pt x="324" y="212"/>
                      </a:cubicBezTo>
                      <a:cubicBezTo>
                        <a:pt x="294" y="194"/>
                        <a:pt x="294" y="194"/>
                        <a:pt x="294" y="194"/>
                      </a:cubicBezTo>
                      <a:cubicBezTo>
                        <a:pt x="297" y="184"/>
                        <a:pt x="298" y="173"/>
                        <a:pt x="298" y="162"/>
                      </a:cubicBezTo>
                      <a:close/>
                    </a:path>
                  </a:pathLst>
                </a:custGeom>
                <a:no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grpSp>
          <p:grpSp>
            <p:nvGrpSpPr>
              <p:cNvPr id="6022" name="Google Shape;6022;p200"/>
              <p:cNvGrpSpPr/>
              <p:nvPr/>
            </p:nvGrpSpPr>
            <p:grpSpPr>
              <a:xfrm>
                <a:off x="897408" y="4897035"/>
                <a:ext cx="546600" cy="546600"/>
                <a:chOff x="1087962" y="3497262"/>
                <a:chExt cx="546600" cy="546600"/>
              </a:xfrm>
            </p:grpSpPr>
            <p:sp>
              <p:nvSpPr>
                <p:cNvPr id="6023" name="Google Shape;6023;p200"/>
                <p:cNvSpPr/>
                <p:nvPr/>
              </p:nvSpPr>
              <p:spPr>
                <a:xfrm>
                  <a:off x="1087962" y="3497262"/>
                  <a:ext cx="546600" cy="546600"/>
                </a:xfrm>
                <a:prstGeom prst="arc">
                  <a:avLst>
                    <a:gd name="adj1" fmla="val 16200000"/>
                    <a:gd name="adj2" fmla="val 12693242"/>
                  </a:avLst>
                </a:prstGeom>
                <a:noFill/>
                <a:ln w="12700" cap="flat" cmpd="sng">
                  <a:solidFill>
                    <a:schemeClr val="dk2"/>
                  </a:solidFill>
                  <a:prstDash val="dash"/>
                  <a:round/>
                  <a:headEnd type="none" w="sm" len="sm"/>
                  <a:tailEnd type="triangle" w="med" len="med"/>
                </a:ln>
              </p:spPr>
              <p:txBody>
                <a:bodyPr spcFirstLastPara="1" wrap="square" lIns="89625" tIns="44800" rIns="89625" bIns="44800" anchor="ctr" anchorCtr="0">
                  <a:noAutofit/>
                </a:bodyPr>
                <a:lstStyle/>
                <a:p>
                  <a:pPr marL="0" marR="0" lvl="0" indent="0" algn="ctr"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6024" name="Google Shape;6024;p200"/>
                <p:cNvSpPr/>
                <p:nvPr/>
              </p:nvSpPr>
              <p:spPr>
                <a:xfrm>
                  <a:off x="1230600" y="3638793"/>
                  <a:ext cx="261216" cy="263429"/>
                </a:xfrm>
                <a:custGeom>
                  <a:avLst/>
                  <a:gdLst/>
                  <a:ahLst/>
                  <a:cxnLst/>
                  <a:rect l="l" t="t" r="r" b="b"/>
                  <a:pathLst>
                    <a:path w="327" h="327" extrusionOk="0">
                      <a:moveTo>
                        <a:pt x="81" y="162"/>
                      </a:moveTo>
                      <a:cubicBezTo>
                        <a:pt x="81" y="117"/>
                        <a:pt x="117" y="80"/>
                        <a:pt x="162" y="80"/>
                      </a:cubicBezTo>
                      <a:cubicBezTo>
                        <a:pt x="207" y="80"/>
                        <a:pt x="244" y="117"/>
                        <a:pt x="244" y="162"/>
                      </a:cubicBezTo>
                      <a:cubicBezTo>
                        <a:pt x="244" y="207"/>
                        <a:pt x="207" y="243"/>
                        <a:pt x="162" y="243"/>
                      </a:cubicBezTo>
                      <a:cubicBezTo>
                        <a:pt x="117" y="243"/>
                        <a:pt x="81" y="207"/>
                        <a:pt x="81" y="162"/>
                      </a:cubicBezTo>
                      <a:close/>
                      <a:moveTo>
                        <a:pt x="298" y="162"/>
                      </a:moveTo>
                      <a:cubicBezTo>
                        <a:pt x="298" y="153"/>
                        <a:pt x="297" y="144"/>
                        <a:pt x="295" y="135"/>
                      </a:cubicBezTo>
                      <a:cubicBezTo>
                        <a:pt x="327" y="117"/>
                        <a:pt x="327" y="117"/>
                        <a:pt x="327" y="117"/>
                      </a:cubicBezTo>
                      <a:cubicBezTo>
                        <a:pt x="286" y="46"/>
                        <a:pt x="286" y="46"/>
                        <a:pt x="286" y="46"/>
                      </a:cubicBezTo>
                      <a:cubicBezTo>
                        <a:pt x="256" y="64"/>
                        <a:pt x="256" y="64"/>
                        <a:pt x="256" y="64"/>
                      </a:cubicBezTo>
                      <a:cubicBezTo>
                        <a:pt x="242" y="50"/>
                        <a:pt x="225" y="39"/>
                        <a:pt x="205" y="33"/>
                      </a:cubicBezTo>
                      <a:cubicBezTo>
                        <a:pt x="205" y="0"/>
                        <a:pt x="205" y="0"/>
                        <a:pt x="205" y="0"/>
                      </a:cubicBezTo>
                      <a:cubicBezTo>
                        <a:pt x="124" y="0"/>
                        <a:pt x="124" y="0"/>
                        <a:pt x="124" y="0"/>
                      </a:cubicBezTo>
                      <a:cubicBezTo>
                        <a:pt x="124" y="31"/>
                        <a:pt x="124" y="31"/>
                        <a:pt x="124" y="31"/>
                      </a:cubicBezTo>
                      <a:cubicBezTo>
                        <a:pt x="103" y="38"/>
                        <a:pt x="84" y="49"/>
                        <a:pt x="68" y="64"/>
                      </a:cubicBezTo>
                      <a:cubicBezTo>
                        <a:pt x="41" y="48"/>
                        <a:pt x="41" y="48"/>
                        <a:pt x="41" y="48"/>
                      </a:cubicBezTo>
                      <a:cubicBezTo>
                        <a:pt x="0" y="119"/>
                        <a:pt x="0" y="119"/>
                        <a:pt x="0" y="119"/>
                      </a:cubicBezTo>
                      <a:cubicBezTo>
                        <a:pt x="29" y="135"/>
                        <a:pt x="29" y="135"/>
                        <a:pt x="29" y="135"/>
                      </a:cubicBezTo>
                      <a:cubicBezTo>
                        <a:pt x="27" y="144"/>
                        <a:pt x="26" y="153"/>
                        <a:pt x="26" y="162"/>
                      </a:cubicBezTo>
                      <a:cubicBezTo>
                        <a:pt x="26" y="173"/>
                        <a:pt x="28" y="184"/>
                        <a:pt x="30" y="194"/>
                      </a:cubicBezTo>
                      <a:cubicBezTo>
                        <a:pt x="3" y="210"/>
                        <a:pt x="3" y="210"/>
                        <a:pt x="3" y="210"/>
                      </a:cubicBezTo>
                      <a:cubicBezTo>
                        <a:pt x="43" y="280"/>
                        <a:pt x="43" y="280"/>
                        <a:pt x="43" y="280"/>
                      </a:cubicBezTo>
                      <a:cubicBezTo>
                        <a:pt x="72" y="264"/>
                        <a:pt x="72" y="264"/>
                        <a:pt x="72" y="264"/>
                      </a:cubicBezTo>
                      <a:cubicBezTo>
                        <a:pt x="87" y="277"/>
                        <a:pt x="105" y="287"/>
                        <a:pt x="124" y="292"/>
                      </a:cubicBezTo>
                      <a:cubicBezTo>
                        <a:pt x="124" y="327"/>
                        <a:pt x="124" y="327"/>
                        <a:pt x="124" y="327"/>
                      </a:cubicBezTo>
                      <a:cubicBezTo>
                        <a:pt x="205" y="327"/>
                        <a:pt x="205" y="327"/>
                        <a:pt x="205" y="327"/>
                      </a:cubicBezTo>
                      <a:cubicBezTo>
                        <a:pt x="205" y="291"/>
                        <a:pt x="205" y="291"/>
                        <a:pt x="205" y="291"/>
                      </a:cubicBezTo>
                      <a:cubicBezTo>
                        <a:pt x="223" y="285"/>
                        <a:pt x="238" y="276"/>
                        <a:pt x="252" y="264"/>
                      </a:cubicBezTo>
                      <a:cubicBezTo>
                        <a:pt x="283" y="282"/>
                        <a:pt x="283" y="282"/>
                        <a:pt x="283" y="282"/>
                      </a:cubicBezTo>
                      <a:cubicBezTo>
                        <a:pt x="324" y="212"/>
                        <a:pt x="324" y="212"/>
                        <a:pt x="324" y="212"/>
                      </a:cubicBezTo>
                      <a:cubicBezTo>
                        <a:pt x="294" y="194"/>
                        <a:pt x="294" y="194"/>
                        <a:pt x="294" y="194"/>
                      </a:cubicBezTo>
                      <a:cubicBezTo>
                        <a:pt x="297" y="184"/>
                        <a:pt x="298" y="173"/>
                        <a:pt x="298" y="162"/>
                      </a:cubicBezTo>
                      <a:close/>
                    </a:path>
                  </a:pathLst>
                </a:custGeom>
                <a:no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grpSp>
          <p:grpSp>
            <p:nvGrpSpPr>
              <p:cNvPr id="6025" name="Google Shape;6025;p200"/>
              <p:cNvGrpSpPr/>
              <p:nvPr/>
            </p:nvGrpSpPr>
            <p:grpSpPr>
              <a:xfrm>
                <a:off x="1301178" y="5250021"/>
                <a:ext cx="261189" cy="266218"/>
                <a:chOff x="7158422" y="1607015"/>
                <a:chExt cx="2726400" cy="2778897"/>
              </a:xfrm>
            </p:grpSpPr>
            <p:sp>
              <p:nvSpPr>
                <p:cNvPr id="6026" name="Google Shape;6026;p200"/>
                <p:cNvSpPr/>
                <p:nvPr/>
              </p:nvSpPr>
              <p:spPr>
                <a:xfrm>
                  <a:off x="7158422" y="2971800"/>
                  <a:ext cx="2726357" cy="1414112"/>
                </a:xfrm>
                <a:custGeom>
                  <a:avLst/>
                  <a:gdLst/>
                  <a:ahLst/>
                  <a:cxnLst/>
                  <a:rect l="l" t="t" r="r" b="b"/>
                  <a:pathLst>
                    <a:path w="2726357" h="1414112" extrusionOk="0">
                      <a:moveTo>
                        <a:pt x="1363179" y="0"/>
                      </a:moveTo>
                      <a:lnTo>
                        <a:pt x="1859701" y="257537"/>
                      </a:lnTo>
                      <a:lnTo>
                        <a:pt x="2722177" y="257537"/>
                      </a:lnTo>
                      <a:lnTo>
                        <a:pt x="2722177" y="704888"/>
                      </a:lnTo>
                      <a:lnTo>
                        <a:pt x="2726357" y="707056"/>
                      </a:lnTo>
                      <a:lnTo>
                        <a:pt x="1363179" y="1414112"/>
                      </a:lnTo>
                      <a:lnTo>
                        <a:pt x="3650" y="708949"/>
                      </a:lnTo>
                      <a:lnTo>
                        <a:pt x="1202" y="708949"/>
                      </a:lnTo>
                      <a:lnTo>
                        <a:pt x="1202" y="707680"/>
                      </a:lnTo>
                      <a:lnTo>
                        <a:pt x="0" y="707056"/>
                      </a:lnTo>
                      <a:lnTo>
                        <a:pt x="1202" y="706433"/>
                      </a:lnTo>
                      <a:lnTo>
                        <a:pt x="1202" y="257537"/>
                      </a:lnTo>
                      <a:lnTo>
                        <a:pt x="866657" y="257537"/>
                      </a:lnTo>
                      <a:close/>
                    </a:path>
                  </a:pathLst>
                </a:custGeom>
                <a:solidFill>
                  <a:schemeClr val="lt1"/>
                </a:solidFill>
                <a:ln w="12700" cap="rnd" cmpd="sng">
                  <a:solidFill>
                    <a:schemeClr val="dk2"/>
                  </a:solidFill>
                  <a:prstDash val="solid"/>
                  <a:miter lim="800000"/>
                  <a:headEnd type="none" w="sm" len="sm"/>
                  <a:tailEnd type="none" w="sm" len="sm"/>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000000"/>
                    </a:solidFill>
                    <a:latin typeface="Arial"/>
                    <a:ea typeface="Arial"/>
                    <a:cs typeface="Arial"/>
                    <a:sym typeface="Arial"/>
                  </a:endParaRPr>
                </a:p>
              </p:txBody>
            </p:sp>
            <p:sp>
              <p:nvSpPr>
                <p:cNvPr id="6027" name="Google Shape;6027;p200"/>
                <p:cNvSpPr/>
                <p:nvPr/>
              </p:nvSpPr>
              <p:spPr>
                <a:xfrm>
                  <a:off x="7158422" y="2521415"/>
                  <a:ext cx="2726400" cy="1414200"/>
                </a:xfrm>
                <a:prstGeom prst="diamond">
                  <a:avLst/>
                </a:prstGeom>
                <a:solidFill>
                  <a:schemeClr val="lt1"/>
                </a:solidFill>
                <a:ln w="12700" cap="flat" cmpd="sng">
                  <a:solidFill>
                    <a:schemeClr val="dk2"/>
                  </a:solidFill>
                  <a:prstDash val="solid"/>
                  <a:miter lim="800000"/>
                  <a:headEnd type="none" w="sm" len="sm"/>
                  <a:tailEnd type="none" w="sm" len="sm"/>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Clr>
                      <a:schemeClr val="lt1"/>
                    </a:buClr>
                    <a:buSzPts val="2400"/>
                    <a:buFont typeface="Quattrocento Sans"/>
                    <a:buNone/>
                  </a:pPr>
                  <a:endParaRPr sz="2400" b="0" i="0" u="none" strike="noStrike" cap="none">
                    <a:solidFill>
                      <a:srgbClr val="FFFFFF"/>
                    </a:solidFill>
                    <a:latin typeface="Quattrocento Sans"/>
                    <a:ea typeface="Quattrocento Sans"/>
                    <a:cs typeface="Quattrocento Sans"/>
                    <a:sym typeface="Quattrocento Sans"/>
                  </a:endParaRPr>
                </a:p>
              </p:txBody>
            </p:sp>
            <p:sp>
              <p:nvSpPr>
                <p:cNvPr id="6028" name="Google Shape;6028;p200"/>
                <p:cNvSpPr/>
                <p:nvPr/>
              </p:nvSpPr>
              <p:spPr>
                <a:xfrm>
                  <a:off x="7158422" y="2057400"/>
                  <a:ext cx="2726357" cy="1414112"/>
                </a:xfrm>
                <a:custGeom>
                  <a:avLst/>
                  <a:gdLst/>
                  <a:ahLst/>
                  <a:cxnLst/>
                  <a:rect l="l" t="t" r="r" b="b"/>
                  <a:pathLst>
                    <a:path w="2726357" h="1414112" extrusionOk="0">
                      <a:moveTo>
                        <a:pt x="1363179" y="0"/>
                      </a:moveTo>
                      <a:lnTo>
                        <a:pt x="1859701" y="257537"/>
                      </a:lnTo>
                      <a:lnTo>
                        <a:pt x="2722177" y="257537"/>
                      </a:lnTo>
                      <a:lnTo>
                        <a:pt x="2722177" y="704888"/>
                      </a:lnTo>
                      <a:lnTo>
                        <a:pt x="2726357" y="707056"/>
                      </a:lnTo>
                      <a:lnTo>
                        <a:pt x="1363179" y="1414112"/>
                      </a:lnTo>
                      <a:lnTo>
                        <a:pt x="3650" y="708949"/>
                      </a:lnTo>
                      <a:lnTo>
                        <a:pt x="1202" y="708949"/>
                      </a:lnTo>
                      <a:lnTo>
                        <a:pt x="1202" y="707680"/>
                      </a:lnTo>
                      <a:lnTo>
                        <a:pt x="0" y="707056"/>
                      </a:lnTo>
                      <a:lnTo>
                        <a:pt x="1202" y="706433"/>
                      </a:lnTo>
                      <a:lnTo>
                        <a:pt x="1202" y="257537"/>
                      </a:lnTo>
                      <a:lnTo>
                        <a:pt x="866657" y="257537"/>
                      </a:lnTo>
                      <a:close/>
                    </a:path>
                  </a:pathLst>
                </a:custGeom>
                <a:solidFill>
                  <a:schemeClr val="lt1"/>
                </a:solidFill>
                <a:ln w="12700" cap="rnd" cmpd="sng">
                  <a:solidFill>
                    <a:schemeClr val="dk2"/>
                  </a:solidFill>
                  <a:prstDash val="solid"/>
                  <a:miter lim="800000"/>
                  <a:headEnd type="none" w="sm" len="sm"/>
                  <a:tailEnd type="none" w="sm" len="sm"/>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000000"/>
                    </a:solidFill>
                    <a:latin typeface="Arial"/>
                    <a:ea typeface="Arial"/>
                    <a:cs typeface="Arial"/>
                    <a:sym typeface="Arial"/>
                  </a:endParaRPr>
                </a:p>
              </p:txBody>
            </p:sp>
            <p:sp>
              <p:nvSpPr>
                <p:cNvPr id="6029" name="Google Shape;6029;p200"/>
                <p:cNvSpPr/>
                <p:nvPr/>
              </p:nvSpPr>
              <p:spPr>
                <a:xfrm>
                  <a:off x="7158422" y="1607015"/>
                  <a:ext cx="2726400" cy="1414200"/>
                </a:xfrm>
                <a:prstGeom prst="diamond">
                  <a:avLst/>
                </a:prstGeom>
                <a:solidFill>
                  <a:schemeClr val="lt1"/>
                </a:solidFill>
                <a:ln w="12700" cap="flat" cmpd="sng">
                  <a:solidFill>
                    <a:schemeClr val="dk2"/>
                  </a:solidFill>
                  <a:prstDash val="solid"/>
                  <a:miter lim="800000"/>
                  <a:headEnd type="none" w="sm" len="sm"/>
                  <a:tailEnd type="none" w="sm" len="sm"/>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Clr>
                      <a:schemeClr val="lt1"/>
                    </a:buClr>
                    <a:buSzPts val="2400"/>
                    <a:buFont typeface="Quattrocento Sans"/>
                    <a:buNone/>
                  </a:pPr>
                  <a:endParaRPr sz="2400" b="0" i="0" u="none" strike="noStrike" cap="none">
                    <a:solidFill>
                      <a:srgbClr val="FFFFFF"/>
                    </a:solidFill>
                    <a:latin typeface="Quattrocento Sans"/>
                    <a:ea typeface="Quattrocento Sans"/>
                    <a:cs typeface="Quattrocento Sans"/>
                    <a:sym typeface="Quattrocento Sans"/>
                  </a:endParaRPr>
                </a:p>
              </p:txBody>
            </p:sp>
          </p:grpSp>
          <p:sp>
            <p:nvSpPr>
              <p:cNvPr id="6030" name="Google Shape;6030;p200"/>
              <p:cNvSpPr txBox="1"/>
              <p:nvPr/>
            </p:nvSpPr>
            <p:spPr>
              <a:xfrm>
                <a:off x="470783" y="5493791"/>
                <a:ext cx="1399800" cy="683400"/>
              </a:xfrm>
              <a:prstGeom prst="rect">
                <a:avLst/>
              </a:prstGeom>
              <a:noFill/>
              <a:ln>
                <a:noFill/>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r>
                  <a:rPr lang="en-US" sz="1400">
                    <a:solidFill>
                      <a:schemeClr val="dk1"/>
                    </a:solidFill>
                    <a:latin typeface="Quattrocento Sans"/>
                    <a:ea typeface="Quattrocento Sans"/>
                    <a:cs typeface="Quattrocento Sans"/>
                    <a:sym typeface="Quattrocento Sans"/>
                  </a:rPr>
                  <a:t>External Model</a:t>
                </a:r>
                <a:endParaRPr sz="1400"/>
              </a:p>
            </p:txBody>
          </p:sp>
        </p:grpSp>
      </p:grpSp>
      <p:sp>
        <p:nvSpPr>
          <p:cNvPr id="6031" name="Google Shape;6031;p200"/>
          <p:cNvSpPr txBox="1"/>
          <p:nvPr/>
        </p:nvSpPr>
        <p:spPr>
          <a:xfrm>
            <a:off x="2644382" y="2509533"/>
            <a:ext cx="1639800" cy="479700"/>
          </a:xfrm>
          <a:prstGeom prst="rect">
            <a:avLst/>
          </a:prstGeom>
          <a:noFill/>
          <a:ln>
            <a:noFill/>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r>
              <a:rPr lang="en-US" sz="1400">
                <a:solidFill>
                  <a:schemeClr val="dk1"/>
                </a:solidFill>
                <a:latin typeface="Quattrocento Sans"/>
                <a:ea typeface="Quattrocento Sans"/>
                <a:cs typeface="Quattrocento Sans"/>
                <a:sym typeface="Quattrocento Sans"/>
              </a:rPr>
              <a:t>Model Registry</a:t>
            </a:r>
            <a:endParaRPr sz="1400"/>
          </a:p>
        </p:txBody>
      </p:sp>
      <p:sp>
        <p:nvSpPr>
          <p:cNvPr id="6032" name="Google Shape;6032;p200"/>
          <p:cNvSpPr txBox="1"/>
          <p:nvPr/>
        </p:nvSpPr>
        <p:spPr>
          <a:xfrm>
            <a:off x="2472263" y="4543888"/>
            <a:ext cx="1976100" cy="432300"/>
          </a:xfrm>
          <a:prstGeom prst="rect">
            <a:avLst/>
          </a:prstGeom>
          <a:noFill/>
          <a:ln>
            <a:noFill/>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r>
              <a:rPr lang="en-US" sz="1000">
                <a:solidFill>
                  <a:schemeClr val="dk1"/>
                </a:solidFill>
                <a:latin typeface="Quattrocento Sans"/>
                <a:ea typeface="Quattrocento Sans"/>
                <a:cs typeface="Quattrocento Sans"/>
                <a:sym typeface="Quattrocento Sans"/>
              </a:rPr>
              <a:t>Register Model</a:t>
            </a:r>
            <a:endParaRPr sz="1400"/>
          </a:p>
        </p:txBody>
      </p:sp>
      <p:grpSp>
        <p:nvGrpSpPr>
          <p:cNvPr id="6033" name="Google Shape;6033;p200"/>
          <p:cNvGrpSpPr/>
          <p:nvPr/>
        </p:nvGrpSpPr>
        <p:grpSpPr>
          <a:xfrm>
            <a:off x="2749434" y="2556146"/>
            <a:ext cx="1429514" cy="2364672"/>
            <a:chOff x="3208983" y="2606982"/>
            <a:chExt cx="1458242" cy="2411700"/>
          </a:xfrm>
        </p:grpSpPr>
        <p:grpSp>
          <p:nvGrpSpPr>
            <p:cNvPr id="6034" name="Google Shape;6034;p200"/>
            <p:cNvGrpSpPr/>
            <p:nvPr/>
          </p:nvGrpSpPr>
          <p:grpSpPr>
            <a:xfrm>
              <a:off x="3455448" y="3546710"/>
              <a:ext cx="965112" cy="797818"/>
              <a:chOff x="9524460" y="2632636"/>
              <a:chExt cx="2021177" cy="1670823"/>
            </a:xfrm>
          </p:grpSpPr>
          <p:sp>
            <p:nvSpPr>
              <p:cNvPr id="6035" name="Google Shape;6035;p200"/>
              <p:cNvSpPr/>
              <p:nvPr/>
            </p:nvSpPr>
            <p:spPr>
              <a:xfrm>
                <a:off x="9524460" y="3183698"/>
                <a:ext cx="1110355" cy="1119761"/>
              </a:xfrm>
              <a:custGeom>
                <a:avLst/>
                <a:gdLst/>
                <a:ahLst/>
                <a:cxnLst/>
                <a:rect l="l" t="t" r="r" b="b"/>
                <a:pathLst>
                  <a:path w="327" h="327" extrusionOk="0">
                    <a:moveTo>
                      <a:pt x="81" y="162"/>
                    </a:moveTo>
                    <a:cubicBezTo>
                      <a:pt x="81" y="117"/>
                      <a:pt x="117" y="80"/>
                      <a:pt x="162" y="80"/>
                    </a:cubicBezTo>
                    <a:cubicBezTo>
                      <a:pt x="207" y="80"/>
                      <a:pt x="244" y="117"/>
                      <a:pt x="244" y="162"/>
                    </a:cubicBezTo>
                    <a:cubicBezTo>
                      <a:pt x="244" y="207"/>
                      <a:pt x="207" y="243"/>
                      <a:pt x="162" y="243"/>
                    </a:cubicBezTo>
                    <a:cubicBezTo>
                      <a:pt x="117" y="243"/>
                      <a:pt x="81" y="207"/>
                      <a:pt x="81" y="162"/>
                    </a:cubicBezTo>
                    <a:close/>
                    <a:moveTo>
                      <a:pt x="298" y="162"/>
                    </a:moveTo>
                    <a:cubicBezTo>
                      <a:pt x="298" y="153"/>
                      <a:pt x="297" y="144"/>
                      <a:pt x="295" y="135"/>
                    </a:cubicBezTo>
                    <a:cubicBezTo>
                      <a:pt x="327" y="117"/>
                      <a:pt x="327" y="117"/>
                      <a:pt x="327" y="117"/>
                    </a:cubicBezTo>
                    <a:cubicBezTo>
                      <a:pt x="286" y="46"/>
                      <a:pt x="286" y="46"/>
                      <a:pt x="286" y="46"/>
                    </a:cubicBezTo>
                    <a:cubicBezTo>
                      <a:pt x="256" y="64"/>
                      <a:pt x="256" y="64"/>
                      <a:pt x="256" y="64"/>
                    </a:cubicBezTo>
                    <a:cubicBezTo>
                      <a:pt x="242" y="50"/>
                      <a:pt x="225" y="39"/>
                      <a:pt x="205" y="33"/>
                    </a:cubicBezTo>
                    <a:cubicBezTo>
                      <a:pt x="205" y="0"/>
                      <a:pt x="205" y="0"/>
                      <a:pt x="205" y="0"/>
                    </a:cubicBezTo>
                    <a:cubicBezTo>
                      <a:pt x="124" y="0"/>
                      <a:pt x="124" y="0"/>
                      <a:pt x="124" y="0"/>
                    </a:cubicBezTo>
                    <a:cubicBezTo>
                      <a:pt x="124" y="31"/>
                      <a:pt x="124" y="31"/>
                      <a:pt x="124" y="31"/>
                    </a:cubicBezTo>
                    <a:cubicBezTo>
                      <a:pt x="103" y="38"/>
                      <a:pt x="84" y="49"/>
                      <a:pt x="68" y="64"/>
                    </a:cubicBezTo>
                    <a:cubicBezTo>
                      <a:pt x="41" y="48"/>
                      <a:pt x="41" y="48"/>
                      <a:pt x="41" y="48"/>
                    </a:cubicBezTo>
                    <a:cubicBezTo>
                      <a:pt x="0" y="119"/>
                      <a:pt x="0" y="119"/>
                      <a:pt x="0" y="119"/>
                    </a:cubicBezTo>
                    <a:cubicBezTo>
                      <a:pt x="29" y="135"/>
                      <a:pt x="29" y="135"/>
                      <a:pt x="29" y="135"/>
                    </a:cubicBezTo>
                    <a:cubicBezTo>
                      <a:pt x="27" y="144"/>
                      <a:pt x="26" y="153"/>
                      <a:pt x="26" y="162"/>
                    </a:cubicBezTo>
                    <a:cubicBezTo>
                      <a:pt x="26" y="173"/>
                      <a:pt x="28" y="184"/>
                      <a:pt x="30" y="194"/>
                    </a:cubicBezTo>
                    <a:cubicBezTo>
                      <a:pt x="3" y="210"/>
                      <a:pt x="3" y="210"/>
                      <a:pt x="3" y="210"/>
                    </a:cubicBezTo>
                    <a:cubicBezTo>
                      <a:pt x="43" y="280"/>
                      <a:pt x="43" y="280"/>
                      <a:pt x="43" y="280"/>
                    </a:cubicBezTo>
                    <a:cubicBezTo>
                      <a:pt x="72" y="264"/>
                      <a:pt x="72" y="264"/>
                      <a:pt x="72" y="264"/>
                    </a:cubicBezTo>
                    <a:cubicBezTo>
                      <a:pt x="87" y="277"/>
                      <a:pt x="105" y="287"/>
                      <a:pt x="124" y="292"/>
                    </a:cubicBezTo>
                    <a:cubicBezTo>
                      <a:pt x="124" y="327"/>
                      <a:pt x="124" y="327"/>
                      <a:pt x="124" y="327"/>
                    </a:cubicBezTo>
                    <a:cubicBezTo>
                      <a:pt x="205" y="327"/>
                      <a:pt x="205" y="327"/>
                      <a:pt x="205" y="327"/>
                    </a:cubicBezTo>
                    <a:cubicBezTo>
                      <a:pt x="205" y="291"/>
                      <a:pt x="205" y="291"/>
                      <a:pt x="205" y="291"/>
                    </a:cubicBezTo>
                    <a:cubicBezTo>
                      <a:pt x="223" y="285"/>
                      <a:pt x="238" y="276"/>
                      <a:pt x="252" y="264"/>
                    </a:cubicBezTo>
                    <a:cubicBezTo>
                      <a:pt x="283" y="282"/>
                      <a:pt x="283" y="282"/>
                      <a:pt x="283" y="282"/>
                    </a:cubicBezTo>
                    <a:cubicBezTo>
                      <a:pt x="324" y="212"/>
                      <a:pt x="324" y="212"/>
                      <a:pt x="324" y="212"/>
                    </a:cubicBezTo>
                    <a:cubicBezTo>
                      <a:pt x="294" y="194"/>
                      <a:pt x="294" y="194"/>
                      <a:pt x="294" y="194"/>
                    </a:cubicBezTo>
                    <a:cubicBezTo>
                      <a:pt x="297" y="184"/>
                      <a:pt x="298" y="173"/>
                      <a:pt x="298" y="162"/>
                    </a:cubicBezTo>
                    <a:close/>
                  </a:path>
                </a:pathLst>
              </a:custGeom>
              <a:no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6036" name="Google Shape;6036;p200"/>
              <p:cNvSpPr/>
              <p:nvPr/>
            </p:nvSpPr>
            <p:spPr>
              <a:xfrm>
                <a:off x="10421433" y="2632636"/>
                <a:ext cx="735342" cy="741571"/>
              </a:xfrm>
              <a:custGeom>
                <a:avLst/>
                <a:gdLst/>
                <a:ahLst/>
                <a:cxnLst/>
                <a:rect l="l" t="t" r="r" b="b"/>
                <a:pathLst>
                  <a:path w="327" h="327" extrusionOk="0">
                    <a:moveTo>
                      <a:pt x="81" y="162"/>
                    </a:moveTo>
                    <a:cubicBezTo>
                      <a:pt x="81" y="117"/>
                      <a:pt x="117" y="80"/>
                      <a:pt x="162" y="80"/>
                    </a:cubicBezTo>
                    <a:cubicBezTo>
                      <a:pt x="207" y="80"/>
                      <a:pt x="244" y="117"/>
                      <a:pt x="244" y="162"/>
                    </a:cubicBezTo>
                    <a:cubicBezTo>
                      <a:pt x="244" y="207"/>
                      <a:pt x="207" y="243"/>
                      <a:pt x="162" y="243"/>
                    </a:cubicBezTo>
                    <a:cubicBezTo>
                      <a:pt x="117" y="243"/>
                      <a:pt x="81" y="207"/>
                      <a:pt x="81" y="162"/>
                    </a:cubicBezTo>
                    <a:close/>
                    <a:moveTo>
                      <a:pt x="298" y="162"/>
                    </a:moveTo>
                    <a:cubicBezTo>
                      <a:pt x="298" y="153"/>
                      <a:pt x="297" y="144"/>
                      <a:pt x="295" y="135"/>
                    </a:cubicBezTo>
                    <a:cubicBezTo>
                      <a:pt x="327" y="117"/>
                      <a:pt x="327" y="117"/>
                      <a:pt x="327" y="117"/>
                    </a:cubicBezTo>
                    <a:cubicBezTo>
                      <a:pt x="286" y="46"/>
                      <a:pt x="286" y="46"/>
                      <a:pt x="286" y="46"/>
                    </a:cubicBezTo>
                    <a:cubicBezTo>
                      <a:pt x="256" y="64"/>
                      <a:pt x="256" y="64"/>
                      <a:pt x="256" y="64"/>
                    </a:cubicBezTo>
                    <a:cubicBezTo>
                      <a:pt x="242" y="50"/>
                      <a:pt x="225" y="39"/>
                      <a:pt x="205" y="33"/>
                    </a:cubicBezTo>
                    <a:cubicBezTo>
                      <a:pt x="205" y="0"/>
                      <a:pt x="205" y="0"/>
                      <a:pt x="205" y="0"/>
                    </a:cubicBezTo>
                    <a:cubicBezTo>
                      <a:pt x="124" y="0"/>
                      <a:pt x="124" y="0"/>
                      <a:pt x="124" y="0"/>
                    </a:cubicBezTo>
                    <a:cubicBezTo>
                      <a:pt x="124" y="31"/>
                      <a:pt x="124" y="31"/>
                      <a:pt x="124" y="31"/>
                    </a:cubicBezTo>
                    <a:cubicBezTo>
                      <a:pt x="103" y="38"/>
                      <a:pt x="84" y="49"/>
                      <a:pt x="68" y="64"/>
                    </a:cubicBezTo>
                    <a:cubicBezTo>
                      <a:pt x="41" y="48"/>
                      <a:pt x="41" y="48"/>
                      <a:pt x="41" y="48"/>
                    </a:cubicBezTo>
                    <a:cubicBezTo>
                      <a:pt x="0" y="119"/>
                      <a:pt x="0" y="119"/>
                      <a:pt x="0" y="119"/>
                    </a:cubicBezTo>
                    <a:cubicBezTo>
                      <a:pt x="29" y="135"/>
                      <a:pt x="29" y="135"/>
                      <a:pt x="29" y="135"/>
                    </a:cubicBezTo>
                    <a:cubicBezTo>
                      <a:pt x="27" y="144"/>
                      <a:pt x="26" y="153"/>
                      <a:pt x="26" y="162"/>
                    </a:cubicBezTo>
                    <a:cubicBezTo>
                      <a:pt x="26" y="173"/>
                      <a:pt x="28" y="184"/>
                      <a:pt x="30" y="194"/>
                    </a:cubicBezTo>
                    <a:cubicBezTo>
                      <a:pt x="3" y="210"/>
                      <a:pt x="3" y="210"/>
                      <a:pt x="3" y="210"/>
                    </a:cubicBezTo>
                    <a:cubicBezTo>
                      <a:pt x="43" y="280"/>
                      <a:pt x="43" y="280"/>
                      <a:pt x="43" y="280"/>
                    </a:cubicBezTo>
                    <a:cubicBezTo>
                      <a:pt x="72" y="264"/>
                      <a:pt x="72" y="264"/>
                      <a:pt x="72" y="264"/>
                    </a:cubicBezTo>
                    <a:cubicBezTo>
                      <a:pt x="87" y="277"/>
                      <a:pt x="105" y="287"/>
                      <a:pt x="124" y="292"/>
                    </a:cubicBezTo>
                    <a:cubicBezTo>
                      <a:pt x="124" y="327"/>
                      <a:pt x="124" y="327"/>
                      <a:pt x="124" y="327"/>
                    </a:cubicBezTo>
                    <a:cubicBezTo>
                      <a:pt x="205" y="327"/>
                      <a:pt x="205" y="327"/>
                      <a:pt x="205" y="327"/>
                    </a:cubicBezTo>
                    <a:cubicBezTo>
                      <a:pt x="205" y="291"/>
                      <a:pt x="205" y="291"/>
                      <a:pt x="205" y="291"/>
                    </a:cubicBezTo>
                    <a:cubicBezTo>
                      <a:pt x="223" y="285"/>
                      <a:pt x="238" y="276"/>
                      <a:pt x="252" y="264"/>
                    </a:cubicBezTo>
                    <a:cubicBezTo>
                      <a:pt x="283" y="282"/>
                      <a:pt x="283" y="282"/>
                      <a:pt x="283" y="282"/>
                    </a:cubicBezTo>
                    <a:cubicBezTo>
                      <a:pt x="324" y="212"/>
                      <a:pt x="324" y="212"/>
                      <a:pt x="324" y="212"/>
                    </a:cubicBezTo>
                    <a:cubicBezTo>
                      <a:pt x="294" y="194"/>
                      <a:pt x="294" y="194"/>
                      <a:pt x="294" y="194"/>
                    </a:cubicBezTo>
                    <a:cubicBezTo>
                      <a:pt x="297" y="184"/>
                      <a:pt x="298" y="173"/>
                      <a:pt x="298" y="162"/>
                    </a:cubicBezTo>
                    <a:close/>
                  </a:path>
                </a:pathLst>
              </a:custGeom>
              <a:no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6037" name="Google Shape;6037;p200"/>
              <p:cNvSpPr/>
              <p:nvPr/>
            </p:nvSpPr>
            <p:spPr>
              <a:xfrm>
                <a:off x="11022746" y="3309209"/>
                <a:ext cx="522891" cy="527320"/>
              </a:xfrm>
              <a:custGeom>
                <a:avLst/>
                <a:gdLst/>
                <a:ahLst/>
                <a:cxnLst/>
                <a:rect l="l" t="t" r="r" b="b"/>
                <a:pathLst>
                  <a:path w="327" h="327" extrusionOk="0">
                    <a:moveTo>
                      <a:pt x="81" y="162"/>
                    </a:moveTo>
                    <a:cubicBezTo>
                      <a:pt x="81" y="117"/>
                      <a:pt x="117" y="80"/>
                      <a:pt x="162" y="80"/>
                    </a:cubicBezTo>
                    <a:cubicBezTo>
                      <a:pt x="207" y="80"/>
                      <a:pt x="244" y="117"/>
                      <a:pt x="244" y="162"/>
                    </a:cubicBezTo>
                    <a:cubicBezTo>
                      <a:pt x="244" y="207"/>
                      <a:pt x="207" y="243"/>
                      <a:pt x="162" y="243"/>
                    </a:cubicBezTo>
                    <a:cubicBezTo>
                      <a:pt x="117" y="243"/>
                      <a:pt x="81" y="207"/>
                      <a:pt x="81" y="162"/>
                    </a:cubicBezTo>
                    <a:close/>
                    <a:moveTo>
                      <a:pt x="298" y="162"/>
                    </a:moveTo>
                    <a:cubicBezTo>
                      <a:pt x="298" y="153"/>
                      <a:pt x="297" y="144"/>
                      <a:pt x="295" y="135"/>
                    </a:cubicBezTo>
                    <a:cubicBezTo>
                      <a:pt x="327" y="117"/>
                      <a:pt x="327" y="117"/>
                      <a:pt x="327" y="117"/>
                    </a:cubicBezTo>
                    <a:cubicBezTo>
                      <a:pt x="286" y="46"/>
                      <a:pt x="286" y="46"/>
                      <a:pt x="286" y="46"/>
                    </a:cubicBezTo>
                    <a:cubicBezTo>
                      <a:pt x="256" y="64"/>
                      <a:pt x="256" y="64"/>
                      <a:pt x="256" y="64"/>
                    </a:cubicBezTo>
                    <a:cubicBezTo>
                      <a:pt x="242" y="50"/>
                      <a:pt x="225" y="39"/>
                      <a:pt x="205" y="33"/>
                    </a:cubicBezTo>
                    <a:cubicBezTo>
                      <a:pt x="205" y="0"/>
                      <a:pt x="205" y="0"/>
                      <a:pt x="205" y="0"/>
                    </a:cubicBezTo>
                    <a:cubicBezTo>
                      <a:pt x="124" y="0"/>
                      <a:pt x="124" y="0"/>
                      <a:pt x="124" y="0"/>
                    </a:cubicBezTo>
                    <a:cubicBezTo>
                      <a:pt x="124" y="31"/>
                      <a:pt x="124" y="31"/>
                      <a:pt x="124" y="31"/>
                    </a:cubicBezTo>
                    <a:cubicBezTo>
                      <a:pt x="103" y="38"/>
                      <a:pt x="84" y="49"/>
                      <a:pt x="68" y="64"/>
                    </a:cubicBezTo>
                    <a:cubicBezTo>
                      <a:pt x="41" y="48"/>
                      <a:pt x="41" y="48"/>
                      <a:pt x="41" y="48"/>
                    </a:cubicBezTo>
                    <a:cubicBezTo>
                      <a:pt x="0" y="119"/>
                      <a:pt x="0" y="119"/>
                      <a:pt x="0" y="119"/>
                    </a:cubicBezTo>
                    <a:cubicBezTo>
                      <a:pt x="29" y="135"/>
                      <a:pt x="29" y="135"/>
                      <a:pt x="29" y="135"/>
                    </a:cubicBezTo>
                    <a:cubicBezTo>
                      <a:pt x="27" y="144"/>
                      <a:pt x="26" y="153"/>
                      <a:pt x="26" y="162"/>
                    </a:cubicBezTo>
                    <a:cubicBezTo>
                      <a:pt x="26" y="173"/>
                      <a:pt x="28" y="184"/>
                      <a:pt x="30" y="194"/>
                    </a:cubicBezTo>
                    <a:cubicBezTo>
                      <a:pt x="3" y="210"/>
                      <a:pt x="3" y="210"/>
                      <a:pt x="3" y="210"/>
                    </a:cubicBezTo>
                    <a:cubicBezTo>
                      <a:pt x="43" y="280"/>
                      <a:pt x="43" y="280"/>
                      <a:pt x="43" y="280"/>
                    </a:cubicBezTo>
                    <a:cubicBezTo>
                      <a:pt x="72" y="264"/>
                      <a:pt x="72" y="264"/>
                      <a:pt x="72" y="264"/>
                    </a:cubicBezTo>
                    <a:cubicBezTo>
                      <a:pt x="87" y="277"/>
                      <a:pt x="105" y="287"/>
                      <a:pt x="124" y="292"/>
                    </a:cubicBezTo>
                    <a:cubicBezTo>
                      <a:pt x="124" y="327"/>
                      <a:pt x="124" y="327"/>
                      <a:pt x="124" y="327"/>
                    </a:cubicBezTo>
                    <a:cubicBezTo>
                      <a:pt x="205" y="327"/>
                      <a:pt x="205" y="327"/>
                      <a:pt x="205" y="327"/>
                    </a:cubicBezTo>
                    <a:cubicBezTo>
                      <a:pt x="205" y="291"/>
                      <a:pt x="205" y="291"/>
                      <a:pt x="205" y="291"/>
                    </a:cubicBezTo>
                    <a:cubicBezTo>
                      <a:pt x="223" y="285"/>
                      <a:pt x="238" y="276"/>
                      <a:pt x="252" y="264"/>
                    </a:cubicBezTo>
                    <a:cubicBezTo>
                      <a:pt x="283" y="282"/>
                      <a:pt x="283" y="282"/>
                      <a:pt x="283" y="282"/>
                    </a:cubicBezTo>
                    <a:cubicBezTo>
                      <a:pt x="324" y="212"/>
                      <a:pt x="324" y="212"/>
                      <a:pt x="324" y="212"/>
                    </a:cubicBezTo>
                    <a:cubicBezTo>
                      <a:pt x="294" y="194"/>
                      <a:pt x="294" y="194"/>
                      <a:pt x="294" y="194"/>
                    </a:cubicBezTo>
                    <a:cubicBezTo>
                      <a:pt x="297" y="184"/>
                      <a:pt x="298" y="173"/>
                      <a:pt x="298" y="162"/>
                    </a:cubicBezTo>
                    <a:close/>
                  </a:path>
                </a:pathLst>
              </a:custGeom>
              <a:no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grpSp>
        <p:grpSp>
          <p:nvGrpSpPr>
            <p:cNvPr id="6038" name="Google Shape;6038;p200"/>
            <p:cNvGrpSpPr/>
            <p:nvPr/>
          </p:nvGrpSpPr>
          <p:grpSpPr>
            <a:xfrm>
              <a:off x="3208983" y="2606982"/>
              <a:ext cx="1458242" cy="2411700"/>
              <a:chOff x="3345873" y="2606982"/>
              <a:chExt cx="1674600" cy="2411700"/>
            </a:xfrm>
          </p:grpSpPr>
          <p:sp>
            <p:nvSpPr>
              <p:cNvPr id="6039" name="Google Shape;6039;p200"/>
              <p:cNvSpPr/>
              <p:nvPr/>
            </p:nvSpPr>
            <p:spPr>
              <a:xfrm>
                <a:off x="3347603" y="2606982"/>
                <a:ext cx="1672800" cy="2411700"/>
              </a:xfrm>
              <a:prstGeom prst="rect">
                <a:avLst/>
              </a:prstGeom>
              <a:noFill/>
              <a:ln w="12700" cap="flat" cmpd="sng">
                <a:solidFill>
                  <a:schemeClr val="dk2"/>
                </a:solidFill>
                <a:prstDash val="solid"/>
                <a:round/>
                <a:headEnd type="none" w="sm" len="sm"/>
                <a:tailEnd type="none" w="sm" len="sm"/>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cxnSp>
            <p:nvCxnSpPr>
              <p:cNvPr id="6040" name="Google Shape;6040;p200"/>
              <p:cNvCxnSpPr/>
              <p:nvPr/>
            </p:nvCxnSpPr>
            <p:spPr>
              <a:xfrm>
                <a:off x="3345873" y="3002973"/>
                <a:ext cx="1674600" cy="0"/>
              </a:xfrm>
              <a:prstGeom prst="straightConnector1">
                <a:avLst/>
              </a:prstGeom>
              <a:noFill/>
              <a:ln w="12700" cap="flat" cmpd="sng">
                <a:solidFill>
                  <a:schemeClr val="dk2"/>
                </a:solidFill>
                <a:prstDash val="solid"/>
                <a:round/>
                <a:headEnd type="none" w="sm" len="sm"/>
                <a:tailEnd type="none" w="sm" len="sm"/>
              </a:ln>
            </p:spPr>
          </p:cxnSp>
        </p:grpSp>
      </p:grpSp>
      <p:grpSp>
        <p:nvGrpSpPr>
          <p:cNvPr id="6041" name="Google Shape;6041;p200"/>
          <p:cNvGrpSpPr/>
          <p:nvPr/>
        </p:nvGrpSpPr>
        <p:grpSpPr>
          <a:xfrm>
            <a:off x="7976922" y="2560382"/>
            <a:ext cx="1861296" cy="2556860"/>
            <a:chOff x="8137226" y="2611302"/>
            <a:chExt cx="1898700" cy="2607710"/>
          </a:xfrm>
        </p:grpSpPr>
        <p:sp>
          <p:nvSpPr>
            <p:cNvPr id="6042" name="Google Shape;6042;p200"/>
            <p:cNvSpPr txBox="1"/>
            <p:nvPr/>
          </p:nvSpPr>
          <p:spPr>
            <a:xfrm>
              <a:off x="8137226" y="2932093"/>
              <a:ext cx="1898700" cy="441000"/>
            </a:xfrm>
            <a:prstGeom prst="rect">
              <a:avLst/>
            </a:prstGeom>
            <a:noFill/>
            <a:ln>
              <a:noFill/>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r>
                <a:rPr lang="en-US" sz="1000">
                  <a:solidFill>
                    <a:schemeClr val="dk1"/>
                  </a:solidFill>
                  <a:latin typeface="Quattrocento Sans"/>
                  <a:ea typeface="Quattrocento Sans"/>
                  <a:cs typeface="Quattrocento Sans"/>
                  <a:sym typeface="Quattrocento Sans"/>
                </a:rPr>
                <a:t>Cloud Service</a:t>
              </a:r>
              <a:endParaRPr sz="1400"/>
            </a:p>
          </p:txBody>
        </p:sp>
        <p:sp>
          <p:nvSpPr>
            <p:cNvPr id="6043" name="Google Shape;6043;p200"/>
            <p:cNvSpPr txBox="1"/>
            <p:nvPr/>
          </p:nvSpPr>
          <p:spPr>
            <a:xfrm>
              <a:off x="8137226" y="3957130"/>
              <a:ext cx="1898700" cy="441000"/>
            </a:xfrm>
            <a:prstGeom prst="rect">
              <a:avLst/>
            </a:prstGeom>
            <a:noFill/>
            <a:ln>
              <a:noFill/>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r>
                <a:rPr lang="en-US" sz="1000">
                  <a:solidFill>
                    <a:schemeClr val="dk1"/>
                  </a:solidFill>
                  <a:latin typeface="Quattrocento Sans"/>
                  <a:ea typeface="Quattrocento Sans"/>
                  <a:cs typeface="Quattrocento Sans"/>
                  <a:sym typeface="Quattrocento Sans"/>
                </a:rPr>
                <a:t>Heavy Edge</a:t>
              </a:r>
              <a:endParaRPr sz="1400"/>
            </a:p>
          </p:txBody>
        </p:sp>
        <p:sp>
          <p:nvSpPr>
            <p:cNvPr id="6044" name="Google Shape;6044;p200"/>
            <p:cNvSpPr txBox="1"/>
            <p:nvPr/>
          </p:nvSpPr>
          <p:spPr>
            <a:xfrm>
              <a:off x="8137226" y="4778012"/>
              <a:ext cx="1898700" cy="441000"/>
            </a:xfrm>
            <a:prstGeom prst="rect">
              <a:avLst/>
            </a:prstGeom>
            <a:noFill/>
            <a:ln>
              <a:noFill/>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r>
                <a:rPr lang="en-US" sz="1000">
                  <a:solidFill>
                    <a:schemeClr val="dk1"/>
                  </a:solidFill>
                  <a:latin typeface="Quattrocento Sans"/>
                  <a:ea typeface="Quattrocento Sans"/>
                  <a:cs typeface="Quattrocento Sans"/>
                  <a:sym typeface="Quattrocento Sans"/>
                </a:rPr>
                <a:t>Light Edge</a:t>
              </a:r>
              <a:endParaRPr sz="1400"/>
            </a:p>
          </p:txBody>
        </p:sp>
        <p:grpSp>
          <p:nvGrpSpPr>
            <p:cNvPr id="6045" name="Google Shape;6045;p200"/>
            <p:cNvGrpSpPr/>
            <p:nvPr/>
          </p:nvGrpSpPr>
          <p:grpSpPr>
            <a:xfrm>
              <a:off x="8575935" y="2611302"/>
              <a:ext cx="1052030" cy="2198357"/>
              <a:chOff x="8575935" y="2611302"/>
              <a:chExt cx="1052030" cy="2198357"/>
            </a:xfrm>
          </p:grpSpPr>
          <p:sp>
            <p:nvSpPr>
              <p:cNvPr id="6046" name="Google Shape;6046;p200"/>
              <p:cNvSpPr/>
              <p:nvPr/>
            </p:nvSpPr>
            <p:spPr>
              <a:xfrm>
                <a:off x="8761371" y="2611302"/>
                <a:ext cx="577542" cy="365586"/>
              </a:xfrm>
              <a:custGeom>
                <a:avLst/>
                <a:gdLst/>
                <a:ahLst/>
                <a:cxnLst/>
                <a:rect l="l" t="t" r="r" b="b"/>
                <a:pathLst>
                  <a:path w="878391" h="545651" extrusionOk="0">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noFill/>
              <a:ln w="12700" cap="flat" cmpd="sng">
                <a:solidFill>
                  <a:schemeClr val="dk2"/>
                </a:solidFill>
                <a:prstDash val="solid"/>
                <a:miter lim="800000"/>
                <a:headEnd type="none" w="sm" len="sm"/>
                <a:tailEnd type="none" w="sm" len="sm"/>
              </a:ln>
            </p:spPr>
            <p:txBody>
              <a:bodyPr spcFirstLastPara="1" wrap="square" lIns="175725" tIns="140600" rIns="175725" bIns="140600" anchor="t" anchorCtr="0">
                <a:noAutofit/>
              </a:bodyPr>
              <a:lstStyle/>
              <a:p>
                <a:pPr marL="0" marR="0" lvl="0" indent="0" algn="ctr" rtl="0">
                  <a:lnSpc>
                    <a:spcPct val="90000"/>
                  </a:lnSpc>
                  <a:spcBef>
                    <a:spcPts val="0"/>
                  </a:spcBef>
                  <a:spcAft>
                    <a:spcPts val="0"/>
                  </a:spcAft>
                  <a:buNone/>
                </a:pPr>
                <a:endParaRPr sz="1900" b="1">
                  <a:solidFill>
                    <a:srgbClr val="FFFFFF"/>
                  </a:solidFill>
                  <a:latin typeface="Quattrocento Sans"/>
                  <a:ea typeface="Quattrocento Sans"/>
                  <a:cs typeface="Quattrocento Sans"/>
                  <a:sym typeface="Quattrocento Sans"/>
                </a:endParaRPr>
              </a:p>
            </p:txBody>
          </p:sp>
          <p:grpSp>
            <p:nvGrpSpPr>
              <p:cNvPr id="6047" name="Google Shape;6047;p200"/>
              <p:cNvGrpSpPr/>
              <p:nvPr/>
            </p:nvGrpSpPr>
            <p:grpSpPr>
              <a:xfrm>
                <a:off x="8818683" y="3559446"/>
                <a:ext cx="490601" cy="438503"/>
                <a:chOff x="1275510" y="6073983"/>
                <a:chExt cx="508500" cy="454501"/>
              </a:xfrm>
            </p:grpSpPr>
            <p:grpSp>
              <p:nvGrpSpPr>
                <p:cNvPr id="6048" name="Google Shape;6048;p200"/>
                <p:cNvGrpSpPr/>
                <p:nvPr/>
              </p:nvGrpSpPr>
              <p:grpSpPr>
                <a:xfrm>
                  <a:off x="1275510" y="6224584"/>
                  <a:ext cx="508500" cy="151500"/>
                  <a:chOff x="551886" y="4945335"/>
                  <a:chExt cx="508500" cy="151500"/>
                </a:xfrm>
              </p:grpSpPr>
              <p:sp>
                <p:nvSpPr>
                  <p:cNvPr id="6049" name="Google Shape;6049;p200"/>
                  <p:cNvSpPr/>
                  <p:nvPr/>
                </p:nvSpPr>
                <p:spPr>
                  <a:xfrm>
                    <a:off x="551886" y="4945335"/>
                    <a:ext cx="508500" cy="151500"/>
                  </a:xfrm>
                  <a:prstGeom prst="rect">
                    <a:avLst/>
                  </a:prstGeom>
                  <a:noFill/>
                  <a:ln w="12700" cap="flat" cmpd="sng">
                    <a:solidFill>
                      <a:schemeClr val="dk2"/>
                    </a:solidFill>
                    <a:prstDash val="solid"/>
                    <a:round/>
                    <a:headEnd type="none" w="sm" len="sm"/>
                    <a:tailEnd type="none" w="sm" len="sm"/>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6050" name="Google Shape;6050;p200"/>
                  <p:cNvSpPr/>
                  <p:nvPr/>
                </p:nvSpPr>
                <p:spPr>
                  <a:xfrm flipH="1">
                    <a:off x="955160" y="4993640"/>
                    <a:ext cx="45600" cy="45600"/>
                  </a:xfrm>
                  <a:prstGeom prst="ellipse">
                    <a:avLst/>
                  </a:prstGeom>
                  <a:noFill/>
                  <a:ln w="12700" cap="flat" cmpd="sng">
                    <a:solidFill>
                      <a:schemeClr val="dk2"/>
                    </a:solidFill>
                    <a:prstDash val="solid"/>
                    <a:round/>
                    <a:headEnd type="none" w="sm" len="sm"/>
                    <a:tailEnd type="none" w="sm" len="sm"/>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cxnSp>
                <p:nvCxnSpPr>
                  <p:cNvPr id="6051" name="Google Shape;6051;p200"/>
                  <p:cNvCxnSpPr/>
                  <p:nvPr/>
                </p:nvCxnSpPr>
                <p:spPr>
                  <a:xfrm>
                    <a:off x="625475" y="5019675"/>
                    <a:ext cx="238200" cy="0"/>
                  </a:xfrm>
                  <a:prstGeom prst="straightConnector1">
                    <a:avLst/>
                  </a:prstGeom>
                  <a:noFill/>
                  <a:ln w="12700" cap="flat" cmpd="sng">
                    <a:solidFill>
                      <a:schemeClr val="dk2"/>
                    </a:solidFill>
                    <a:prstDash val="solid"/>
                    <a:round/>
                    <a:headEnd type="none" w="sm" len="sm"/>
                    <a:tailEnd type="none" w="sm" len="sm"/>
                  </a:ln>
                </p:spPr>
              </p:cxnSp>
            </p:grpSp>
            <p:grpSp>
              <p:nvGrpSpPr>
                <p:cNvPr id="6052" name="Google Shape;6052;p200"/>
                <p:cNvGrpSpPr/>
                <p:nvPr/>
              </p:nvGrpSpPr>
              <p:grpSpPr>
                <a:xfrm>
                  <a:off x="1275510" y="6376984"/>
                  <a:ext cx="508500" cy="151500"/>
                  <a:chOff x="551886" y="4945335"/>
                  <a:chExt cx="508500" cy="151500"/>
                </a:xfrm>
              </p:grpSpPr>
              <p:sp>
                <p:nvSpPr>
                  <p:cNvPr id="6053" name="Google Shape;6053;p200"/>
                  <p:cNvSpPr/>
                  <p:nvPr/>
                </p:nvSpPr>
                <p:spPr>
                  <a:xfrm>
                    <a:off x="551886" y="4945335"/>
                    <a:ext cx="508500" cy="151500"/>
                  </a:xfrm>
                  <a:prstGeom prst="rect">
                    <a:avLst/>
                  </a:prstGeom>
                  <a:noFill/>
                  <a:ln w="12700" cap="flat" cmpd="sng">
                    <a:solidFill>
                      <a:schemeClr val="dk2"/>
                    </a:solidFill>
                    <a:prstDash val="solid"/>
                    <a:round/>
                    <a:headEnd type="none" w="sm" len="sm"/>
                    <a:tailEnd type="none" w="sm" len="sm"/>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6054" name="Google Shape;6054;p200"/>
                  <p:cNvSpPr/>
                  <p:nvPr/>
                </p:nvSpPr>
                <p:spPr>
                  <a:xfrm flipH="1">
                    <a:off x="955160" y="4993640"/>
                    <a:ext cx="45600" cy="45600"/>
                  </a:xfrm>
                  <a:prstGeom prst="ellipse">
                    <a:avLst/>
                  </a:prstGeom>
                  <a:noFill/>
                  <a:ln w="12700" cap="flat" cmpd="sng">
                    <a:solidFill>
                      <a:schemeClr val="dk2"/>
                    </a:solidFill>
                    <a:prstDash val="solid"/>
                    <a:round/>
                    <a:headEnd type="none" w="sm" len="sm"/>
                    <a:tailEnd type="none" w="sm" len="sm"/>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cxnSp>
                <p:nvCxnSpPr>
                  <p:cNvPr id="6055" name="Google Shape;6055;p200"/>
                  <p:cNvCxnSpPr/>
                  <p:nvPr/>
                </p:nvCxnSpPr>
                <p:spPr>
                  <a:xfrm>
                    <a:off x="625475" y="5019675"/>
                    <a:ext cx="238200" cy="0"/>
                  </a:xfrm>
                  <a:prstGeom prst="straightConnector1">
                    <a:avLst/>
                  </a:prstGeom>
                  <a:noFill/>
                  <a:ln w="12700" cap="flat" cmpd="sng">
                    <a:solidFill>
                      <a:schemeClr val="dk2"/>
                    </a:solidFill>
                    <a:prstDash val="solid"/>
                    <a:round/>
                    <a:headEnd type="none" w="sm" len="sm"/>
                    <a:tailEnd type="none" w="sm" len="sm"/>
                  </a:ln>
                </p:spPr>
              </p:cxnSp>
            </p:grpSp>
            <p:grpSp>
              <p:nvGrpSpPr>
                <p:cNvPr id="6056" name="Google Shape;6056;p200"/>
                <p:cNvGrpSpPr/>
                <p:nvPr/>
              </p:nvGrpSpPr>
              <p:grpSpPr>
                <a:xfrm>
                  <a:off x="1275510" y="6073983"/>
                  <a:ext cx="508500" cy="151500"/>
                  <a:chOff x="551886" y="4947134"/>
                  <a:chExt cx="508500" cy="151500"/>
                </a:xfrm>
              </p:grpSpPr>
              <p:sp>
                <p:nvSpPr>
                  <p:cNvPr id="6057" name="Google Shape;6057;p200"/>
                  <p:cNvSpPr/>
                  <p:nvPr/>
                </p:nvSpPr>
                <p:spPr>
                  <a:xfrm>
                    <a:off x="551886" y="4947134"/>
                    <a:ext cx="508500" cy="151500"/>
                  </a:xfrm>
                  <a:prstGeom prst="rect">
                    <a:avLst/>
                  </a:prstGeom>
                  <a:noFill/>
                  <a:ln w="12700" cap="flat" cmpd="sng">
                    <a:solidFill>
                      <a:schemeClr val="dk2"/>
                    </a:solidFill>
                    <a:prstDash val="solid"/>
                    <a:round/>
                    <a:headEnd type="none" w="sm" len="sm"/>
                    <a:tailEnd type="none" w="sm" len="sm"/>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6058" name="Google Shape;6058;p200"/>
                  <p:cNvSpPr/>
                  <p:nvPr/>
                </p:nvSpPr>
                <p:spPr>
                  <a:xfrm flipH="1">
                    <a:off x="955160" y="4995439"/>
                    <a:ext cx="45600" cy="45600"/>
                  </a:xfrm>
                  <a:prstGeom prst="ellipse">
                    <a:avLst/>
                  </a:prstGeom>
                  <a:noFill/>
                  <a:ln w="12700" cap="flat" cmpd="sng">
                    <a:solidFill>
                      <a:schemeClr val="dk2"/>
                    </a:solidFill>
                    <a:prstDash val="solid"/>
                    <a:round/>
                    <a:headEnd type="none" w="sm" len="sm"/>
                    <a:tailEnd type="none" w="sm" len="sm"/>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cxnSp>
                <p:nvCxnSpPr>
                  <p:cNvPr id="6059" name="Google Shape;6059;p200"/>
                  <p:cNvCxnSpPr/>
                  <p:nvPr/>
                </p:nvCxnSpPr>
                <p:spPr>
                  <a:xfrm>
                    <a:off x="625475" y="5021474"/>
                    <a:ext cx="238200" cy="0"/>
                  </a:xfrm>
                  <a:prstGeom prst="straightConnector1">
                    <a:avLst/>
                  </a:prstGeom>
                  <a:noFill/>
                  <a:ln w="12700" cap="flat" cmpd="sng">
                    <a:solidFill>
                      <a:schemeClr val="dk2"/>
                    </a:solidFill>
                    <a:prstDash val="solid"/>
                    <a:round/>
                    <a:headEnd type="none" w="sm" len="sm"/>
                    <a:tailEnd type="none" w="sm" len="sm"/>
                  </a:ln>
                </p:spPr>
              </p:cxnSp>
            </p:grpSp>
          </p:grpSp>
          <p:grpSp>
            <p:nvGrpSpPr>
              <p:cNvPr id="6060" name="Google Shape;6060;p200"/>
              <p:cNvGrpSpPr/>
              <p:nvPr/>
            </p:nvGrpSpPr>
            <p:grpSpPr>
              <a:xfrm>
                <a:off x="8575935" y="4525685"/>
                <a:ext cx="1052030" cy="283973"/>
                <a:chOff x="8575935" y="4567249"/>
                <a:chExt cx="1052030" cy="283973"/>
              </a:xfrm>
            </p:grpSpPr>
            <p:sp>
              <p:nvSpPr>
                <p:cNvPr id="6061" name="Google Shape;6061;p200"/>
                <p:cNvSpPr/>
                <p:nvPr/>
              </p:nvSpPr>
              <p:spPr>
                <a:xfrm>
                  <a:off x="8575935" y="4605205"/>
                  <a:ext cx="291520" cy="228741"/>
                </a:xfrm>
                <a:custGeom>
                  <a:avLst/>
                  <a:gdLst/>
                  <a:ahLst/>
                  <a:cxnLst/>
                  <a:rect l="l" t="t" r="r" b="b"/>
                  <a:pathLst>
                    <a:path w="360" h="276" extrusionOk="0">
                      <a:moveTo>
                        <a:pt x="349" y="148"/>
                      </a:moveTo>
                      <a:cubicBezTo>
                        <a:pt x="349" y="252"/>
                        <a:pt x="349" y="252"/>
                        <a:pt x="349" y="252"/>
                      </a:cubicBezTo>
                      <a:cubicBezTo>
                        <a:pt x="14" y="252"/>
                        <a:pt x="14" y="252"/>
                        <a:pt x="14" y="252"/>
                      </a:cubicBezTo>
                      <a:cubicBezTo>
                        <a:pt x="14" y="149"/>
                        <a:pt x="14" y="149"/>
                        <a:pt x="14" y="149"/>
                      </a:cubicBezTo>
                      <a:cubicBezTo>
                        <a:pt x="51" y="43"/>
                        <a:pt x="51" y="43"/>
                        <a:pt x="51" y="43"/>
                      </a:cubicBezTo>
                      <a:cubicBezTo>
                        <a:pt x="59" y="19"/>
                        <a:pt x="70" y="0"/>
                        <a:pt x="94" y="0"/>
                      </a:cubicBezTo>
                      <a:cubicBezTo>
                        <a:pt x="268" y="0"/>
                        <a:pt x="268" y="0"/>
                        <a:pt x="268" y="0"/>
                      </a:cubicBezTo>
                      <a:cubicBezTo>
                        <a:pt x="292" y="0"/>
                        <a:pt x="304" y="19"/>
                        <a:pt x="311" y="43"/>
                      </a:cubicBezTo>
                      <a:lnTo>
                        <a:pt x="349" y="148"/>
                      </a:lnTo>
                      <a:close/>
                      <a:moveTo>
                        <a:pt x="77" y="174"/>
                      </a:moveTo>
                      <a:cubicBezTo>
                        <a:pt x="85" y="174"/>
                        <a:pt x="91" y="167"/>
                        <a:pt x="91" y="160"/>
                      </a:cubicBezTo>
                      <a:cubicBezTo>
                        <a:pt x="91" y="152"/>
                        <a:pt x="85" y="145"/>
                        <a:pt x="77" y="145"/>
                      </a:cubicBezTo>
                      <a:cubicBezTo>
                        <a:pt x="69" y="145"/>
                        <a:pt x="63" y="152"/>
                        <a:pt x="63" y="160"/>
                      </a:cubicBezTo>
                      <a:cubicBezTo>
                        <a:pt x="63" y="167"/>
                        <a:pt x="69" y="174"/>
                        <a:pt x="77" y="174"/>
                      </a:cubicBezTo>
                      <a:close/>
                      <a:moveTo>
                        <a:pt x="14" y="252"/>
                      </a:moveTo>
                      <a:cubicBezTo>
                        <a:pt x="14" y="260"/>
                        <a:pt x="14" y="260"/>
                        <a:pt x="14" y="260"/>
                      </a:cubicBezTo>
                      <a:cubicBezTo>
                        <a:pt x="14" y="269"/>
                        <a:pt x="21" y="276"/>
                        <a:pt x="30" y="276"/>
                      </a:cubicBezTo>
                      <a:cubicBezTo>
                        <a:pt x="50" y="276"/>
                        <a:pt x="50" y="276"/>
                        <a:pt x="50" y="276"/>
                      </a:cubicBezTo>
                      <a:cubicBezTo>
                        <a:pt x="59" y="276"/>
                        <a:pt x="67" y="269"/>
                        <a:pt x="67" y="260"/>
                      </a:cubicBezTo>
                      <a:cubicBezTo>
                        <a:pt x="67" y="252"/>
                        <a:pt x="67" y="252"/>
                        <a:pt x="67" y="252"/>
                      </a:cubicBezTo>
                      <a:moveTo>
                        <a:pt x="295" y="252"/>
                      </a:moveTo>
                      <a:cubicBezTo>
                        <a:pt x="295" y="260"/>
                        <a:pt x="295" y="260"/>
                        <a:pt x="295" y="260"/>
                      </a:cubicBezTo>
                      <a:cubicBezTo>
                        <a:pt x="295" y="269"/>
                        <a:pt x="303" y="276"/>
                        <a:pt x="312" y="276"/>
                      </a:cubicBezTo>
                      <a:cubicBezTo>
                        <a:pt x="332" y="276"/>
                        <a:pt x="332" y="276"/>
                        <a:pt x="332" y="276"/>
                      </a:cubicBezTo>
                      <a:cubicBezTo>
                        <a:pt x="341" y="276"/>
                        <a:pt x="349" y="269"/>
                        <a:pt x="349" y="260"/>
                      </a:cubicBezTo>
                      <a:cubicBezTo>
                        <a:pt x="349" y="252"/>
                        <a:pt x="349" y="252"/>
                        <a:pt x="349" y="252"/>
                      </a:cubicBezTo>
                      <a:moveTo>
                        <a:pt x="283" y="174"/>
                      </a:moveTo>
                      <a:cubicBezTo>
                        <a:pt x="290" y="174"/>
                        <a:pt x="297" y="167"/>
                        <a:pt x="297" y="160"/>
                      </a:cubicBezTo>
                      <a:cubicBezTo>
                        <a:pt x="297" y="152"/>
                        <a:pt x="290" y="145"/>
                        <a:pt x="283" y="145"/>
                      </a:cubicBezTo>
                      <a:cubicBezTo>
                        <a:pt x="275" y="145"/>
                        <a:pt x="268" y="152"/>
                        <a:pt x="268" y="160"/>
                      </a:cubicBezTo>
                      <a:cubicBezTo>
                        <a:pt x="268" y="167"/>
                        <a:pt x="275" y="174"/>
                        <a:pt x="283" y="174"/>
                      </a:cubicBezTo>
                      <a:close/>
                      <a:moveTo>
                        <a:pt x="245" y="252"/>
                      </a:moveTo>
                      <a:cubicBezTo>
                        <a:pt x="245" y="222"/>
                        <a:pt x="245" y="222"/>
                        <a:pt x="245" y="222"/>
                      </a:cubicBezTo>
                      <a:cubicBezTo>
                        <a:pt x="229" y="197"/>
                        <a:pt x="229" y="197"/>
                        <a:pt x="229" y="197"/>
                      </a:cubicBezTo>
                      <a:cubicBezTo>
                        <a:pt x="133" y="197"/>
                        <a:pt x="133" y="197"/>
                        <a:pt x="133" y="197"/>
                      </a:cubicBezTo>
                      <a:cubicBezTo>
                        <a:pt x="117" y="222"/>
                        <a:pt x="117" y="222"/>
                        <a:pt x="117" y="222"/>
                      </a:cubicBezTo>
                      <a:cubicBezTo>
                        <a:pt x="117" y="252"/>
                        <a:pt x="117" y="252"/>
                        <a:pt x="117" y="252"/>
                      </a:cubicBezTo>
                      <a:moveTo>
                        <a:pt x="0" y="75"/>
                      </a:moveTo>
                      <a:cubicBezTo>
                        <a:pt x="16" y="75"/>
                        <a:pt x="16" y="75"/>
                        <a:pt x="16" y="75"/>
                      </a:cubicBezTo>
                      <a:cubicBezTo>
                        <a:pt x="32" y="96"/>
                        <a:pt x="32" y="96"/>
                        <a:pt x="32" y="96"/>
                      </a:cubicBezTo>
                      <a:cubicBezTo>
                        <a:pt x="330" y="96"/>
                        <a:pt x="330" y="96"/>
                        <a:pt x="330" y="96"/>
                      </a:cubicBezTo>
                      <a:cubicBezTo>
                        <a:pt x="345" y="75"/>
                        <a:pt x="345" y="75"/>
                        <a:pt x="345" y="75"/>
                      </a:cubicBezTo>
                      <a:cubicBezTo>
                        <a:pt x="360" y="75"/>
                        <a:pt x="360" y="75"/>
                        <a:pt x="360" y="75"/>
                      </a:cubicBezTo>
                    </a:path>
                  </a:pathLst>
                </a:custGeom>
                <a:no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r" rtl="0">
                    <a:lnSpc>
                      <a:spcPct val="100000"/>
                    </a:lnSpc>
                    <a:spcBef>
                      <a:spcPts val="0"/>
                    </a:spcBef>
                    <a:spcAft>
                      <a:spcPts val="0"/>
                    </a:spcAft>
                    <a:buClr>
                      <a:schemeClr val="dk1"/>
                    </a:buClr>
                    <a:buSzPts val="1800"/>
                    <a:buFont typeface="Quattrocento Sans"/>
                    <a:buNone/>
                  </a:pPr>
                  <a:endParaRPr sz="1800" b="0" i="0" u="none" strike="noStrike" cap="none">
                    <a:solidFill>
                      <a:srgbClr val="353535"/>
                    </a:solidFill>
                    <a:latin typeface="Quattrocento Sans"/>
                    <a:ea typeface="Quattrocento Sans"/>
                    <a:cs typeface="Quattrocento Sans"/>
                    <a:sym typeface="Quattrocento Sans"/>
                  </a:endParaRPr>
                </a:p>
              </p:txBody>
            </p:sp>
            <p:grpSp>
              <p:nvGrpSpPr>
                <p:cNvPr id="6062" name="Google Shape;6062;p200"/>
                <p:cNvGrpSpPr/>
                <p:nvPr/>
              </p:nvGrpSpPr>
              <p:grpSpPr>
                <a:xfrm>
                  <a:off x="9026806" y="4567249"/>
                  <a:ext cx="285150" cy="283973"/>
                  <a:chOff x="7642997" y="2995601"/>
                  <a:chExt cx="271107" cy="269988"/>
                </a:xfrm>
              </p:grpSpPr>
              <p:sp>
                <p:nvSpPr>
                  <p:cNvPr id="6063" name="Google Shape;6063;p200"/>
                  <p:cNvSpPr/>
                  <p:nvPr/>
                </p:nvSpPr>
                <p:spPr>
                  <a:xfrm>
                    <a:off x="7676736" y="3031430"/>
                    <a:ext cx="201539" cy="200420"/>
                  </a:xfrm>
                  <a:custGeom>
                    <a:avLst/>
                    <a:gdLst/>
                    <a:ahLst/>
                    <a:cxnLst/>
                    <a:rect l="l" t="t" r="r" b="b"/>
                    <a:pathLst>
                      <a:path w="83" h="83" extrusionOk="0">
                        <a:moveTo>
                          <a:pt x="75" y="83"/>
                        </a:moveTo>
                        <a:cubicBezTo>
                          <a:pt x="8" y="83"/>
                          <a:pt x="8" y="83"/>
                          <a:pt x="8" y="83"/>
                        </a:cubicBezTo>
                        <a:cubicBezTo>
                          <a:pt x="4" y="83"/>
                          <a:pt x="0" y="79"/>
                          <a:pt x="0" y="75"/>
                        </a:cubicBezTo>
                        <a:cubicBezTo>
                          <a:pt x="0" y="8"/>
                          <a:pt x="0" y="8"/>
                          <a:pt x="0" y="8"/>
                        </a:cubicBezTo>
                        <a:cubicBezTo>
                          <a:pt x="0" y="3"/>
                          <a:pt x="4" y="0"/>
                          <a:pt x="8" y="0"/>
                        </a:cubicBezTo>
                        <a:cubicBezTo>
                          <a:pt x="75" y="0"/>
                          <a:pt x="75" y="0"/>
                          <a:pt x="75" y="0"/>
                        </a:cubicBezTo>
                        <a:cubicBezTo>
                          <a:pt x="80" y="0"/>
                          <a:pt x="83" y="3"/>
                          <a:pt x="83" y="8"/>
                        </a:cubicBezTo>
                        <a:cubicBezTo>
                          <a:pt x="83" y="75"/>
                          <a:pt x="83" y="75"/>
                          <a:pt x="83" y="75"/>
                        </a:cubicBezTo>
                        <a:cubicBezTo>
                          <a:pt x="83" y="79"/>
                          <a:pt x="80" y="83"/>
                          <a:pt x="75" y="83"/>
                        </a:cubicBezTo>
                        <a:close/>
                      </a:path>
                    </a:pathLst>
                  </a:custGeom>
                  <a:noFill/>
                  <a:ln w="12700" cap="flat" cmpd="sng">
                    <a:solidFill>
                      <a:schemeClr val="dk2"/>
                    </a:solidFill>
                    <a:prstDash val="solid"/>
                    <a:miter lim="800000"/>
                    <a:headEnd type="none" w="sm" len="sm"/>
                    <a:tailEnd type="none" w="sm" len="sm"/>
                  </a:ln>
                </p:spPr>
                <p:txBody>
                  <a:bodyPr spcFirstLastPara="1" wrap="square" lIns="70975" tIns="35500" rIns="70975" bIns="355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cxnSp>
                <p:nvCxnSpPr>
                  <p:cNvPr id="6064" name="Google Shape;6064;p200"/>
                  <p:cNvCxnSpPr/>
                  <p:nvPr/>
                </p:nvCxnSpPr>
                <p:spPr>
                  <a:xfrm>
                    <a:off x="7709206" y="2995601"/>
                    <a:ext cx="0" cy="31500"/>
                  </a:xfrm>
                  <a:prstGeom prst="straightConnector1">
                    <a:avLst/>
                  </a:prstGeom>
                  <a:noFill/>
                  <a:ln w="12700" cap="flat" cmpd="sng">
                    <a:solidFill>
                      <a:schemeClr val="dk2"/>
                    </a:solidFill>
                    <a:prstDash val="solid"/>
                    <a:miter lim="800000"/>
                    <a:headEnd type="none" w="med" len="med"/>
                    <a:tailEnd type="none" w="med" len="med"/>
                  </a:ln>
                </p:spPr>
              </p:cxnSp>
              <p:cxnSp>
                <p:nvCxnSpPr>
                  <p:cNvPr id="6065" name="Google Shape;6065;p200"/>
                  <p:cNvCxnSpPr/>
                  <p:nvPr/>
                </p:nvCxnSpPr>
                <p:spPr>
                  <a:xfrm>
                    <a:off x="7742796" y="2995601"/>
                    <a:ext cx="0" cy="31500"/>
                  </a:xfrm>
                  <a:prstGeom prst="straightConnector1">
                    <a:avLst/>
                  </a:prstGeom>
                  <a:noFill/>
                  <a:ln w="12700" cap="flat" cmpd="sng">
                    <a:solidFill>
                      <a:schemeClr val="dk2"/>
                    </a:solidFill>
                    <a:prstDash val="solid"/>
                    <a:miter lim="800000"/>
                    <a:headEnd type="none" w="med" len="med"/>
                    <a:tailEnd type="none" w="med" len="med"/>
                  </a:ln>
                </p:spPr>
              </p:cxnSp>
              <p:cxnSp>
                <p:nvCxnSpPr>
                  <p:cNvPr id="6066" name="Google Shape;6066;p200"/>
                  <p:cNvCxnSpPr/>
                  <p:nvPr/>
                </p:nvCxnSpPr>
                <p:spPr>
                  <a:xfrm>
                    <a:off x="7778625" y="2995601"/>
                    <a:ext cx="0" cy="31500"/>
                  </a:xfrm>
                  <a:prstGeom prst="straightConnector1">
                    <a:avLst/>
                  </a:prstGeom>
                  <a:noFill/>
                  <a:ln w="12700" cap="flat" cmpd="sng">
                    <a:solidFill>
                      <a:schemeClr val="dk2"/>
                    </a:solidFill>
                    <a:prstDash val="solid"/>
                    <a:miter lim="800000"/>
                    <a:headEnd type="none" w="med" len="med"/>
                    <a:tailEnd type="none" w="med" len="med"/>
                  </a:ln>
                </p:spPr>
              </p:cxnSp>
              <p:cxnSp>
                <p:nvCxnSpPr>
                  <p:cNvPr id="6067" name="Google Shape;6067;p200"/>
                  <p:cNvCxnSpPr/>
                  <p:nvPr/>
                </p:nvCxnSpPr>
                <p:spPr>
                  <a:xfrm>
                    <a:off x="7812215" y="2995601"/>
                    <a:ext cx="0" cy="31500"/>
                  </a:xfrm>
                  <a:prstGeom prst="straightConnector1">
                    <a:avLst/>
                  </a:prstGeom>
                  <a:noFill/>
                  <a:ln w="12700" cap="flat" cmpd="sng">
                    <a:solidFill>
                      <a:schemeClr val="dk2"/>
                    </a:solidFill>
                    <a:prstDash val="solid"/>
                    <a:miter lim="800000"/>
                    <a:headEnd type="none" w="med" len="med"/>
                    <a:tailEnd type="none" w="med" len="med"/>
                  </a:ln>
                </p:spPr>
              </p:cxnSp>
              <p:cxnSp>
                <p:nvCxnSpPr>
                  <p:cNvPr id="6068" name="Google Shape;6068;p200"/>
                  <p:cNvCxnSpPr/>
                  <p:nvPr/>
                </p:nvCxnSpPr>
                <p:spPr>
                  <a:xfrm>
                    <a:off x="7846924" y="2995601"/>
                    <a:ext cx="0" cy="31500"/>
                  </a:xfrm>
                  <a:prstGeom prst="straightConnector1">
                    <a:avLst/>
                  </a:prstGeom>
                  <a:noFill/>
                  <a:ln w="12700" cap="flat" cmpd="sng">
                    <a:solidFill>
                      <a:schemeClr val="dk2"/>
                    </a:solidFill>
                    <a:prstDash val="solid"/>
                    <a:miter lim="800000"/>
                    <a:headEnd type="none" w="med" len="med"/>
                    <a:tailEnd type="none" w="med" len="med"/>
                  </a:ln>
                </p:spPr>
              </p:cxnSp>
              <p:cxnSp>
                <p:nvCxnSpPr>
                  <p:cNvPr id="6069" name="Google Shape;6069;p200"/>
                  <p:cNvCxnSpPr/>
                  <p:nvPr/>
                </p:nvCxnSpPr>
                <p:spPr>
                  <a:xfrm rot="10800000">
                    <a:off x="7882604" y="3060542"/>
                    <a:ext cx="31500" cy="0"/>
                  </a:xfrm>
                  <a:prstGeom prst="straightConnector1">
                    <a:avLst/>
                  </a:prstGeom>
                  <a:noFill/>
                  <a:ln w="12700" cap="flat" cmpd="sng">
                    <a:solidFill>
                      <a:schemeClr val="dk2"/>
                    </a:solidFill>
                    <a:prstDash val="solid"/>
                    <a:miter lim="800000"/>
                    <a:headEnd type="none" w="med" len="med"/>
                    <a:tailEnd type="none" w="med" len="med"/>
                  </a:ln>
                </p:spPr>
              </p:cxnSp>
              <p:cxnSp>
                <p:nvCxnSpPr>
                  <p:cNvPr id="6070" name="Google Shape;6070;p200"/>
                  <p:cNvCxnSpPr/>
                  <p:nvPr/>
                </p:nvCxnSpPr>
                <p:spPr>
                  <a:xfrm rot="10800000">
                    <a:off x="7882604" y="3096371"/>
                    <a:ext cx="31500" cy="0"/>
                  </a:xfrm>
                  <a:prstGeom prst="straightConnector1">
                    <a:avLst/>
                  </a:prstGeom>
                  <a:noFill/>
                  <a:ln w="12700" cap="flat" cmpd="sng">
                    <a:solidFill>
                      <a:schemeClr val="dk2"/>
                    </a:solidFill>
                    <a:prstDash val="solid"/>
                    <a:miter lim="800000"/>
                    <a:headEnd type="none" w="med" len="med"/>
                    <a:tailEnd type="none" w="med" len="med"/>
                  </a:ln>
                </p:spPr>
              </p:cxnSp>
              <p:cxnSp>
                <p:nvCxnSpPr>
                  <p:cNvPr id="6071" name="Google Shape;6071;p200"/>
                  <p:cNvCxnSpPr/>
                  <p:nvPr/>
                </p:nvCxnSpPr>
                <p:spPr>
                  <a:xfrm rot="10800000">
                    <a:off x="7882604" y="3129961"/>
                    <a:ext cx="31500" cy="0"/>
                  </a:xfrm>
                  <a:prstGeom prst="straightConnector1">
                    <a:avLst/>
                  </a:prstGeom>
                  <a:noFill/>
                  <a:ln w="12700" cap="flat" cmpd="sng">
                    <a:solidFill>
                      <a:schemeClr val="dk2"/>
                    </a:solidFill>
                    <a:prstDash val="solid"/>
                    <a:miter lim="800000"/>
                    <a:headEnd type="none" w="med" len="med"/>
                    <a:tailEnd type="none" w="med" len="med"/>
                  </a:ln>
                </p:spPr>
              </p:cxnSp>
              <p:cxnSp>
                <p:nvCxnSpPr>
                  <p:cNvPr id="6072" name="Google Shape;6072;p200"/>
                  <p:cNvCxnSpPr/>
                  <p:nvPr/>
                </p:nvCxnSpPr>
                <p:spPr>
                  <a:xfrm rot="10800000">
                    <a:off x="7882604" y="3164670"/>
                    <a:ext cx="31500" cy="0"/>
                  </a:xfrm>
                  <a:prstGeom prst="straightConnector1">
                    <a:avLst/>
                  </a:prstGeom>
                  <a:noFill/>
                  <a:ln w="12700" cap="flat" cmpd="sng">
                    <a:solidFill>
                      <a:schemeClr val="dk2"/>
                    </a:solidFill>
                    <a:prstDash val="solid"/>
                    <a:miter lim="800000"/>
                    <a:headEnd type="none" w="med" len="med"/>
                    <a:tailEnd type="none" w="med" len="med"/>
                  </a:ln>
                </p:spPr>
              </p:cxnSp>
              <p:cxnSp>
                <p:nvCxnSpPr>
                  <p:cNvPr id="6073" name="Google Shape;6073;p200"/>
                  <p:cNvCxnSpPr/>
                  <p:nvPr/>
                </p:nvCxnSpPr>
                <p:spPr>
                  <a:xfrm rot="10800000">
                    <a:off x="7882604" y="3200500"/>
                    <a:ext cx="31500" cy="0"/>
                  </a:xfrm>
                  <a:prstGeom prst="straightConnector1">
                    <a:avLst/>
                  </a:prstGeom>
                  <a:noFill/>
                  <a:ln w="12700" cap="flat" cmpd="sng">
                    <a:solidFill>
                      <a:schemeClr val="dk2"/>
                    </a:solidFill>
                    <a:prstDash val="solid"/>
                    <a:miter lim="800000"/>
                    <a:headEnd type="none" w="med" len="med"/>
                    <a:tailEnd type="none" w="med" len="med"/>
                  </a:ln>
                </p:spPr>
              </p:cxnSp>
              <p:cxnSp>
                <p:nvCxnSpPr>
                  <p:cNvPr id="6074" name="Google Shape;6074;p200"/>
                  <p:cNvCxnSpPr/>
                  <p:nvPr/>
                </p:nvCxnSpPr>
                <p:spPr>
                  <a:xfrm rot="10800000">
                    <a:off x="7642997" y="3060542"/>
                    <a:ext cx="31500" cy="0"/>
                  </a:xfrm>
                  <a:prstGeom prst="straightConnector1">
                    <a:avLst/>
                  </a:prstGeom>
                  <a:noFill/>
                  <a:ln w="12700" cap="flat" cmpd="sng">
                    <a:solidFill>
                      <a:schemeClr val="dk2"/>
                    </a:solidFill>
                    <a:prstDash val="solid"/>
                    <a:miter lim="800000"/>
                    <a:headEnd type="none" w="med" len="med"/>
                    <a:tailEnd type="none" w="med" len="med"/>
                  </a:ln>
                </p:spPr>
              </p:cxnSp>
              <p:cxnSp>
                <p:nvCxnSpPr>
                  <p:cNvPr id="6075" name="Google Shape;6075;p200"/>
                  <p:cNvCxnSpPr/>
                  <p:nvPr/>
                </p:nvCxnSpPr>
                <p:spPr>
                  <a:xfrm rot="10800000">
                    <a:off x="7642997" y="3096371"/>
                    <a:ext cx="31500" cy="0"/>
                  </a:xfrm>
                  <a:prstGeom prst="straightConnector1">
                    <a:avLst/>
                  </a:prstGeom>
                  <a:noFill/>
                  <a:ln w="12700" cap="flat" cmpd="sng">
                    <a:solidFill>
                      <a:schemeClr val="dk2"/>
                    </a:solidFill>
                    <a:prstDash val="solid"/>
                    <a:miter lim="800000"/>
                    <a:headEnd type="none" w="med" len="med"/>
                    <a:tailEnd type="none" w="med" len="med"/>
                  </a:ln>
                </p:spPr>
              </p:cxnSp>
              <p:cxnSp>
                <p:nvCxnSpPr>
                  <p:cNvPr id="6076" name="Google Shape;6076;p200"/>
                  <p:cNvCxnSpPr/>
                  <p:nvPr/>
                </p:nvCxnSpPr>
                <p:spPr>
                  <a:xfrm rot="10800000">
                    <a:off x="7642997" y="3129961"/>
                    <a:ext cx="31500" cy="0"/>
                  </a:xfrm>
                  <a:prstGeom prst="straightConnector1">
                    <a:avLst/>
                  </a:prstGeom>
                  <a:noFill/>
                  <a:ln w="12700" cap="flat" cmpd="sng">
                    <a:solidFill>
                      <a:schemeClr val="dk2"/>
                    </a:solidFill>
                    <a:prstDash val="solid"/>
                    <a:miter lim="800000"/>
                    <a:headEnd type="none" w="med" len="med"/>
                    <a:tailEnd type="none" w="med" len="med"/>
                  </a:ln>
                </p:spPr>
              </p:cxnSp>
              <p:cxnSp>
                <p:nvCxnSpPr>
                  <p:cNvPr id="6077" name="Google Shape;6077;p200"/>
                  <p:cNvCxnSpPr/>
                  <p:nvPr/>
                </p:nvCxnSpPr>
                <p:spPr>
                  <a:xfrm rot="10800000">
                    <a:off x="7642997" y="3164670"/>
                    <a:ext cx="31500" cy="0"/>
                  </a:xfrm>
                  <a:prstGeom prst="straightConnector1">
                    <a:avLst/>
                  </a:prstGeom>
                  <a:noFill/>
                  <a:ln w="12700" cap="flat" cmpd="sng">
                    <a:solidFill>
                      <a:schemeClr val="dk2"/>
                    </a:solidFill>
                    <a:prstDash val="solid"/>
                    <a:miter lim="800000"/>
                    <a:headEnd type="none" w="med" len="med"/>
                    <a:tailEnd type="none" w="med" len="med"/>
                  </a:ln>
                </p:spPr>
              </p:cxnSp>
              <p:cxnSp>
                <p:nvCxnSpPr>
                  <p:cNvPr id="6078" name="Google Shape;6078;p200"/>
                  <p:cNvCxnSpPr/>
                  <p:nvPr/>
                </p:nvCxnSpPr>
                <p:spPr>
                  <a:xfrm rot="10800000">
                    <a:off x="7642997" y="3200500"/>
                    <a:ext cx="31500" cy="0"/>
                  </a:xfrm>
                  <a:prstGeom prst="straightConnector1">
                    <a:avLst/>
                  </a:prstGeom>
                  <a:noFill/>
                  <a:ln w="12700" cap="flat" cmpd="sng">
                    <a:solidFill>
                      <a:schemeClr val="dk2"/>
                    </a:solidFill>
                    <a:prstDash val="solid"/>
                    <a:miter lim="800000"/>
                    <a:headEnd type="none" w="med" len="med"/>
                    <a:tailEnd type="none" w="med" len="med"/>
                  </a:ln>
                </p:spPr>
              </p:cxnSp>
              <p:cxnSp>
                <p:nvCxnSpPr>
                  <p:cNvPr id="6079" name="Google Shape;6079;p200"/>
                  <p:cNvCxnSpPr/>
                  <p:nvPr/>
                </p:nvCxnSpPr>
                <p:spPr>
                  <a:xfrm>
                    <a:off x="7709206" y="3234089"/>
                    <a:ext cx="0" cy="31500"/>
                  </a:xfrm>
                  <a:prstGeom prst="straightConnector1">
                    <a:avLst/>
                  </a:prstGeom>
                  <a:noFill/>
                  <a:ln w="12700" cap="flat" cmpd="sng">
                    <a:solidFill>
                      <a:schemeClr val="dk2"/>
                    </a:solidFill>
                    <a:prstDash val="solid"/>
                    <a:miter lim="800000"/>
                    <a:headEnd type="none" w="med" len="med"/>
                    <a:tailEnd type="none" w="med" len="med"/>
                  </a:ln>
                </p:spPr>
              </p:cxnSp>
              <p:cxnSp>
                <p:nvCxnSpPr>
                  <p:cNvPr id="6080" name="Google Shape;6080;p200"/>
                  <p:cNvCxnSpPr/>
                  <p:nvPr/>
                </p:nvCxnSpPr>
                <p:spPr>
                  <a:xfrm>
                    <a:off x="7742796" y="3234089"/>
                    <a:ext cx="0" cy="31500"/>
                  </a:xfrm>
                  <a:prstGeom prst="straightConnector1">
                    <a:avLst/>
                  </a:prstGeom>
                  <a:noFill/>
                  <a:ln w="12700" cap="flat" cmpd="sng">
                    <a:solidFill>
                      <a:schemeClr val="dk2"/>
                    </a:solidFill>
                    <a:prstDash val="solid"/>
                    <a:miter lim="800000"/>
                    <a:headEnd type="none" w="med" len="med"/>
                    <a:tailEnd type="none" w="med" len="med"/>
                  </a:ln>
                </p:spPr>
              </p:cxnSp>
              <p:cxnSp>
                <p:nvCxnSpPr>
                  <p:cNvPr id="6081" name="Google Shape;6081;p200"/>
                  <p:cNvCxnSpPr/>
                  <p:nvPr/>
                </p:nvCxnSpPr>
                <p:spPr>
                  <a:xfrm>
                    <a:off x="7778625" y="3234089"/>
                    <a:ext cx="0" cy="31500"/>
                  </a:xfrm>
                  <a:prstGeom prst="straightConnector1">
                    <a:avLst/>
                  </a:prstGeom>
                  <a:noFill/>
                  <a:ln w="12700" cap="flat" cmpd="sng">
                    <a:solidFill>
                      <a:schemeClr val="dk2"/>
                    </a:solidFill>
                    <a:prstDash val="solid"/>
                    <a:miter lim="800000"/>
                    <a:headEnd type="none" w="med" len="med"/>
                    <a:tailEnd type="none" w="med" len="med"/>
                  </a:ln>
                </p:spPr>
              </p:cxnSp>
              <p:cxnSp>
                <p:nvCxnSpPr>
                  <p:cNvPr id="6082" name="Google Shape;6082;p200"/>
                  <p:cNvCxnSpPr/>
                  <p:nvPr/>
                </p:nvCxnSpPr>
                <p:spPr>
                  <a:xfrm>
                    <a:off x="7812215" y="3234089"/>
                    <a:ext cx="0" cy="31500"/>
                  </a:xfrm>
                  <a:prstGeom prst="straightConnector1">
                    <a:avLst/>
                  </a:prstGeom>
                  <a:noFill/>
                  <a:ln w="12700" cap="flat" cmpd="sng">
                    <a:solidFill>
                      <a:schemeClr val="dk2"/>
                    </a:solidFill>
                    <a:prstDash val="solid"/>
                    <a:miter lim="800000"/>
                    <a:headEnd type="none" w="med" len="med"/>
                    <a:tailEnd type="none" w="med" len="med"/>
                  </a:ln>
                </p:spPr>
              </p:cxnSp>
              <p:cxnSp>
                <p:nvCxnSpPr>
                  <p:cNvPr id="6083" name="Google Shape;6083;p200"/>
                  <p:cNvCxnSpPr/>
                  <p:nvPr/>
                </p:nvCxnSpPr>
                <p:spPr>
                  <a:xfrm>
                    <a:off x="7846924" y="3234089"/>
                    <a:ext cx="0" cy="31500"/>
                  </a:xfrm>
                  <a:prstGeom prst="straightConnector1">
                    <a:avLst/>
                  </a:prstGeom>
                  <a:noFill/>
                  <a:ln w="12700" cap="flat" cmpd="sng">
                    <a:solidFill>
                      <a:schemeClr val="dk2"/>
                    </a:solidFill>
                    <a:prstDash val="solid"/>
                    <a:miter lim="800000"/>
                    <a:headEnd type="none" w="med" len="med"/>
                    <a:tailEnd type="none" w="med" len="med"/>
                  </a:ln>
                </p:spPr>
              </p:cxnSp>
            </p:grpSp>
            <p:sp>
              <p:nvSpPr>
                <p:cNvPr id="6084" name="Google Shape;6084;p200"/>
                <p:cNvSpPr/>
                <p:nvPr/>
              </p:nvSpPr>
              <p:spPr>
                <a:xfrm>
                  <a:off x="9481991" y="4577402"/>
                  <a:ext cx="145974" cy="242784"/>
                </a:xfrm>
                <a:custGeom>
                  <a:avLst/>
                  <a:gdLst/>
                  <a:ahLst/>
                  <a:cxnLst/>
                  <a:rect l="l" t="t" r="r" b="b"/>
                  <a:pathLst>
                    <a:path w="2250" h="3750" extrusionOk="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cap="flat" cmpd="sng">
                  <a:solidFill>
                    <a:schemeClr val="dk2"/>
                  </a:solidFill>
                  <a:prstDash val="solid"/>
                  <a:round/>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1800">
                    <a:solidFill>
                      <a:srgbClr val="000000"/>
                    </a:solidFill>
                    <a:latin typeface="Quattrocento Sans"/>
                    <a:ea typeface="Quattrocento Sans"/>
                    <a:cs typeface="Quattrocento Sans"/>
                    <a:sym typeface="Quattrocento Sans"/>
                  </a:endParaRPr>
                </a:p>
              </p:txBody>
            </p:sp>
          </p:grpSp>
        </p:grpSp>
      </p:grpSp>
      <p:grpSp>
        <p:nvGrpSpPr>
          <p:cNvPr id="6085" name="Google Shape;6085;p200"/>
          <p:cNvGrpSpPr/>
          <p:nvPr/>
        </p:nvGrpSpPr>
        <p:grpSpPr>
          <a:xfrm>
            <a:off x="6216273" y="2413998"/>
            <a:ext cx="1861186" cy="2616826"/>
            <a:chOff x="6341195" y="2462007"/>
            <a:chExt cx="1898588" cy="2668869"/>
          </a:xfrm>
        </p:grpSpPr>
        <p:grpSp>
          <p:nvGrpSpPr>
            <p:cNvPr id="6086" name="Google Shape;6086;p200"/>
            <p:cNvGrpSpPr/>
            <p:nvPr/>
          </p:nvGrpSpPr>
          <p:grpSpPr>
            <a:xfrm>
              <a:off x="6341195" y="2462007"/>
              <a:ext cx="1898588" cy="2668869"/>
              <a:chOff x="5221432" y="2462007"/>
              <a:chExt cx="2015700" cy="2668869"/>
            </a:xfrm>
          </p:grpSpPr>
          <p:sp>
            <p:nvSpPr>
              <p:cNvPr id="6087" name="Google Shape;6087;p200"/>
              <p:cNvSpPr txBox="1"/>
              <p:nvPr/>
            </p:nvSpPr>
            <p:spPr>
              <a:xfrm>
                <a:off x="5385314" y="2462007"/>
                <a:ext cx="1672800" cy="489300"/>
              </a:xfrm>
              <a:prstGeom prst="rect">
                <a:avLst/>
              </a:prstGeom>
              <a:noFill/>
              <a:ln>
                <a:noFill/>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r>
                  <a:rPr lang="en-US" sz="1400" dirty="0">
                    <a:solidFill>
                      <a:schemeClr val="dk1"/>
                    </a:solidFill>
                    <a:latin typeface="Quattrocento Sans"/>
                    <a:ea typeface="Quattrocento Sans"/>
                    <a:cs typeface="Quattrocento Sans"/>
                    <a:sym typeface="Quattrocento Sans"/>
                  </a:rPr>
                  <a:t>Image Registry</a:t>
                </a:r>
                <a:endParaRPr sz="1400" dirty="0"/>
              </a:p>
            </p:txBody>
          </p:sp>
          <p:sp>
            <p:nvSpPr>
              <p:cNvPr id="6088" name="Google Shape;6088;p200"/>
              <p:cNvSpPr txBox="1"/>
              <p:nvPr/>
            </p:nvSpPr>
            <p:spPr>
              <a:xfrm>
                <a:off x="5221432" y="4544676"/>
                <a:ext cx="2015700" cy="586200"/>
              </a:xfrm>
              <a:prstGeom prst="rect">
                <a:avLst/>
              </a:prstGeom>
              <a:noFill/>
              <a:ln>
                <a:noFill/>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r>
                  <a:rPr lang="en-US" sz="1000">
                    <a:solidFill>
                      <a:schemeClr val="dk1"/>
                    </a:solidFill>
                    <a:latin typeface="Quattrocento Sans"/>
                    <a:ea typeface="Quattrocento Sans"/>
                    <a:cs typeface="Quattrocento Sans"/>
                    <a:sym typeface="Quattrocento Sans"/>
                  </a:rPr>
                  <a:t>Create &amp; </a:t>
                </a:r>
                <a:br>
                  <a:rPr lang="en-US" sz="1000">
                    <a:solidFill>
                      <a:schemeClr val="dk1"/>
                    </a:solidFill>
                    <a:latin typeface="Quattrocento Sans"/>
                    <a:ea typeface="Quattrocento Sans"/>
                    <a:cs typeface="Quattrocento Sans"/>
                    <a:sym typeface="Quattrocento Sans"/>
                  </a:rPr>
                </a:br>
                <a:r>
                  <a:rPr lang="en-US" sz="1000">
                    <a:solidFill>
                      <a:schemeClr val="dk1"/>
                    </a:solidFill>
                    <a:latin typeface="Quattrocento Sans"/>
                    <a:ea typeface="Quattrocento Sans"/>
                    <a:cs typeface="Quattrocento Sans"/>
                    <a:sym typeface="Quattrocento Sans"/>
                  </a:rPr>
                  <a:t>Register Image</a:t>
                </a:r>
                <a:endParaRPr sz="1400"/>
              </a:p>
            </p:txBody>
          </p:sp>
          <p:grpSp>
            <p:nvGrpSpPr>
              <p:cNvPr id="6089" name="Google Shape;6089;p200"/>
              <p:cNvGrpSpPr/>
              <p:nvPr/>
            </p:nvGrpSpPr>
            <p:grpSpPr>
              <a:xfrm>
                <a:off x="5455197" y="2606982"/>
                <a:ext cx="1548168" cy="2411700"/>
                <a:chOff x="3345873" y="2606982"/>
                <a:chExt cx="1674600" cy="2411700"/>
              </a:xfrm>
            </p:grpSpPr>
            <p:sp>
              <p:nvSpPr>
                <p:cNvPr id="6090" name="Google Shape;6090;p200"/>
                <p:cNvSpPr/>
                <p:nvPr/>
              </p:nvSpPr>
              <p:spPr>
                <a:xfrm>
                  <a:off x="3347604" y="2606982"/>
                  <a:ext cx="1672799" cy="2411700"/>
                </a:xfrm>
                <a:prstGeom prst="rect">
                  <a:avLst/>
                </a:prstGeom>
                <a:noFill/>
                <a:ln w="12700" cap="flat" cmpd="sng">
                  <a:solidFill>
                    <a:schemeClr val="dk2"/>
                  </a:solidFill>
                  <a:prstDash val="solid"/>
                  <a:round/>
                  <a:headEnd type="none" w="sm" len="sm"/>
                  <a:tailEnd type="none" w="sm" len="sm"/>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cxnSp>
              <p:nvCxnSpPr>
                <p:cNvPr id="6091" name="Google Shape;6091;p200"/>
                <p:cNvCxnSpPr/>
                <p:nvPr/>
              </p:nvCxnSpPr>
              <p:spPr>
                <a:xfrm>
                  <a:off x="3345873" y="3002973"/>
                  <a:ext cx="1674600" cy="0"/>
                </a:xfrm>
                <a:prstGeom prst="straightConnector1">
                  <a:avLst/>
                </a:prstGeom>
                <a:noFill/>
                <a:ln w="12700" cap="flat" cmpd="sng">
                  <a:solidFill>
                    <a:schemeClr val="dk2"/>
                  </a:solidFill>
                  <a:prstDash val="solid"/>
                  <a:round/>
                  <a:headEnd type="none" w="sm" len="sm"/>
                  <a:tailEnd type="none" w="sm" len="sm"/>
                </a:ln>
              </p:spPr>
            </p:cxnSp>
          </p:grpSp>
        </p:grpSp>
        <p:grpSp>
          <p:nvGrpSpPr>
            <p:cNvPr id="6092" name="Google Shape;6092;p200"/>
            <p:cNvGrpSpPr/>
            <p:nvPr/>
          </p:nvGrpSpPr>
          <p:grpSpPr>
            <a:xfrm>
              <a:off x="6826676" y="3535679"/>
              <a:ext cx="1035834" cy="684787"/>
              <a:chOff x="5429065" y="4114800"/>
              <a:chExt cx="689178" cy="455614"/>
            </a:xfrm>
          </p:grpSpPr>
          <p:sp>
            <p:nvSpPr>
              <p:cNvPr id="6093" name="Google Shape;6093;p200"/>
              <p:cNvSpPr/>
              <p:nvPr/>
            </p:nvSpPr>
            <p:spPr>
              <a:xfrm>
                <a:off x="5429065" y="4114800"/>
                <a:ext cx="689178" cy="455614"/>
              </a:xfrm>
              <a:custGeom>
                <a:avLst/>
                <a:gdLst/>
                <a:ahLst/>
                <a:cxnLst/>
                <a:rect l="l" t="t" r="r" b="b"/>
                <a:pathLst>
                  <a:path w="1006" h="643" extrusionOk="0">
                    <a:moveTo>
                      <a:pt x="524" y="203"/>
                    </a:moveTo>
                    <a:cubicBezTo>
                      <a:pt x="627" y="203"/>
                      <a:pt x="627" y="203"/>
                      <a:pt x="627" y="203"/>
                    </a:cubicBezTo>
                    <a:cubicBezTo>
                      <a:pt x="627" y="307"/>
                      <a:pt x="627" y="307"/>
                      <a:pt x="627" y="307"/>
                    </a:cubicBezTo>
                    <a:cubicBezTo>
                      <a:pt x="678" y="307"/>
                      <a:pt x="678" y="307"/>
                      <a:pt x="678" y="307"/>
                    </a:cubicBezTo>
                    <a:cubicBezTo>
                      <a:pt x="702" y="307"/>
                      <a:pt x="727" y="303"/>
                      <a:pt x="750" y="295"/>
                    </a:cubicBezTo>
                    <a:cubicBezTo>
                      <a:pt x="761" y="291"/>
                      <a:pt x="773" y="286"/>
                      <a:pt x="784" y="280"/>
                    </a:cubicBezTo>
                    <a:cubicBezTo>
                      <a:pt x="770" y="261"/>
                      <a:pt x="762" y="237"/>
                      <a:pt x="760" y="214"/>
                    </a:cubicBezTo>
                    <a:cubicBezTo>
                      <a:pt x="757" y="182"/>
                      <a:pt x="764" y="141"/>
                      <a:pt x="785" y="116"/>
                    </a:cubicBezTo>
                    <a:cubicBezTo>
                      <a:pt x="796" y="104"/>
                      <a:pt x="796" y="104"/>
                      <a:pt x="796" y="104"/>
                    </a:cubicBezTo>
                    <a:cubicBezTo>
                      <a:pt x="809" y="114"/>
                      <a:pt x="809" y="114"/>
                      <a:pt x="809" y="114"/>
                    </a:cubicBezTo>
                    <a:cubicBezTo>
                      <a:pt x="841" y="140"/>
                      <a:pt x="868" y="176"/>
                      <a:pt x="873" y="217"/>
                    </a:cubicBezTo>
                    <a:cubicBezTo>
                      <a:pt x="912" y="205"/>
                      <a:pt x="958" y="208"/>
                      <a:pt x="992" y="228"/>
                    </a:cubicBezTo>
                    <a:cubicBezTo>
                      <a:pt x="1006" y="236"/>
                      <a:pt x="1006" y="236"/>
                      <a:pt x="1006" y="236"/>
                    </a:cubicBezTo>
                    <a:cubicBezTo>
                      <a:pt x="999" y="250"/>
                      <a:pt x="999" y="250"/>
                      <a:pt x="999" y="250"/>
                    </a:cubicBezTo>
                    <a:cubicBezTo>
                      <a:pt x="970" y="306"/>
                      <a:pt x="909" y="324"/>
                      <a:pt x="850" y="320"/>
                    </a:cubicBezTo>
                    <a:cubicBezTo>
                      <a:pt x="761" y="539"/>
                      <a:pt x="568" y="643"/>
                      <a:pt x="334" y="643"/>
                    </a:cubicBezTo>
                    <a:cubicBezTo>
                      <a:pt x="213" y="643"/>
                      <a:pt x="102" y="598"/>
                      <a:pt x="39" y="492"/>
                    </a:cubicBezTo>
                    <a:cubicBezTo>
                      <a:pt x="38" y="490"/>
                      <a:pt x="38" y="490"/>
                      <a:pt x="38" y="490"/>
                    </a:cubicBezTo>
                    <a:cubicBezTo>
                      <a:pt x="29" y="472"/>
                      <a:pt x="29" y="472"/>
                      <a:pt x="29" y="472"/>
                    </a:cubicBezTo>
                    <a:cubicBezTo>
                      <a:pt x="8" y="425"/>
                      <a:pt x="0" y="373"/>
                      <a:pt x="5" y="322"/>
                    </a:cubicBezTo>
                    <a:cubicBezTo>
                      <a:pt x="7" y="307"/>
                      <a:pt x="7" y="307"/>
                      <a:pt x="7" y="307"/>
                    </a:cubicBezTo>
                    <a:cubicBezTo>
                      <a:pt x="94" y="307"/>
                      <a:pt x="94" y="307"/>
                      <a:pt x="94" y="307"/>
                    </a:cubicBezTo>
                    <a:cubicBezTo>
                      <a:pt x="94" y="203"/>
                      <a:pt x="94" y="203"/>
                      <a:pt x="94" y="203"/>
                    </a:cubicBezTo>
                    <a:cubicBezTo>
                      <a:pt x="197" y="203"/>
                      <a:pt x="197" y="203"/>
                      <a:pt x="197" y="203"/>
                    </a:cubicBezTo>
                    <a:cubicBezTo>
                      <a:pt x="197" y="102"/>
                      <a:pt x="197" y="102"/>
                      <a:pt x="197" y="102"/>
                    </a:cubicBezTo>
                    <a:cubicBezTo>
                      <a:pt x="401" y="102"/>
                      <a:pt x="401" y="102"/>
                      <a:pt x="401" y="102"/>
                    </a:cubicBezTo>
                    <a:cubicBezTo>
                      <a:pt x="401" y="0"/>
                      <a:pt x="401" y="0"/>
                      <a:pt x="401" y="0"/>
                    </a:cubicBezTo>
                    <a:cubicBezTo>
                      <a:pt x="524" y="0"/>
                      <a:pt x="524" y="0"/>
                      <a:pt x="524" y="0"/>
                    </a:cubicBezTo>
                    <a:lnTo>
                      <a:pt x="524" y="203"/>
                    </a:ln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1A1A1A"/>
                  </a:solidFill>
                  <a:latin typeface="Quattrocento Sans"/>
                  <a:ea typeface="Quattrocento Sans"/>
                  <a:cs typeface="Quattrocento Sans"/>
                  <a:sym typeface="Quattrocento Sans"/>
                </a:endParaRPr>
              </a:p>
            </p:txBody>
          </p:sp>
          <p:sp>
            <p:nvSpPr>
              <p:cNvPr id="6094" name="Google Shape;6094;p200"/>
              <p:cNvSpPr/>
              <p:nvPr/>
            </p:nvSpPr>
            <p:spPr>
              <a:xfrm>
                <a:off x="5505641" y="4270375"/>
                <a:ext cx="61200" cy="618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1A1A1A"/>
                  </a:solidFill>
                  <a:latin typeface="Quattrocento Sans"/>
                  <a:ea typeface="Quattrocento Sans"/>
                  <a:cs typeface="Quattrocento Sans"/>
                  <a:sym typeface="Quattrocento Sans"/>
                </a:endParaRPr>
              </a:p>
            </p:txBody>
          </p:sp>
          <p:sp>
            <p:nvSpPr>
              <p:cNvPr id="6095" name="Google Shape;6095;p200"/>
              <p:cNvSpPr/>
              <p:nvPr/>
            </p:nvSpPr>
            <p:spPr>
              <a:xfrm>
                <a:off x="5576090" y="4197350"/>
                <a:ext cx="61200" cy="636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1A1A1A"/>
                  </a:solidFill>
                  <a:latin typeface="Quattrocento Sans"/>
                  <a:ea typeface="Quattrocento Sans"/>
                  <a:cs typeface="Quattrocento Sans"/>
                  <a:sym typeface="Quattrocento Sans"/>
                </a:endParaRPr>
              </a:p>
            </p:txBody>
          </p:sp>
          <p:sp>
            <p:nvSpPr>
              <p:cNvPr id="6096" name="Google Shape;6096;p200"/>
              <p:cNvSpPr/>
              <p:nvPr/>
            </p:nvSpPr>
            <p:spPr>
              <a:xfrm>
                <a:off x="5576090" y="4270375"/>
                <a:ext cx="61200" cy="618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1A1A1A"/>
                  </a:solidFill>
                  <a:latin typeface="Quattrocento Sans"/>
                  <a:ea typeface="Quattrocento Sans"/>
                  <a:cs typeface="Quattrocento Sans"/>
                  <a:sym typeface="Quattrocento Sans"/>
                </a:endParaRPr>
              </a:p>
            </p:txBody>
          </p:sp>
          <p:sp>
            <p:nvSpPr>
              <p:cNvPr id="6097" name="Google Shape;6097;p200"/>
              <p:cNvSpPr/>
              <p:nvPr/>
            </p:nvSpPr>
            <p:spPr>
              <a:xfrm>
                <a:off x="5646539" y="4270375"/>
                <a:ext cx="61200" cy="618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1A1A1A"/>
                  </a:solidFill>
                  <a:latin typeface="Quattrocento Sans"/>
                  <a:ea typeface="Quattrocento Sans"/>
                  <a:cs typeface="Quattrocento Sans"/>
                  <a:sym typeface="Quattrocento Sans"/>
                </a:endParaRPr>
              </a:p>
            </p:txBody>
          </p:sp>
          <p:sp>
            <p:nvSpPr>
              <p:cNvPr id="6098" name="Google Shape;6098;p200"/>
              <p:cNvSpPr/>
              <p:nvPr/>
            </p:nvSpPr>
            <p:spPr>
              <a:xfrm>
                <a:off x="5646539" y="4197350"/>
                <a:ext cx="61200" cy="636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1A1A1A"/>
                  </a:solidFill>
                  <a:latin typeface="Quattrocento Sans"/>
                  <a:ea typeface="Quattrocento Sans"/>
                  <a:cs typeface="Quattrocento Sans"/>
                  <a:sym typeface="Quattrocento Sans"/>
                </a:endParaRPr>
              </a:p>
            </p:txBody>
          </p:sp>
          <p:sp>
            <p:nvSpPr>
              <p:cNvPr id="6099" name="Google Shape;6099;p200"/>
              <p:cNvSpPr/>
              <p:nvPr/>
            </p:nvSpPr>
            <p:spPr>
              <a:xfrm>
                <a:off x="5716989" y="4270375"/>
                <a:ext cx="61200" cy="618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1A1A1A"/>
                  </a:solidFill>
                  <a:latin typeface="Quattrocento Sans"/>
                  <a:ea typeface="Quattrocento Sans"/>
                  <a:cs typeface="Quattrocento Sans"/>
                  <a:sym typeface="Quattrocento Sans"/>
                </a:endParaRPr>
              </a:p>
            </p:txBody>
          </p:sp>
          <p:sp>
            <p:nvSpPr>
              <p:cNvPr id="6100" name="Google Shape;6100;p200"/>
              <p:cNvSpPr/>
              <p:nvPr/>
            </p:nvSpPr>
            <p:spPr>
              <a:xfrm>
                <a:off x="5716989" y="4197350"/>
                <a:ext cx="61200" cy="636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1A1A1A"/>
                  </a:solidFill>
                  <a:latin typeface="Quattrocento Sans"/>
                  <a:ea typeface="Quattrocento Sans"/>
                  <a:cs typeface="Quattrocento Sans"/>
                  <a:sym typeface="Quattrocento Sans"/>
                </a:endParaRPr>
              </a:p>
            </p:txBody>
          </p:sp>
          <p:sp>
            <p:nvSpPr>
              <p:cNvPr id="6101" name="Google Shape;6101;p200"/>
              <p:cNvSpPr/>
              <p:nvPr/>
            </p:nvSpPr>
            <p:spPr>
              <a:xfrm>
                <a:off x="5716989" y="4125913"/>
                <a:ext cx="61200" cy="636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1A1A1A"/>
                  </a:solidFill>
                  <a:latin typeface="Quattrocento Sans"/>
                  <a:ea typeface="Quattrocento Sans"/>
                  <a:cs typeface="Quattrocento Sans"/>
                  <a:sym typeface="Quattrocento Sans"/>
                </a:endParaRPr>
              </a:p>
            </p:txBody>
          </p:sp>
          <p:sp>
            <p:nvSpPr>
              <p:cNvPr id="6102" name="Google Shape;6102;p200"/>
              <p:cNvSpPr/>
              <p:nvPr/>
            </p:nvSpPr>
            <p:spPr>
              <a:xfrm>
                <a:off x="5787438" y="4270375"/>
                <a:ext cx="61200" cy="618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1A1A1A"/>
                  </a:solidFill>
                  <a:latin typeface="Quattrocento Sans"/>
                  <a:ea typeface="Quattrocento Sans"/>
                  <a:cs typeface="Quattrocento Sans"/>
                  <a:sym typeface="Quattrocento Sans"/>
                </a:endParaRPr>
              </a:p>
            </p:txBody>
          </p:sp>
          <p:sp>
            <p:nvSpPr>
              <p:cNvPr id="6103" name="Google Shape;6103;p200"/>
              <p:cNvSpPr/>
              <p:nvPr/>
            </p:nvSpPr>
            <p:spPr>
              <a:xfrm>
                <a:off x="5615909" y="4433888"/>
                <a:ext cx="33600" cy="33300"/>
              </a:xfrm>
              <a:prstGeom prst="ellipse">
                <a:avLst/>
              </a:pr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1A1A1A"/>
                  </a:solidFill>
                  <a:latin typeface="Quattrocento Sans"/>
                  <a:ea typeface="Quattrocento Sans"/>
                  <a:cs typeface="Quattrocento Sans"/>
                  <a:sym typeface="Quattrocento Sans"/>
                </a:endParaRPr>
              </a:p>
            </p:txBody>
          </p:sp>
          <p:sp>
            <p:nvSpPr>
              <p:cNvPr id="6104" name="Google Shape;6104;p200"/>
              <p:cNvSpPr/>
              <p:nvPr/>
            </p:nvSpPr>
            <p:spPr>
              <a:xfrm>
                <a:off x="5622035" y="4438650"/>
                <a:ext cx="24504" cy="23813"/>
              </a:xfrm>
              <a:custGeom>
                <a:avLst/>
                <a:gdLst/>
                <a:ahLst/>
                <a:cxnLst/>
                <a:rect l="l" t="t" r="r" b="b"/>
                <a:pathLst>
                  <a:path w="35" h="34" extrusionOk="0">
                    <a:moveTo>
                      <a:pt x="18" y="0"/>
                    </a:moveTo>
                    <a:cubicBezTo>
                      <a:pt x="20" y="0"/>
                      <a:pt x="22" y="0"/>
                      <a:pt x="24" y="1"/>
                    </a:cubicBezTo>
                    <a:cubicBezTo>
                      <a:pt x="22" y="2"/>
                      <a:pt x="21" y="4"/>
                      <a:pt x="21" y="7"/>
                    </a:cubicBezTo>
                    <a:cubicBezTo>
                      <a:pt x="21" y="11"/>
                      <a:pt x="24" y="14"/>
                      <a:pt x="28" y="14"/>
                    </a:cubicBezTo>
                    <a:cubicBezTo>
                      <a:pt x="30" y="14"/>
                      <a:pt x="33" y="13"/>
                      <a:pt x="34" y="10"/>
                    </a:cubicBezTo>
                    <a:cubicBezTo>
                      <a:pt x="35" y="12"/>
                      <a:pt x="35" y="15"/>
                      <a:pt x="35" y="17"/>
                    </a:cubicBezTo>
                    <a:cubicBezTo>
                      <a:pt x="35" y="27"/>
                      <a:pt x="28" y="34"/>
                      <a:pt x="18" y="34"/>
                    </a:cubicBezTo>
                    <a:cubicBezTo>
                      <a:pt x="8" y="34"/>
                      <a:pt x="0" y="27"/>
                      <a:pt x="0" y="17"/>
                    </a:cubicBezTo>
                    <a:cubicBezTo>
                      <a:pt x="0" y="7"/>
                      <a:pt x="8" y="0"/>
                      <a:pt x="18" y="0"/>
                    </a:cubicBezTo>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1A1A1A"/>
                  </a:solidFill>
                  <a:latin typeface="Quattrocento Sans"/>
                  <a:ea typeface="Quattrocento Sans"/>
                  <a:cs typeface="Quattrocento Sans"/>
                  <a:sym typeface="Quattrocento Sans"/>
                </a:endParaRPr>
              </a:p>
            </p:txBody>
          </p:sp>
          <p:sp>
            <p:nvSpPr>
              <p:cNvPr id="6105" name="Google Shape;6105;p200"/>
              <p:cNvSpPr/>
              <p:nvPr/>
            </p:nvSpPr>
            <p:spPr>
              <a:xfrm>
                <a:off x="5487263" y="4479925"/>
                <a:ext cx="189907" cy="77788"/>
              </a:xfrm>
              <a:custGeom>
                <a:avLst/>
                <a:gdLst/>
                <a:ahLst/>
                <a:cxnLst/>
                <a:rect l="l" t="t" r="r" b="b"/>
                <a:pathLst>
                  <a:path w="279" h="110" extrusionOk="0">
                    <a:moveTo>
                      <a:pt x="279" y="110"/>
                    </a:moveTo>
                    <a:cubicBezTo>
                      <a:pt x="218" y="81"/>
                      <a:pt x="185" y="42"/>
                      <a:pt x="167" y="0"/>
                    </a:cubicBezTo>
                    <a:cubicBezTo>
                      <a:pt x="144" y="6"/>
                      <a:pt x="117" y="10"/>
                      <a:pt x="85" y="12"/>
                    </a:cubicBezTo>
                    <a:cubicBezTo>
                      <a:pt x="74" y="13"/>
                      <a:pt x="61" y="13"/>
                      <a:pt x="48" y="13"/>
                    </a:cubicBezTo>
                    <a:cubicBezTo>
                      <a:pt x="33" y="13"/>
                      <a:pt x="17" y="13"/>
                      <a:pt x="0" y="12"/>
                    </a:cubicBezTo>
                    <a:cubicBezTo>
                      <a:pt x="56" y="67"/>
                      <a:pt x="124" y="109"/>
                      <a:pt x="251" y="110"/>
                    </a:cubicBezTo>
                    <a:cubicBezTo>
                      <a:pt x="260" y="110"/>
                      <a:pt x="270" y="110"/>
                      <a:pt x="279" y="110"/>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1A1A1A"/>
                  </a:solidFill>
                  <a:latin typeface="Quattrocento Sans"/>
                  <a:ea typeface="Quattrocento Sans"/>
                  <a:cs typeface="Quattrocento Sans"/>
                  <a:sym typeface="Quattrocento Sans"/>
                </a:endParaRPr>
              </a:p>
            </p:txBody>
          </p:sp>
        </p:grpSp>
      </p:grpSp>
      <p:grpSp>
        <p:nvGrpSpPr>
          <p:cNvPr id="6106" name="Google Shape;6106;p200"/>
          <p:cNvGrpSpPr/>
          <p:nvPr/>
        </p:nvGrpSpPr>
        <p:grpSpPr>
          <a:xfrm>
            <a:off x="4401576" y="2509581"/>
            <a:ext cx="1861186" cy="2466795"/>
            <a:chOff x="4646154" y="2559491"/>
            <a:chExt cx="1898588" cy="2515854"/>
          </a:xfrm>
        </p:grpSpPr>
        <p:grpSp>
          <p:nvGrpSpPr>
            <p:cNvPr id="6107" name="Google Shape;6107;p200"/>
            <p:cNvGrpSpPr/>
            <p:nvPr/>
          </p:nvGrpSpPr>
          <p:grpSpPr>
            <a:xfrm>
              <a:off x="4646154" y="2559491"/>
              <a:ext cx="1898588" cy="2515854"/>
              <a:chOff x="5221432" y="2559491"/>
              <a:chExt cx="2015700" cy="2515854"/>
            </a:xfrm>
          </p:grpSpPr>
          <p:sp>
            <p:nvSpPr>
              <p:cNvPr id="6108" name="Google Shape;6108;p200"/>
              <p:cNvSpPr txBox="1"/>
              <p:nvPr/>
            </p:nvSpPr>
            <p:spPr>
              <a:xfrm>
                <a:off x="5392881" y="2559491"/>
                <a:ext cx="1672800" cy="489300"/>
              </a:xfrm>
              <a:prstGeom prst="rect">
                <a:avLst/>
              </a:prstGeom>
              <a:noFill/>
              <a:ln>
                <a:noFill/>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r>
                  <a:rPr lang="en-US" sz="1400">
                    <a:solidFill>
                      <a:schemeClr val="dk1"/>
                    </a:solidFill>
                    <a:latin typeface="Quattrocento Sans"/>
                    <a:ea typeface="Quattrocento Sans"/>
                    <a:cs typeface="Quattrocento Sans"/>
                    <a:sym typeface="Quattrocento Sans"/>
                  </a:rPr>
                  <a:t>Your IDE</a:t>
                </a:r>
                <a:endParaRPr sz="1400"/>
              </a:p>
            </p:txBody>
          </p:sp>
          <p:sp>
            <p:nvSpPr>
              <p:cNvPr id="6109" name="Google Shape;6109;p200"/>
              <p:cNvSpPr txBox="1"/>
              <p:nvPr/>
            </p:nvSpPr>
            <p:spPr>
              <a:xfrm>
                <a:off x="5221432" y="4634345"/>
                <a:ext cx="2015700" cy="441000"/>
              </a:xfrm>
              <a:prstGeom prst="rect">
                <a:avLst/>
              </a:prstGeom>
              <a:noFill/>
              <a:ln>
                <a:noFill/>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r>
                  <a:rPr lang="en-US" sz="1000">
                    <a:solidFill>
                      <a:schemeClr val="dk1"/>
                    </a:solidFill>
                    <a:latin typeface="Quattrocento Sans"/>
                    <a:ea typeface="Quattrocento Sans"/>
                    <a:cs typeface="Quattrocento Sans"/>
                    <a:sym typeface="Quattrocento Sans"/>
                  </a:rPr>
                  <a:t>Scoring File</a:t>
                </a:r>
                <a:endParaRPr sz="1400"/>
              </a:p>
            </p:txBody>
          </p:sp>
          <p:grpSp>
            <p:nvGrpSpPr>
              <p:cNvPr id="6110" name="Google Shape;6110;p200"/>
              <p:cNvGrpSpPr/>
              <p:nvPr/>
            </p:nvGrpSpPr>
            <p:grpSpPr>
              <a:xfrm>
                <a:off x="5455197" y="2606982"/>
                <a:ext cx="1548168" cy="2411700"/>
                <a:chOff x="3345873" y="2606982"/>
                <a:chExt cx="1674600" cy="2411700"/>
              </a:xfrm>
            </p:grpSpPr>
            <p:sp>
              <p:nvSpPr>
                <p:cNvPr id="6111" name="Google Shape;6111;p200"/>
                <p:cNvSpPr/>
                <p:nvPr/>
              </p:nvSpPr>
              <p:spPr>
                <a:xfrm>
                  <a:off x="3347603" y="2606982"/>
                  <a:ext cx="1672800" cy="2411700"/>
                </a:xfrm>
                <a:prstGeom prst="rect">
                  <a:avLst/>
                </a:prstGeom>
                <a:noFill/>
                <a:ln w="12700" cap="flat" cmpd="sng">
                  <a:solidFill>
                    <a:schemeClr val="dk2"/>
                  </a:solidFill>
                  <a:prstDash val="solid"/>
                  <a:round/>
                  <a:headEnd type="none" w="sm" len="sm"/>
                  <a:tailEnd type="none" w="sm" len="sm"/>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cxnSp>
              <p:nvCxnSpPr>
                <p:cNvPr id="6112" name="Google Shape;6112;p200"/>
                <p:cNvCxnSpPr/>
                <p:nvPr/>
              </p:nvCxnSpPr>
              <p:spPr>
                <a:xfrm>
                  <a:off x="3345873" y="3002973"/>
                  <a:ext cx="1674600" cy="0"/>
                </a:xfrm>
                <a:prstGeom prst="straightConnector1">
                  <a:avLst/>
                </a:prstGeom>
                <a:noFill/>
                <a:ln w="12700" cap="flat" cmpd="sng">
                  <a:solidFill>
                    <a:schemeClr val="dk2"/>
                  </a:solidFill>
                  <a:prstDash val="solid"/>
                  <a:round/>
                  <a:headEnd type="none" w="sm" len="sm"/>
                  <a:tailEnd type="none" w="sm" len="sm"/>
                </a:ln>
              </p:spPr>
            </p:cxnSp>
          </p:grpSp>
        </p:grpSp>
        <p:grpSp>
          <p:nvGrpSpPr>
            <p:cNvPr id="6113" name="Google Shape;6113;p200"/>
            <p:cNvGrpSpPr/>
            <p:nvPr/>
          </p:nvGrpSpPr>
          <p:grpSpPr>
            <a:xfrm>
              <a:off x="5350492" y="3600421"/>
              <a:ext cx="509721" cy="624257"/>
              <a:chOff x="965034" y="3437071"/>
              <a:chExt cx="528756" cy="647569"/>
            </a:xfrm>
          </p:grpSpPr>
          <p:grpSp>
            <p:nvGrpSpPr>
              <p:cNvPr id="6114" name="Google Shape;6114;p200"/>
              <p:cNvGrpSpPr/>
              <p:nvPr/>
            </p:nvGrpSpPr>
            <p:grpSpPr>
              <a:xfrm flipH="1">
                <a:off x="965034" y="3437071"/>
                <a:ext cx="528756" cy="647569"/>
                <a:chOff x="3004070" y="3685414"/>
                <a:chExt cx="403200" cy="493800"/>
              </a:xfrm>
            </p:grpSpPr>
            <p:sp>
              <p:nvSpPr>
                <p:cNvPr id="6115" name="Google Shape;6115;p200"/>
                <p:cNvSpPr/>
                <p:nvPr/>
              </p:nvSpPr>
              <p:spPr>
                <a:xfrm flipH="1">
                  <a:off x="3004070" y="3685414"/>
                  <a:ext cx="403200" cy="493800"/>
                </a:xfrm>
                <a:prstGeom prst="snip1Rect">
                  <a:avLst>
                    <a:gd name="adj" fmla="val 28736"/>
                  </a:avLst>
                </a:prstGeom>
                <a:noFill/>
                <a:ln w="12700" cap="flat" cmpd="sng">
                  <a:solidFill>
                    <a:schemeClr val="dk2"/>
                  </a:solidFill>
                  <a:prstDash val="solid"/>
                  <a:miter lim="800000"/>
                  <a:headEnd type="none" w="sm" len="sm"/>
                  <a:tailEnd type="none" w="sm" len="sm"/>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6116" name="Google Shape;6116;p200"/>
                <p:cNvSpPr/>
                <p:nvPr/>
              </p:nvSpPr>
              <p:spPr>
                <a:xfrm rot="8100000">
                  <a:off x="3012602" y="3733484"/>
                  <a:ext cx="159948" cy="81034"/>
                </a:xfrm>
                <a:prstGeom prst="triangle">
                  <a:avLst>
                    <a:gd name="adj" fmla="val 50000"/>
                  </a:avLst>
                </a:prstGeom>
                <a:noFill/>
                <a:ln w="12700" cap="flat" cmpd="sng">
                  <a:solidFill>
                    <a:schemeClr val="dk2"/>
                  </a:solidFill>
                  <a:prstDash val="solid"/>
                  <a:bevel/>
                  <a:headEnd type="none" w="sm" len="sm"/>
                  <a:tailEnd type="none" w="sm" len="sm"/>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grpSp>
          <p:cxnSp>
            <p:nvCxnSpPr>
              <p:cNvPr id="6117" name="Google Shape;6117;p200"/>
              <p:cNvCxnSpPr/>
              <p:nvPr/>
            </p:nvCxnSpPr>
            <p:spPr>
              <a:xfrm>
                <a:off x="1047750" y="3578225"/>
                <a:ext cx="216000" cy="0"/>
              </a:xfrm>
              <a:prstGeom prst="straightConnector1">
                <a:avLst/>
              </a:prstGeom>
              <a:noFill/>
              <a:ln w="12700" cap="rnd" cmpd="sng">
                <a:solidFill>
                  <a:schemeClr val="dk2"/>
                </a:solidFill>
                <a:prstDash val="solid"/>
                <a:miter lim="800000"/>
                <a:headEnd type="none" w="sm" len="sm"/>
                <a:tailEnd type="none" w="sm" len="sm"/>
              </a:ln>
            </p:spPr>
          </p:cxnSp>
          <p:cxnSp>
            <p:nvCxnSpPr>
              <p:cNvPr id="6118" name="Google Shape;6118;p200"/>
              <p:cNvCxnSpPr/>
              <p:nvPr/>
            </p:nvCxnSpPr>
            <p:spPr>
              <a:xfrm>
                <a:off x="1047750" y="3697817"/>
                <a:ext cx="368400" cy="0"/>
              </a:xfrm>
              <a:prstGeom prst="straightConnector1">
                <a:avLst/>
              </a:prstGeom>
              <a:noFill/>
              <a:ln w="12700" cap="rnd" cmpd="sng">
                <a:solidFill>
                  <a:schemeClr val="dk2"/>
                </a:solidFill>
                <a:prstDash val="solid"/>
                <a:miter lim="800000"/>
                <a:headEnd type="none" w="sm" len="sm"/>
                <a:tailEnd type="none" w="sm" len="sm"/>
              </a:ln>
            </p:spPr>
          </p:cxnSp>
          <p:cxnSp>
            <p:nvCxnSpPr>
              <p:cNvPr id="6119" name="Google Shape;6119;p200"/>
              <p:cNvCxnSpPr/>
              <p:nvPr/>
            </p:nvCxnSpPr>
            <p:spPr>
              <a:xfrm>
                <a:off x="1047750" y="3817409"/>
                <a:ext cx="368400" cy="0"/>
              </a:xfrm>
              <a:prstGeom prst="straightConnector1">
                <a:avLst/>
              </a:prstGeom>
              <a:noFill/>
              <a:ln w="12700" cap="rnd" cmpd="sng">
                <a:solidFill>
                  <a:schemeClr val="dk2"/>
                </a:solidFill>
                <a:prstDash val="solid"/>
                <a:miter lim="800000"/>
                <a:headEnd type="none" w="sm" len="sm"/>
                <a:tailEnd type="none" w="sm" len="sm"/>
              </a:ln>
            </p:spPr>
          </p:cxnSp>
          <p:cxnSp>
            <p:nvCxnSpPr>
              <p:cNvPr id="6120" name="Google Shape;6120;p200"/>
              <p:cNvCxnSpPr/>
              <p:nvPr/>
            </p:nvCxnSpPr>
            <p:spPr>
              <a:xfrm>
                <a:off x="1047750" y="3937000"/>
                <a:ext cx="368400" cy="0"/>
              </a:xfrm>
              <a:prstGeom prst="straightConnector1">
                <a:avLst/>
              </a:prstGeom>
              <a:noFill/>
              <a:ln w="12700" cap="rnd" cmpd="sng">
                <a:solidFill>
                  <a:schemeClr val="dk2"/>
                </a:solidFill>
                <a:prstDash val="solid"/>
                <a:miter lim="800000"/>
                <a:headEnd type="none" w="sm" len="sm"/>
                <a:tailEnd type="none" w="sm" len="sm"/>
              </a:ln>
            </p:spPr>
          </p:cxnSp>
        </p:grpSp>
      </p:grpSp>
      <p:grpSp>
        <p:nvGrpSpPr>
          <p:cNvPr id="6121" name="Google Shape;6121;p200"/>
          <p:cNvGrpSpPr/>
          <p:nvPr/>
        </p:nvGrpSpPr>
        <p:grpSpPr>
          <a:xfrm>
            <a:off x="9782736" y="2413998"/>
            <a:ext cx="1861186" cy="2616826"/>
            <a:chOff x="9979329" y="2462007"/>
            <a:chExt cx="1898588" cy="2668869"/>
          </a:xfrm>
        </p:grpSpPr>
        <p:grpSp>
          <p:nvGrpSpPr>
            <p:cNvPr id="6122" name="Google Shape;6122;p200"/>
            <p:cNvGrpSpPr/>
            <p:nvPr/>
          </p:nvGrpSpPr>
          <p:grpSpPr>
            <a:xfrm>
              <a:off x="9979329" y="2462007"/>
              <a:ext cx="1898588" cy="2668869"/>
              <a:chOff x="5221432" y="2462007"/>
              <a:chExt cx="2015700" cy="2668869"/>
            </a:xfrm>
          </p:grpSpPr>
          <p:sp>
            <p:nvSpPr>
              <p:cNvPr id="6123" name="Google Shape;6123;p200"/>
              <p:cNvSpPr txBox="1"/>
              <p:nvPr/>
            </p:nvSpPr>
            <p:spPr>
              <a:xfrm>
                <a:off x="5385016" y="2462007"/>
                <a:ext cx="1672800" cy="489300"/>
              </a:xfrm>
              <a:prstGeom prst="rect">
                <a:avLst/>
              </a:prstGeom>
              <a:noFill/>
              <a:ln>
                <a:noFill/>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r>
                  <a:rPr lang="en-US" sz="1400" dirty="0">
                    <a:solidFill>
                      <a:schemeClr val="dk1"/>
                    </a:solidFill>
                    <a:latin typeface="Quattrocento Sans"/>
                    <a:ea typeface="Quattrocento Sans"/>
                    <a:cs typeface="Quattrocento Sans"/>
                    <a:sym typeface="Quattrocento Sans"/>
                  </a:rPr>
                  <a:t>Image Registry</a:t>
                </a:r>
                <a:endParaRPr sz="1400" dirty="0"/>
              </a:p>
            </p:txBody>
          </p:sp>
          <p:sp>
            <p:nvSpPr>
              <p:cNvPr id="6124" name="Google Shape;6124;p200"/>
              <p:cNvSpPr txBox="1"/>
              <p:nvPr/>
            </p:nvSpPr>
            <p:spPr>
              <a:xfrm>
                <a:off x="5221432" y="4544676"/>
                <a:ext cx="2015700" cy="586200"/>
              </a:xfrm>
              <a:prstGeom prst="rect">
                <a:avLst/>
              </a:prstGeom>
              <a:noFill/>
              <a:ln>
                <a:noFill/>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r>
                  <a:rPr lang="en-US" sz="1000">
                    <a:solidFill>
                      <a:schemeClr val="dk1"/>
                    </a:solidFill>
                    <a:latin typeface="Quattrocento Sans"/>
                    <a:ea typeface="Quattrocento Sans"/>
                    <a:cs typeface="Quattrocento Sans"/>
                    <a:sym typeface="Quattrocento Sans"/>
                  </a:rPr>
                  <a:t>Deployment &amp; Model Monitoring</a:t>
                </a:r>
                <a:endParaRPr sz="1400"/>
              </a:p>
            </p:txBody>
          </p:sp>
          <p:grpSp>
            <p:nvGrpSpPr>
              <p:cNvPr id="6125" name="Google Shape;6125;p200"/>
              <p:cNvGrpSpPr/>
              <p:nvPr/>
            </p:nvGrpSpPr>
            <p:grpSpPr>
              <a:xfrm>
                <a:off x="5455197" y="2606983"/>
                <a:ext cx="1548168" cy="2411700"/>
                <a:chOff x="3345873" y="2606983"/>
                <a:chExt cx="1674600" cy="2411700"/>
              </a:xfrm>
            </p:grpSpPr>
            <p:sp>
              <p:nvSpPr>
                <p:cNvPr id="6126" name="Google Shape;6126;p200"/>
                <p:cNvSpPr/>
                <p:nvPr/>
              </p:nvSpPr>
              <p:spPr>
                <a:xfrm>
                  <a:off x="3347605" y="2606983"/>
                  <a:ext cx="1672799" cy="2411700"/>
                </a:xfrm>
                <a:prstGeom prst="rect">
                  <a:avLst/>
                </a:prstGeom>
                <a:noFill/>
                <a:ln w="12700" cap="flat" cmpd="sng">
                  <a:solidFill>
                    <a:schemeClr val="dk2"/>
                  </a:solidFill>
                  <a:prstDash val="solid"/>
                  <a:round/>
                  <a:headEnd type="none" w="sm" len="sm"/>
                  <a:tailEnd type="none" w="sm" len="sm"/>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cxnSp>
              <p:nvCxnSpPr>
                <p:cNvPr id="6127" name="Google Shape;6127;p200"/>
                <p:cNvCxnSpPr/>
                <p:nvPr/>
              </p:nvCxnSpPr>
              <p:spPr>
                <a:xfrm>
                  <a:off x="3345873" y="3002973"/>
                  <a:ext cx="1674600" cy="0"/>
                </a:xfrm>
                <a:prstGeom prst="straightConnector1">
                  <a:avLst/>
                </a:prstGeom>
                <a:noFill/>
                <a:ln w="12700" cap="flat" cmpd="sng">
                  <a:solidFill>
                    <a:schemeClr val="dk2"/>
                  </a:solidFill>
                  <a:prstDash val="solid"/>
                  <a:round/>
                  <a:headEnd type="none" w="sm" len="sm"/>
                  <a:tailEnd type="none" w="sm" len="sm"/>
                </a:ln>
              </p:spPr>
            </p:cxnSp>
          </p:grpSp>
        </p:grpSp>
        <p:sp>
          <p:nvSpPr>
            <p:cNvPr id="6128" name="Google Shape;6128;p200"/>
            <p:cNvSpPr/>
            <p:nvPr/>
          </p:nvSpPr>
          <p:spPr>
            <a:xfrm>
              <a:off x="10547588" y="3559464"/>
              <a:ext cx="623714" cy="598257"/>
            </a:xfrm>
            <a:custGeom>
              <a:avLst/>
              <a:gdLst/>
              <a:ahLst/>
              <a:cxnLst/>
              <a:rect l="l" t="t" r="r" b="b"/>
              <a:pathLst>
                <a:path w="509154" h="488373" extrusionOk="0">
                  <a:moveTo>
                    <a:pt x="0" y="0"/>
                  </a:moveTo>
                  <a:lnTo>
                    <a:pt x="0" y="488373"/>
                  </a:lnTo>
                  <a:lnTo>
                    <a:pt x="509154" y="488373"/>
                  </a:lnTo>
                </a:path>
              </a:pathLst>
            </a:custGeom>
            <a:noFill/>
            <a:ln w="12700" cap="flat" cmpd="sng">
              <a:solidFill>
                <a:schemeClr val="dk2"/>
              </a:solidFill>
              <a:prstDash val="solid"/>
              <a:round/>
              <a:headEnd type="none" w="sm" len="sm"/>
              <a:tailEnd type="none" w="sm" len="sm"/>
            </a:ln>
          </p:spPr>
          <p:txBody>
            <a:bodyPr spcFirstLastPara="1" wrap="square" lIns="89625" tIns="44800" rIns="89625" bIns="448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6129" name="Google Shape;6129;p200"/>
            <p:cNvSpPr/>
            <p:nvPr/>
          </p:nvSpPr>
          <p:spPr>
            <a:xfrm>
              <a:off x="10547588" y="3596957"/>
              <a:ext cx="617324" cy="560071"/>
            </a:xfrm>
            <a:custGeom>
              <a:avLst/>
              <a:gdLst/>
              <a:ahLst/>
              <a:cxnLst/>
              <a:rect l="l" t="t" r="r" b="b"/>
              <a:pathLst>
                <a:path w="540327" h="415637" extrusionOk="0">
                  <a:moveTo>
                    <a:pt x="0" y="415637"/>
                  </a:moveTo>
                  <a:lnTo>
                    <a:pt x="166254" y="176646"/>
                  </a:lnTo>
                  <a:lnTo>
                    <a:pt x="311727" y="332509"/>
                  </a:lnTo>
                  <a:lnTo>
                    <a:pt x="540327" y="0"/>
                  </a:lnTo>
                </a:path>
              </a:pathLst>
            </a:custGeom>
            <a:noFill/>
            <a:ln w="12700" cap="flat" cmpd="sng">
              <a:solidFill>
                <a:schemeClr val="dk2"/>
              </a:solidFill>
              <a:prstDash val="solid"/>
              <a:round/>
              <a:headEnd type="none" w="sm" len="sm"/>
              <a:tailEnd type="triangle" w="med" len="med"/>
            </a:ln>
          </p:spPr>
          <p:txBody>
            <a:bodyPr spcFirstLastPara="1" wrap="square" lIns="89625" tIns="44800" rIns="89625" bIns="448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grpSp>
      <p:grpSp>
        <p:nvGrpSpPr>
          <p:cNvPr id="6130" name="Google Shape;6130;p200"/>
          <p:cNvGrpSpPr/>
          <p:nvPr/>
        </p:nvGrpSpPr>
        <p:grpSpPr>
          <a:xfrm>
            <a:off x="1822459" y="2293814"/>
            <a:ext cx="826028" cy="3418905"/>
            <a:chOff x="1859083" y="2339433"/>
            <a:chExt cx="842628" cy="3486900"/>
          </a:xfrm>
        </p:grpSpPr>
        <p:sp>
          <p:nvSpPr>
            <p:cNvPr id="6131" name="Google Shape;6131;p200"/>
            <p:cNvSpPr/>
            <p:nvPr/>
          </p:nvSpPr>
          <p:spPr>
            <a:xfrm>
              <a:off x="1859083" y="2339433"/>
              <a:ext cx="152400" cy="3486900"/>
            </a:xfrm>
            <a:prstGeom prst="rightBracket">
              <a:avLst>
                <a:gd name="adj" fmla="val 0"/>
              </a:avLst>
            </a:prstGeom>
            <a:noFill/>
            <a:ln w="12700" cap="flat" cmpd="sng">
              <a:solidFill>
                <a:schemeClr val="dk2"/>
              </a:solidFill>
              <a:prstDash val="solid"/>
              <a:round/>
              <a:headEnd type="none" w="sm" len="sm"/>
              <a:tailEnd type="none" w="sm" len="sm"/>
            </a:ln>
          </p:spPr>
          <p:txBody>
            <a:bodyPr spcFirstLastPara="1" wrap="square" lIns="89625" tIns="44800" rIns="89625" bIns="44800" anchor="ctr" anchorCtr="0">
              <a:noAutofit/>
            </a:bodyPr>
            <a:lstStyle/>
            <a:p>
              <a:pPr marL="0" marR="0" lvl="0" indent="0" algn="ctr"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cxnSp>
          <p:nvCxnSpPr>
            <p:cNvPr id="6132" name="Google Shape;6132;p200"/>
            <p:cNvCxnSpPr/>
            <p:nvPr/>
          </p:nvCxnSpPr>
          <p:spPr>
            <a:xfrm>
              <a:off x="2011411" y="4023870"/>
              <a:ext cx="690300" cy="0"/>
            </a:xfrm>
            <a:prstGeom prst="straightConnector1">
              <a:avLst/>
            </a:prstGeom>
            <a:noFill/>
            <a:ln w="12700" cap="flat" cmpd="sng">
              <a:solidFill>
                <a:schemeClr val="dk2"/>
              </a:solidFill>
              <a:prstDash val="solid"/>
              <a:round/>
              <a:headEnd type="none" w="sm" len="sm"/>
              <a:tailEnd type="triangle" w="med" len="med"/>
            </a:ln>
          </p:spPr>
        </p:cxnSp>
      </p:grpSp>
      <p:cxnSp>
        <p:nvCxnSpPr>
          <p:cNvPr id="6133" name="Google Shape;6133;p200"/>
          <p:cNvCxnSpPr/>
          <p:nvPr/>
        </p:nvCxnSpPr>
        <p:spPr>
          <a:xfrm>
            <a:off x="4405264" y="3787843"/>
            <a:ext cx="0" cy="315000"/>
          </a:xfrm>
          <a:prstGeom prst="straightConnector1">
            <a:avLst/>
          </a:prstGeom>
          <a:noFill/>
          <a:ln w="12700" cap="flat" cmpd="sng">
            <a:solidFill>
              <a:schemeClr val="dk2"/>
            </a:solidFill>
            <a:prstDash val="solid"/>
            <a:round/>
            <a:headEnd type="none" w="sm" len="sm"/>
            <a:tailEnd type="none" w="sm" len="sm"/>
          </a:ln>
        </p:spPr>
      </p:cxnSp>
      <p:cxnSp>
        <p:nvCxnSpPr>
          <p:cNvPr id="6134" name="Google Shape;6134;p200"/>
          <p:cNvCxnSpPr/>
          <p:nvPr/>
        </p:nvCxnSpPr>
        <p:spPr>
          <a:xfrm>
            <a:off x="4405228" y="3787829"/>
            <a:ext cx="0" cy="315000"/>
          </a:xfrm>
          <a:prstGeom prst="straightConnector1">
            <a:avLst/>
          </a:prstGeom>
          <a:noFill/>
          <a:ln w="12700" cap="flat" cmpd="sng">
            <a:solidFill>
              <a:schemeClr val="dk2"/>
            </a:solidFill>
            <a:prstDash val="solid"/>
            <a:round/>
            <a:headEnd type="none" w="sm" len="sm"/>
            <a:tailEnd type="none" w="sm" len="sm"/>
          </a:ln>
        </p:spPr>
      </p:cxnSp>
      <p:cxnSp>
        <p:nvCxnSpPr>
          <p:cNvPr id="6135" name="Google Shape;6135;p200"/>
          <p:cNvCxnSpPr/>
          <p:nvPr/>
        </p:nvCxnSpPr>
        <p:spPr>
          <a:xfrm>
            <a:off x="6047356" y="3945329"/>
            <a:ext cx="319500" cy="0"/>
          </a:xfrm>
          <a:prstGeom prst="straightConnector1">
            <a:avLst/>
          </a:prstGeom>
          <a:noFill/>
          <a:ln w="12700" cap="flat" cmpd="sng">
            <a:solidFill>
              <a:schemeClr val="dk2"/>
            </a:solidFill>
            <a:prstDash val="solid"/>
            <a:round/>
            <a:headEnd type="none" w="sm" len="sm"/>
            <a:tailEnd type="triangle" w="med" len="med"/>
          </a:ln>
        </p:spPr>
      </p:cxnSp>
      <p:grpSp>
        <p:nvGrpSpPr>
          <p:cNvPr id="6136" name="Google Shape;6136;p200"/>
          <p:cNvGrpSpPr/>
          <p:nvPr/>
        </p:nvGrpSpPr>
        <p:grpSpPr>
          <a:xfrm>
            <a:off x="7860241" y="2832006"/>
            <a:ext cx="472014" cy="1883737"/>
            <a:chOff x="8018200" y="2888329"/>
            <a:chExt cx="481500" cy="1921200"/>
          </a:xfrm>
        </p:grpSpPr>
        <p:sp>
          <p:nvSpPr>
            <p:cNvPr id="6137" name="Google Shape;6137;p200"/>
            <p:cNvSpPr/>
            <p:nvPr/>
          </p:nvSpPr>
          <p:spPr>
            <a:xfrm rot="10800000">
              <a:off x="8287149" y="2888329"/>
              <a:ext cx="209400" cy="1921200"/>
            </a:xfrm>
            <a:prstGeom prst="rightBracket">
              <a:avLst>
                <a:gd name="adj" fmla="val 0"/>
              </a:avLst>
            </a:prstGeom>
            <a:noFill/>
            <a:ln w="12700" cap="flat" cmpd="sng">
              <a:solidFill>
                <a:schemeClr val="dk2"/>
              </a:solidFill>
              <a:prstDash val="solid"/>
              <a:round/>
              <a:headEnd type="none" w="sm" len="sm"/>
              <a:tailEnd type="none" w="sm" len="sm"/>
            </a:ln>
          </p:spPr>
          <p:txBody>
            <a:bodyPr spcFirstLastPara="1" wrap="square" lIns="89625" tIns="44800" rIns="89625" bIns="44800" anchor="ctr" anchorCtr="0">
              <a:noAutofit/>
            </a:bodyPr>
            <a:lstStyle/>
            <a:p>
              <a:pPr marL="0" marR="0" lvl="0" indent="0" algn="ctr"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cxnSp>
          <p:nvCxnSpPr>
            <p:cNvPr id="6138" name="Google Shape;6138;p200"/>
            <p:cNvCxnSpPr/>
            <p:nvPr/>
          </p:nvCxnSpPr>
          <p:spPr>
            <a:xfrm>
              <a:off x="8018200" y="4023870"/>
              <a:ext cx="481500" cy="0"/>
            </a:xfrm>
            <a:prstGeom prst="straightConnector1">
              <a:avLst/>
            </a:prstGeom>
            <a:noFill/>
            <a:ln w="12700" cap="flat" cmpd="sng">
              <a:solidFill>
                <a:schemeClr val="dk2"/>
              </a:solidFill>
              <a:prstDash val="solid"/>
              <a:round/>
              <a:headEnd type="none" w="sm" len="sm"/>
              <a:tailEnd type="triangle" w="med" len="med"/>
            </a:ln>
          </p:spPr>
        </p:cxnSp>
      </p:grpSp>
      <p:grpSp>
        <p:nvGrpSpPr>
          <p:cNvPr id="6139" name="Google Shape;6139;p200"/>
          <p:cNvGrpSpPr/>
          <p:nvPr/>
        </p:nvGrpSpPr>
        <p:grpSpPr>
          <a:xfrm>
            <a:off x="9418732" y="2832006"/>
            <a:ext cx="472014" cy="1883737"/>
            <a:chOff x="9608009" y="2888329"/>
            <a:chExt cx="481500" cy="1921200"/>
          </a:xfrm>
        </p:grpSpPr>
        <p:sp>
          <p:nvSpPr>
            <p:cNvPr id="6140" name="Google Shape;6140;p200"/>
            <p:cNvSpPr/>
            <p:nvPr/>
          </p:nvSpPr>
          <p:spPr>
            <a:xfrm rot="10800000">
              <a:off x="9876958" y="2888329"/>
              <a:ext cx="209400" cy="1921200"/>
            </a:xfrm>
            <a:prstGeom prst="rightBracket">
              <a:avLst>
                <a:gd name="adj" fmla="val 0"/>
              </a:avLst>
            </a:prstGeom>
            <a:noFill/>
            <a:ln w="12700" cap="flat" cmpd="sng">
              <a:solidFill>
                <a:schemeClr val="dk2"/>
              </a:solidFill>
              <a:prstDash val="solid"/>
              <a:round/>
              <a:headEnd type="none" w="sm" len="sm"/>
              <a:tailEnd type="none" w="sm" len="sm"/>
            </a:ln>
          </p:spPr>
          <p:txBody>
            <a:bodyPr spcFirstLastPara="1" wrap="square" lIns="89625" tIns="44800" rIns="89625" bIns="44800" anchor="ctr" anchorCtr="0">
              <a:noAutofit/>
            </a:bodyPr>
            <a:lstStyle/>
            <a:p>
              <a:pPr marL="0" marR="0" lvl="0" indent="0" algn="ctr"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cxnSp>
          <p:nvCxnSpPr>
            <p:cNvPr id="6141" name="Google Shape;6141;p200"/>
            <p:cNvCxnSpPr/>
            <p:nvPr/>
          </p:nvCxnSpPr>
          <p:spPr>
            <a:xfrm>
              <a:off x="9608009" y="4023870"/>
              <a:ext cx="481500" cy="0"/>
            </a:xfrm>
            <a:prstGeom prst="straightConnector1">
              <a:avLst/>
            </a:prstGeom>
            <a:noFill/>
            <a:ln w="12700" cap="flat" cmpd="sng">
              <a:solidFill>
                <a:schemeClr val="dk2"/>
              </a:solidFill>
              <a:prstDash val="solid"/>
              <a:round/>
              <a:headEnd type="none" w="sm" len="sm"/>
              <a:tailEnd type="triangle" w="med" len="med"/>
            </a:ln>
          </p:spPr>
        </p:cxnSp>
      </p:grpSp>
    </p:spTree>
    <p:extLst>
      <p:ext uri="{BB962C8B-B14F-4D97-AF65-F5344CB8AC3E}">
        <p14:creationId xmlns:p14="http://schemas.microsoft.com/office/powerpoint/2010/main" val="40175894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010"/>
                                        </p:tgtEl>
                                        <p:attrNameLst>
                                          <p:attrName>style.visibility</p:attrName>
                                        </p:attrNameLst>
                                      </p:cBhvr>
                                      <p:to>
                                        <p:strVal val="visible"/>
                                      </p:to>
                                    </p:set>
                                    <p:animEffect transition="in" filter="fade">
                                      <p:cBhvr>
                                        <p:cTn id="7" dur="500"/>
                                        <p:tgtEl>
                                          <p:spTgt spid="6010"/>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130"/>
                                        </p:tgtEl>
                                        <p:attrNameLst>
                                          <p:attrName>style.visibility</p:attrName>
                                        </p:attrNameLst>
                                      </p:cBhvr>
                                      <p:to>
                                        <p:strVal val="visible"/>
                                      </p:to>
                                    </p:set>
                                    <p:animEffect transition="in" filter="fade">
                                      <p:cBhvr>
                                        <p:cTn id="11" dur="500"/>
                                        <p:tgtEl>
                                          <p:spTgt spid="6130"/>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6007"/>
                                        </p:tgtEl>
                                        <p:attrNameLst>
                                          <p:attrName>style.visibility</p:attrName>
                                        </p:attrNameLst>
                                      </p:cBhvr>
                                      <p:to>
                                        <p:strVal val="visible"/>
                                      </p:to>
                                    </p:set>
                                    <p:animEffect transition="in" filter="fade">
                                      <p:cBhvr>
                                        <p:cTn id="15" dur="500"/>
                                        <p:tgtEl>
                                          <p:spTgt spid="6007"/>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6134"/>
                                        </p:tgtEl>
                                        <p:attrNameLst>
                                          <p:attrName>style.visibility</p:attrName>
                                        </p:attrNameLst>
                                      </p:cBhvr>
                                      <p:to>
                                        <p:strVal val="visible"/>
                                      </p:to>
                                    </p:set>
                                    <p:animEffect transition="in" filter="fade">
                                      <p:cBhvr>
                                        <p:cTn id="19" dur="500"/>
                                        <p:tgtEl>
                                          <p:spTgt spid="6134"/>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6133"/>
                                        </p:tgtEl>
                                        <p:attrNameLst>
                                          <p:attrName>style.visibility</p:attrName>
                                        </p:attrNameLst>
                                      </p:cBhvr>
                                      <p:to>
                                        <p:strVal val="visible"/>
                                      </p:to>
                                    </p:set>
                                    <p:animEffect transition="in" filter="fade">
                                      <p:cBhvr>
                                        <p:cTn id="23" dur="500"/>
                                        <p:tgtEl>
                                          <p:spTgt spid="6133"/>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6106"/>
                                        </p:tgtEl>
                                        <p:attrNameLst>
                                          <p:attrName>style.visibility</p:attrName>
                                        </p:attrNameLst>
                                      </p:cBhvr>
                                      <p:to>
                                        <p:strVal val="visible"/>
                                      </p:to>
                                    </p:set>
                                    <p:animEffect transition="in" filter="fade">
                                      <p:cBhvr>
                                        <p:cTn id="27" dur="500"/>
                                        <p:tgtEl>
                                          <p:spTgt spid="6106"/>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6135"/>
                                        </p:tgtEl>
                                        <p:attrNameLst>
                                          <p:attrName>style.visibility</p:attrName>
                                        </p:attrNameLst>
                                      </p:cBhvr>
                                      <p:to>
                                        <p:strVal val="visible"/>
                                      </p:to>
                                    </p:set>
                                    <p:animEffect transition="in" filter="fade">
                                      <p:cBhvr>
                                        <p:cTn id="31" dur="500"/>
                                        <p:tgtEl>
                                          <p:spTgt spid="6135"/>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6085"/>
                                        </p:tgtEl>
                                        <p:attrNameLst>
                                          <p:attrName>style.visibility</p:attrName>
                                        </p:attrNameLst>
                                      </p:cBhvr>
                                      <p:to>
                                        <p:strVal val="visible"/>
                                      </p:to>
                                    </p:set>
                                    <p:animEffect transition="in" filter="fade">
                                      <p:cBhvr>
                                        <p:cTn id="35" dur="500"/>
                                        <p:tgtEl>
                                          <p:spTgt spid="6085"/>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6136"/>
                                        </p:tgtEl>
                                        <p:attrNameLst>
                                          <p:attrName>style.visibility</p:attrName>
                                        </p:attrNameLst>
                                      </p:cBhvr>
                                      <p:to>
                                        <p:strVal val="visible"/>
                                      </p:to>
                                    </p:set>
                                    <p:animEffect transition="in" filter="fade">
                                      <p:cBhvr>
                                        <p:cTn id="39" dur="500"/>
                                        <p:tgtEl>
                                          <p:spTgt spid="6136"/>
                                        </p:tgtEl>
                                      </p:cBhvr>
                                    </p:animEffect>
                                  </p:childTnLst>
                                </p:cTn>
                              </p:par>
                            </p:childTnLst>
                          </p:cTn>
                        </p:par>
                        <p:par>
                          <p:cTn id="40" fill="hold">
                            <p:stCondLst>
                              <p:cond delay="4500"/>
                            </p:stCondLst>
                            <p:childTnLst>
                              <p:par>
                                <p:cTn id="41" presetID="10" presetClass="entr" presetSubtype="0" fill="hold" nodeType="afterEffect">
                                  <p:stCondLst>
                                    <p:cond delay="0"/>
                                  </p:stCondLst>
                                  <p:childTnLst>
                                    <p:set>
                                      <p:cBhvr>
                                        <p:cTn id="42" dur="1" fill="hold">
                                          <p:stCondLst>
                                            <p:cond delay="0"/>
                                          </p:stCondLst>
                                        </p:cTn>
                                        <p:tgtEl>
                                          <p:spTgt spid="6041"/>
                                        </p:tgtEl>
                                        <p:attrNameLst>
                                          <p:attrName>style.visibility</p:attrName>
                                        </p:attrNameLst>
                                      </p:cBhvr>
                                      <p:to>
                                        <p:strVal val="visible"/>
                                      </p:to>
                                    </p:set>
                                    <p:animEffect transition="in" filter="fade">
                                      <p:cBhvr>
                                        <p:cTn id="43" dur="500"/>
                                        <p:tgtEl>
                                          <p:spTgt spid="6041"/>
                                        </p:tgtEl>
                                      </p:cBhvr>
                                    </p:animEffect>
                                  </p:childTnLst>
                                </p:cTn>
                              </p:par>
                            </p:childTnLst>
                          </p:cTn>
                        </p:par>
                        <p:par>
                          <p:cTn id="44" fill="hold">
                            <p:stCondLst>
                              <p:cond delay="5000"/>
                            </p:stCondLst>
                            <p:childTnLst>
                              <p:par>
                                <p:cTn id="45" presetID="10" presetClass="entr" presetSubtype="0" fill="hold" nodeType="afterEffect">
                                  <p:stCondLst>
                                    <p:cond delay="0"/>
                                  </p:stCondLst>
                                  <p:childTnLst>
                                    <p:set>
                                      <p:cBhvr>
                                        <p:cTn id="46" dur="1" fill="hold">
                                          <p:stCondLst>
                                            <p:cond delay="0"/>
                                          </p:stCondLst>
                                        </p:cTn>
                                        <p:tgtEl>
                                          <p:spTgt spid="6139"/>
                                        </p:tgtEl>
                                        <p:attrNameLst>
                                          <p:attrName>style.visibility</p:attrName>
                                        </p:attrNameLst>
                                      </p:cBhvr>
                                      <p:to>
                                        <p:strVal val="visible"/>
                                      </p:to>
                                    </p:set>
                                    <p:animEffect transition="in" filter="fade">
                                      <p:cBhvr>
                                        <p:cTn id="47" dur="500"/>
                                        <p:tgtEl>
                                          <p:spTgt spid="6139"/>
                                        </p:tgtEl>
                                      </p:cBhvr>
                                    </p:animEffect>
                                  </p:childTnLst>
                                </p:cTn>
                              </p:par>
                            </p:childTnLst>
                          </p:cTn>
                        </p:par>
                        <p:par>
                          <p:cTn id="48" fill="hold">
                            <p:stCondLst>
                              <p:cond delay="5500"/>
                            </p:stCondLst>
                            <p:childTnLst>
                              <p:par>
                                <p:cTn id="49" presetID="10" presetClass="entr" presetSubtype="0" fill="hold" nodeType="afterEffect">
                                  <p:stCondLst>
                                    <p:cond delay="0"/>
                                  </p:stCondLst>
                                  <p:childTnLst>
                                    <p:set>
                                      <p:cBhvr>
                                        <p:cTn id="50" dur="1" fill="hold">
                                          <p:stCondLst>
                                            <p:cond delay="0"/>
                                          </p:stCondLst>
                                        </p:cTn>
                                        <p:tgtEl>
                                          <p:spTgt spid="6121"/>
                                        </p:tgtEl>
                                        <p:attrNameLst>
                                          <p:attrName>style.visibility</p:attrName>
                                        </p:attrNameLst>
                                      </p:cBhvr>
                                      <p:to>
                                        <p:strVal val="visible"/>
                                      </p:to>
                                    </p:set>
                                    <p:animEffect transition="in" filter="fade">
                                      <p:cBhvr>
                                        <p:cTn id="51" dur="500"/>
                                        <p:tgtEl>
                                          <p:spTgt spid="61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05155" y="387477"/>
            <a:ext cx="5421630" cy="878840"/>
          </a:xfrm>
          <a:prstGeom prst="rect">
            <a:avLst/>
          </a:prstGeom>
        </p:spPr>
        <p:txBody>
          <a:bodyPr vert="horz" wrap="square" lIns="0" tIns="12700" rIns="0" bIns="0" rtlCol="0">
            <a:spAutoFit/>
          </a:bodyPr>
          <a:lstStyle/>
          <a:p>
            <a:pPr marL="12700">
              <a:lnSpc>
                <a:spcPct val="100000"/>
              </a:lnSpc>
              <a:spcBef>
                <a:spcPts val="100"/>
              </a:spcBef>
            </a:pPr>
            <a:r>
              <a:rPr sz="3600" b="0" spc="-15" dirty="0">
                <a:solidFill>
                  <a:srgbClr val="000000"/>
                </a:solidFill>
                <a:latin typeface="Segoe UI Semibold"/>
                <a:cs typeface="Segoe UI Semibold"/>
              </a:rPr>
              <a:t>Azure </a:t>
            </a:r>
            <a:r>
              <a:rPr sz="3600" b="0" spc="-5" dirty="0">
                <a:solidFill>
                  <a:srgbClr val="000000"/>
                </a:solidFill>
                <a:latin typeface="Segoe UI Semibold"/>
                <a:cs typeface="Segoe UI Semibold"/>
              </a:rPr>
              <a:t>ML </a:t>
            </a:r>
            <a:r>
              <a:rPr sz="3600" b="0" spc="15" dirty="0">
                <a:solidFill>
                  <a:srgbClr val="000000"/>
                </a:solidFill>
                <a:latin typeface="Segoe UI Semibold"/>
                <a:cs typeface="Segoe UI Semibold"/>
              </a:rPr>
              <a:t>service</a:t>
            </a:r>
            <a:r>
              <a:rPr sz="3600" b="0" spc="-35" dirty="0">
                <a:solidFill>
                  <a:srgbClr val="000000"/>
                </a:solidFill>
                <a:latin typeface="Segoe UI Semibold"/>
                <a:cs typeface="Segoe UI Semibold"/>
              </a:rPr>
              <a:t> </a:t>
            </a:r>
            <a:r>
              <a:rPr sz="3600" b="0" spc="5" dirty="0">
                <a:solidFill>
                  <a:srgbClr val="000000"/>
                </a:solidFill>
                <a:latin typeface="Segoe UI Semibold"/>
                <a:cs typeface="Segoe UI Semibold"/>
              </a:rPr>
              <a:t>Artifacts</a:t>
            </a:r>
            <a:endParaRPr sz="3600">
              <a:latin typeface="Segoe UI Semibold"/>
              <a:cs typeface="Segoe UI Semibold"/>
            </a:endParaRPr>
          </a:p>
          <a:p>
            <a:pPr marL="12700">
              <a:lnSpc>
                <a:spcPct val="100000"/>
              </a:lnSpc>
              <a:spcBef>
                <a:spcPts val="55"/>
              </a:spcBef>
            </a:pPr>
            <a:r>
              <a:rPr sz="1950" b="0" dirty="0">
                <a:solidFill>
                  <a:srgbClr val="000000"/>
                </a:solidFill>
                <a:latin typeface="Segoe UI"/>
                <a:cs typeface="Segoe UI"/>
              </a:rPr>
              <a:t>Image and</a:t>
            </a:r>
            <a:r>
              <a:rPr sz="1950" b="0" spc="20" dirty="0">
                <a:solidFill>
                  <a:srgbClr val="000000"/>
                </a:solidFill>
                <a:latin typeface="Segoe UI"/>
                <a:cs typeface="Segoe UI"/>
              </a:rPr>
              <a:t> </a:t>
            </a:r>
            <a:r>
              <a:rPr sz="1950" b="0" dirty="0">
                <a:solidFill>
                  <a:srgbClr val="000000"/>
                </a:solidFill>
                <a:latin typeface="Segoe UI"/>
                <a:cs typeface="Segoe UI"/>
              </a:rPr>
              <a:t>Registry</a:t>
            </a:r>
            <a:endParaRPr sz="1950">
              <a:latin typeface="Segoe UI"/>
              <a:cs typeface="Segoe UI"/>
            </a:endParaRPr>
          </a:p>
        </p:txBody>
      </p:sp>
      <p:sp>
        <p:nvSpPr>
          <p:cNvPr id="3" name="object 3"/>
          <p:cNvSpPr/>
          <p:nvPr/>
        </p:nvSpPr>
        <p:spPr>
          <a:xfrm>
            <a:off x="6499111" y="1763267"/>
            <a:ext cx="1032510" cy="684530"/>
          </a:xfrm>
          <a:custGeom>
            <a:avLst/>
            <a:gdLst/>
            <a:ahLst/>
            <a:cxnLst/>
            <a:rect l="l" t="t" r="r" b="b"/>
            <a:pathLst>
              <a:path w="1032509" h="684530">
                <a:moveTo>
                  <a:pt x="816215" y="110617"/>
                </a:moveTo>
                <a:lnTo>
                  <a:pt x="804785" y="123444"/>
                </a:lnTo>
                <a:lnTo>
                  <a:pt x="791221" y="146200"/>
                </a:lnTo>
                <a:lnTo>
                  <a:pt x="782671" y="172815"/>
                </a:lnTo>
                <a:lnTo>
                  <a:pt x="778763" y="200810"/>
                </a:lnTo>
                <a:lnTo>
                  <a:pt x="779131" y="227711"/>
                </a:lnTo>
                <a:lnTo>
                  <a:pt x="781819" y="246185"/>
                </a:lnTo>
                <a:lnTo>
                  <a:pt x="786830" y="264445"/>
                </a:lnTo>
                <a:lnTo>
                  <a:pt x="794150" y="281896"/>
                </a:lnTo>
                <a:lnTo>
                  <a:pt x="803769" y="297942"/>
                </a:lnTo>
                <a:lnTo>
                  <a:pt x="795131" y="302567"/>
                </a:lnTo>
                <a:lnTo>
                  <a:pt x="750645" y="319518"/>
                </a:lnTo>
                <a:lnTo>
                  <a:pt x="694549" y="326644"/>
                </a:lnTo>
                <a:lnTo>
                  <a:pt x="3415" y="326644"/>
                </a:lnTo>
                <a:lnTo>
                  <a:pt x="1383" y="342646"/>
                </a:lnTo>
                <a:lnTo>
                  <a:pt x="0" y="383484"/>
                </a:lnTo>
                <a:lnTo>
                  <a:pt x="3653" y="424084"/>
                </a:lnTo>
                <a:lnTo>
                  <a:pt x="12330" y="463875"/>
                </a:lnTo>
                <a:lnTo>
                  <a:pt x="26021" y="502285"/>
                </a:lnTo>
                <a:lnTo>
                  <a:pt x="35292" y="521462"/>
                </a:lnTo>
                <a:lnTo>
                  <a:pt x="36308" y="523621"/>
                </a:lnTo>
                <a:lnTo>
                  <a:pt x="67038" y="568029"/>
                </a:lnTo>
                <a:lnTo>
                  <a:pt x="103145" y="604789"/>
                </a:lnTo>
                <a:lnTo>
                  <a:pt x="143940" y="634198"/>
                </a:lnTo>
                <a:lnTo>
                  <a:pt x="188733" y="656554"/>
                </a:lnTo>
                <a:lnTo>
                  <a:pt x="236836" y="672153"/>
                </a:lnTo>
                <a:lnTo>
                  <a:pt x="287561" y="681295"/>
                </a:lnTo>
                <a:lnTo>
                  <a:pt x="340219" y="684276"/>
                </a:lnTo>
                <a:lnTo>
                  <a:pt x="391202" y="682578"/>
                </a:lnTo>
                <a:lnTo>
                  <a:pt x="440753" y="677468"/>
                </a:lnTo>
                <a:lnTo>
                  <a:pt x="488729" y="668920"/>
                </a:lnTo>
                <a:lnTo>
                  <a:pt x="534987" y="656907"/>
                </a:lnTo>
                <a:lnTo>
                  <a:pt x="579386" y="641404"/>
                </a:lnTo>
                <a:lnTo>
                  <a:pt x="621783" y="622384"/>
                </a:lnTo>
                <a:lnTo>
                  <a:pt x="662037" y="599821"/>
                </a:lnTo>
                <a:lnTo>
                  <a:pt x="700004" y="573688"/>
                </a:lnTo>
                <a:lnTo>
                  <a:pt x="735543" y="543961"/>
                </a:lnTo>
                <a:lnTo>
                  <a:pt x="768512" y="510613"/>
                </a:lnTo>
                <a:lnTo>
                  <a:pt x="798769" y="473618"/>
                </a:lnTo>
                <a:lnTo>
                  <a:pt x="826170" y="432949"/>
                </a:lnTo>
                <a:lnTo>
                  <a:pt x="850575" y="388580"/>
                </a:lnTo>
                <a:lnTo>
                  <a:pt x="871841" y="340487"/>
                </a:lnTo>
                <a:lnTo>
                  <a:pt x="917225" y="339056"/>
                </a:lnTo>
                <a:lnTo>
                  <a:pt x="960121" y="327231"/>
                </a:lnTo>
                <a:lnTo>
                  <a:pt x="997231" y="303428"/>
                </a:lnTo>
                <a:lnTo>
                  <a:pt x="1025257" y="266065"/>
                </a:lnTo>
                <a:lnTo>
                  <a:pt x="1032496" y="251206"/>
                </a:lnTo>
                <a:lnTo>
                  <a:pt x="1018018" y="242697"/>
                </a:lnTo>
                <a:lnTo>
                  <a:pt x="991631" y="230886"/>
                </a:lnTo>
                <a:lnTo>
                  <a:pt x="895463" y="230886"/>
                </a:lnTo>
                <a:lnTo>
                  <a:pt x="887664" y="199276"/>
                </a:lnTo>
                <a:lnTo>
                  <a:pt x="872984" y="170132"/>
                </a:lnTo>
                <a:lnTo>
                  <a:pt x="853064" y="143964"/>
                </a:lnTo>
                <a:lnTo>
                  <a:pt x="829550" y="121285"/>
                </a:lnTo>
                <a:lnTo>
                  <a:pt x="816215" y="110617"/>
                </a:lnTo>
                <a:close/>
              </a:path>
              <a:path w="1032509" h="684530">
                <a:moveTo>
                  <a:pt x="642098" y="216027"/>
                </a:moveTo>
                <a:lnTo>
                  <a:pt x="92950" y="216027"/>
                </a:lnTo>
                <a:lnTo>
                  <a:pt x="92950" y="326644"/>
                </a:lnTo>
                <a:lnTo>
                  <a:pt x="642098" y="326644"/>
                </a:lnTo>
                <a:lnTo>
                  <a:pt x="642098" y="216027"/>
                </a:lnTo>
                <a:close/>
              </a:path>
              <a:path w="1032509" h="684530">
                <a:moveTo>
                  <a:pt x="958740" y="224027"/>
                </a:moveTo>
                <a:lnTo>
                  <a:pt x="926685" y="224373"/>
                </a:lnTo>
                <a:lnTo>
                  <a:pt x="895463" y="230886"/>
                </a:lnTo>
                <a:lnTo>
                  <a:pt x="991631" y="230886"/>
                </a:lnTo>
                <a:lnTo>
                  <a:pt x="989796" y="230064"/>
                </a:lnTo>
                <a:lnTo>
                  <a:pt x="958740" y="224027"/>
                </a:lnTo>
                <a:close/>
              </a:path>
              <a:path w="1032509" h="684530">
                <a:moveTo>
                  <a:pt x="535926" y="0"/>
                </a:moveTo>
                <a:lnTo>
                  <a:pt x="409307" y="0"/>
                </a:lnTo>
                <a:lnTo>
                  <a:pt x="409307" y="108585"/>
                </a:lnTo>
                <a:lnTo>
                  <a:pt x="199122" y="108585"/>
                </a:lnTo>
                <a:lnTo>
                  <a:pt x="199122" y="216027"/>
                </a:lnTo>
                <a:lnTo>
                  <a:pt x="535926" y="216027"/>
                </a:lnTo>
                <a:lnTo>
                  <a:pt x="535926" y="0"/>
                </a:lnTo>
                <a:close/>
              </a:path>
            </a:pathLst>
          </a:custGeom>
          <a:solidFill>
            <a:srgbClr val="0078D3"/>
          </a:solidFill>
        </p:spPr>
        <p:txBody>
          <a:bodyPr wrap="square" lIns="0" tIns="0" rIns="0" bIns="0" rtlCol="0"/>
          <a:lstStyle/>
          <a:p>
            <a:endParaRPr/>
          </a:p>
        </p:txBody>
      </p:sp>
      <p:sp>
        <p:nvSpPr>
          <p:cNvPr id="4" name="object 4"/>
          <p:cNvSpPr/>
          <p:nvPr/>
        </p:nvSpPr>
        <p:spPr>
          <a:xfrm>
            <a:off x="6611111" y="1996439"/>
            <a:ext cx="91440" cy="93345"/>
          </a:xfrm>
          <a:custGeom>
            <a:avLst/>
            <a:gdLst/>
            <a:ahLst/>
            <a:cxnLst/>
            <a:rect l="l" t="t" r="r" b="b"/>
            <a:pathLst>
              <a:path w="91440" h="93344">
                <a:moveTo>
                  <a:pt x="0" y="92963"/>
                </a:moveTo>
                <a:lnTo>
                  <a:pt x="91440" y="92963"/>
                </a:lnTo>
                <a:lnTo>
                  <a:pt x="91440" y="0"/>
                </a:lnTo>
                <a:lnTo>
                  <a:pt x="0" y="0"/>
                </a:lnTo>
                <a:lnTo>
                  <a:pt x="0" y="92963"/>
                </a:lnTo>
                <a:close/>
              </a:path>
            </a:pathLst>
          </a:custGeom>
          <a:solidFill>
            <a:srgbClr val="FFFFFF"/>
          </a:solidFill>
        </p:spPr>
        <p:txBody>
          <a:bodyPr wrap="square" lIns="0" tIns="0" rIns="0" bIns="0" rtlCol="0"/>
          <a:lstStyle/>
          <a:p>
            <a:endParaRPr/>
          </a:p>
        </p:txBody>
      </p:sp>
      <p:sp>
        <p:nvSpPr>
          <p:cNvPr id="5" name="object 5"/>
          <p:cNvSpPr/>
          <p:nvPr/>
        </p:nvSpPr>
        <p:spPr>
          <a:xfrm>
            <a:off x="6716268" y="1886711"/>
            <a:ext cx="93345" cy="96520"/>
          </a:xfrm>
          <a:custGeom>
            <a:avLst/>
            <a:gdLst/>
            <a:ahLst/>
            <a:cxnLst/>
            <a:rect l="l" t="t" r="r" b="b"/>
            <a:pathLst>
              <a:path w="93345" h="96519">
                <a:moveTo>
                  <a:pt x="0" y="96012"/>
                </a:moveTo>
                <a:lnTo>
                  <a:pt x="92964" y="96012"/>
                </a:lnTo>
                <a:lnTo>
                  <a:pt x="92964" y="0"/>
                </a:lnTo>
                <a:lnTo>
                  <a:pt x="0" y="0"/>
                </a:lnTo>
                <a:lnTo>
                  <a:pt x="0" y="96012"/>
                </a:lnTo>
                <a:close/>
              </a:path>
            </a:pathLst>
          </a:custGeom>
          <a:solidFill>
            <a:srgbClr val="FFFFFF"/>
          </a:solidFill>
        </p:spPr>
        <p:txBody>
          <a:bodyPr wrap="square" lIns="0" tIns="0" rIns="0" bIns="0" rtlCol="0"/>
          <a:lstStyle/>
          <a:p>
            <a:endParaRPr/>
          </a:p>
        </p:txBody>
      </p:sp>
      <p:sp>
        <p:nvSpPr>
          <p:cNvPr id="6" name="object 6"/>
          <p:cNvSpPr/>
          <p:nvPr/>
        </p:nvSpPr>
        <p:spPr>
          <a:xfrm>
            <a:off x="6716268" y="1996439"/>
            <a:ext cx="93345" cy="93345"/>
          </a:xfrm>
          <a:custGeom>
            <a:avLst/>
            <a:gdLst/>
            <a:ahLst/>
            <a:cxnLst/>
            <a:rect l="l" t="t" r="r" b="b"/>
            <a:pathLst>
              <a:path w="93345" h="93344">
                <a:moveTo>
                  <a:pt x="0" y="92963"/>
                </a:moveTo>
                <a:lnTo>
                  <a:pt x="92964" y="92963"/>
                </a:lnTo>
                <a:lnTo>
                  <a:pt x="92964" y="0"/>
                </a:lnTo>
                <a:lnTo>
                  <a:pt x="0" y="0"/>
                </a:lnTo>
                <a:lnTo>
                  <a:pt x="0" y="92963"/>
                </a:lnTo>
                <a:close/>
              </a:path>
            </a:pathLst>
          </a:custGeom>
          <a:solidFill>
            <a:srgbClr val="FFFFFF"/>
          </a:solidFill>
        </p:spPr>
        <p:txBody>
          <a:bodyPr wrap="square" lIns="0" tIns="0" rIns="0" bIns="0" rtlCol="0"/>
          <a:lstStyle/>
          <a:p>
            <a:endParaRPr/>
          </a:p>
        </p:txBody>
      </p:sp>
      <p:sp>
        <p:nvSpPr>
          <p:cNvPr id="7" name="object 7"/>
          <p:cNvSpPr/>
          <p:nvPr/>
        </p:nvSpPr>
        <p:spPr>
          <a:xfrm>
            <a:off x="6822947" y="1996439"/>
            <a:ext cx="91440" cy="93345"/>
          </a:xfrm>
          <a:custGeom>
            <a:avLst/>
            <a:gdLst/>
            <a:ahLst/>
            <a:cxnLst/>
            <a:rect l="l" t="t" r="r" b="b"/>
            <a:pathLst>
              <a:path w="91440" h="93344">
                <a:moveTo>
                  <a:pt x="0" y="92963"/>
                </a:moveTo>
                <a:lnTo>
                  <a:pt x="91440" y="92963"/>
                </a:lnTo>
                <a:lnTo>
                  <a:pt x="91440" y="0"/>
                </a:lnTo>
                <a:lnTo>
                  <a:pt x="0" y="0"/>
                </a:lnTo>
                <a:lnTo>
                  <a:pt x="0" y="92963"/>
                </a:lnTo>
                <a:close/>
              </a:path>
            </a:pathLst>
          </a:custGeom>
          <a:solidFill>
            <a:srgbClr val="FFFFFF"/>
          </a:solidFill>
        </p:spPr>
        <p:txBody>
          <a:bodyPr wrap="square" lIns="0" tIns="0" rIns="0" bIns="0" rtlCol="0"/>
          <a:lstStyle/>
          <a:p>
            <a:endParaRPr/>
          </a:p>
        </p:txBody>
      </p:sp>
      <p:sp>
        <p:nvSpPr>
          <p:cNvPr id="8" name="object 8"/>
          <p:cNvSpPr/>
          <p:nvPr/>
        </p:nvSpPr>
        <p:spPr>
          <a:xfrm>
            <a:off x="6822947" y="1886711"/>
            <a:ext cx="91440" cy="96520"/>
          </a:xfrm>
          <a:custGeom>
            <a:avLst/>
            <a:gdLst/>
            <a:ahLst/>
            <a:cxnLst/>
            <a:rect l="l" t="t" r="r" b="b"/>
            <a:pathLst>
              <a:path w="91440" h="96519">
                <a:moveTo>
                  <a:pt x="0" y="96012"/>
                </a:moveTo>
                <a:lnTo>
                  <a:pt x="91440" y="96012"/>
                </a:lnTo>
                <a:lnTo>
                  <a:pt x="91440" y="0"/>
                </a:lnTo>
                <a:lnTo>
                  <a:pt x="0" y="0"/>
                </a:lnTo>
                <a:lnTo>
                  <a:pt x="0" y="96012"/>
                </a:lnTo>
                <a:close/>
              </a:path>
            </a:pathLst>
          </a:custGeom>
          <a:solidFill>
            <a:srgbClr val="FFFFFF"/>
          </a:solidFill>
        </p:spPr>
        <p:txBody>
          <a:bodyPr wrap="square" lIns="0" tIns="0" rIns="0" bIns="0" rtlCol="0"/>
          <a:lstStyle/>
          <a:p>
            <a:endParaRPr/>
          </a:p>
        </p:txBody>
      </p:sp>
      <p:sp>
        <p:nvSpPr>
          <p:cNvPr id="9" name="object 9"/>
          <p:cNvSpPr/>
          <p:nvPr/>
        </p:nvSpPr>
        <p:spPr>
          <a:xfrm>
            <a:off x="6928104" y="1996439"/>
            <a:ext cx="93345" cy="93345"/>
          </a:xfrm>
          <a:custGeom>
            <a:avLst/>
            <a:gdLst/>
            <a:ahLst/>
            <a:cxnLst/>
            <a:rect l="l" t="t" r="r" b="b"/>
            <a:pathLst>
              <a:path w="93345" h="93344">
                <a:moveTo>
                  <a:pt x="0" y="92963"/>
                </a:moveTo>
                <a:lnTo>
                  <a:pt x="92964" y="92963"/>
                </a:lnTo>
                <a:lnTo>
                  <a:pt x="92964" y="0"/>
                </a:lnTo>
                <a:lnTo>
                  <a:pt x="0" y="0"/>
                </a:lnTo>
                <a:lnTo>
                  <a:pt x="0" y="92963"/>
                </a:lnTo>
                <a:close/>
              </a:path>
            </a:pathLst>
          </a:custGeom>
          <a:solidFill>
            <a:srgbClr val="FFFFFF"/>
          </a:solidFill>
        </p:spPr>
        <p:txBody>
          <a:bodyPr wrap="square" lIns="0" tIns="0" rIns="0" bIns="0" rtlCol="0"/>
          <a:lstStyle/>
          <a:p>
            <a:endParaRPr/>
          </a:p>
        </p:txBody>
      </p:sp>
      <p:sp>
        <p:nvSpPr>
          <p:cNvPr id="10" name="object 10"/>
          <p:cNvSpPr/>
          <p:nvPr/>
        </p:nvSpPr>
        <p:spPr>
          <a:xfrm>
            <a:off x="6928104" y="1886711"/>
            <a:ext cx="93345" cy="96520"/>
          </a:xfrm>
          <a:custGeom>
            <a:avLst/>
            <a:gdLst/>
            <a:ahLst/>
            <a:cxnLst/>
            <a:rect l="l" t="t" r="r" b="b"/>
            <a:pathLst>
              <a:path w="93345" h="96519">
                <a:moveTo>
                  <a:pt x="0" y="96012"/>
                </a:moveTo>
                <a:lnTo>
                  <a:pt x="92964" y="96012"/>
                </a:lnTo>
                <a:lnTo>
                  <a:pt x="92964" y="0"/>
                </a:lnTo>
                <a:lnTo>
                  <a:pt x="0" y="0"/>
                </a:lnTo>
                <a:lnTo>
                  <a:pt x="0" y="96012"/>
                </a:lnTo>
                <a:close/>
              </a:path>
            </a:pathLst>
          </a:custGeom>
          <a:solidFill>
            <a:srgbClr val="FFFFFF"/>
          </a:solidFill>
        </p:spPr>
        <p:txBody>
          <a:bodyPr wrap="square" lIns="0" tIns="0" rIns="0" bIns="0" rtlCol="0"/>
          <a:lstStyle/>
          <a:p>
            <a:endParaRPr/>
          </a:p>
        </p:txBody>
      </p:sp>
      <p:sp>
        <p:nvSpPr>
          <p:cNvPr id="11" name="object 11"/>
          <p:cNvSpPr/>
          <p:nvPr/>
        </p:nvSpPr>
        <p:spPr>
          <a:xfrm>
            <a:off x="6928104" y="1780032"/>
            <a:ext cx="93345" cy="94615"/>
          </a:xfrm>
          <a:custGeom>
            <a:avLst/>
            <a:gdLst/>
            <a:ahLst/>
            <a:cxnLst/>
            <a:rect l="l" t="t" r="r" b="b"/>
            <a:pathLst>
              <a:path w="93345" h="94614">
                <a:moveTo>
                  <a:pt x="0" y="94487"/>
                </a:moveTo>
                <a:lnTo>
                  <a:pt x="92964" y="94487"/>
                </a:lnTo>
                <a:lnTo>
                  <a:pt x="92964" y="0"/>
                </a:lnTo>
                <a:lnTo>
                  <a:pt x="0" y="0"/>
                </a:lnTo>
                <a:lnTo>
                  <a:pt x="0" y="94487"/>
                </a:lnTo>
                <a:close/>
              </a:path>
            </a:pathLst>
          </a:custGeom>
          <a:solidFill>
            <a:srgbClr val="FFFFFF"/>
          </a:solidFill>
        </p:spPr>
        <p:txBody>
          <a:bodyPr wrap="square" lIns="0" tIns="0" rIns="0" bIns="0" rtlCol="0"/>
          <a:lstStyle/>
          <a:p>
            <a:endParaRPr/>
          </a:p>
        </p:txBody>
      </p:sp>
      <p:sp>
        <p:nvSpPr>
          <p:cNvPr id="12" name="object 12"/>
          <p:cNvSpPr/>
          <p:nvPr/>
        </p:nvSpPr>
        <p:spPr>
          <a:xfrm>
            <a:off x="7034783" y="1996439"/>
            <a:ext cx="91440" cy="93345"/>
          </a:xfrm>
          <a:custGeom>
            <a:avLst/>
            <a:gdLst/>
            <a:ahLst/>
            <a:cxnLst/>
            <a:rect l="l" t="t" r="r" b="b"/>
            <a:pathLst>
              <a:path w="91440" h="93344">
                <a:moveTo>
                  <a:pt x="0" y="92963"/>
                </a:moveTo>
                <a:lnTo>
                  <a:pt x="91440" y="92963"/>
                </a:lnTo>
                <a:lnTo>
                  <a:pt x="91440" y="0"/>
                </a:lnTo>
                <a:lnTo>
                  <a:pt x="0" y="0"/>
                </a:lnTo>
                <a:lnTo>
                  <a:pt x="0" y="92963"/>
                </a:lnTo>
                <a:close/>
              </a:path>
            </a:pathLst>
          </a:custGeom>
          <a:solidFill>
            <a:srgbClr val="FFFFFF"/>
          </a:solidFill>
        </p:spPr>
        <p:txBody>
          <a:bodyPr wrap="square" lIns="0" tIns="0" rIns="0" bIns="0" rtlCol="0"/>
          <a:lstStyle/>
          <a:p>
            <a:endParaRPr/>
          </a:p>
        </p:txBody>
      </p:sp>
      <p:sp>
        <p:nvSpPr>
          <p:cNvPr id="13" name="object 13"/>
          <p:cNvSpPr/>
          <p:nvPr/>
        </p:nvSpPr>
        <p:spPr>
          <a:xfrm>
            <a:off x="6777228" y="2241804"/>
            <a:ext cx="50800" cy="50800"/>
          </a:xfrm>
          <a:custGeom>
            <a:avLst/>
            <a:gdLst/>
            <a:ahLst/>
            <a:cxnLst/>
            <a:rect l="l" t="t" r="r" b="b"/>
            <a:pathLst>
              <a:path w="50800" h="50800">
                <a:moveTo>
                  <a:pt x="25146" y="0"/>
                </a:moveTo>
                <a:lnTo>
                  <a:pt x="15376" y="1982"/>
                </a:lnTo>
                <a:lnTo>
                  <a:pt x="7381" y="7381"/>
                </a:lnTo>
                <a:lnTo>
                  <a:pt x="1982" y="15376"/>
                </a:lnTo>
                <a:lnTo>
                  <a:pt x="0" y="25146"/>
                </a:lnTo>
                <a:lnTo>
                  <a:pt x="1982" y="34915"/>
                </a:lnTo>
                <a:lnTo>
                  <a:pt x="7381" y="42910"/>
                </a:lnTo>
                <a:lnTo>
                  <a:pt x="15376" y="48309"/>
                </a:lnTo>
                <a:lnTo>
                  <a:pt x="25146" y="50292"/>
                </a:lnTo>
                <a:lnTo>
                  <a:pt x="34915" y="48309"/>
                </a:lnTo>
                <a:lnTo>
                  <a:pt x="42910" y="42910"/>
                </a:lnTo>
                <a:lnTo>
                  <a:pt x="48309" y="34915"/>
                </a:lnTo>
                <a:lnTo>
                  <a:pt x="50292" y="25146"/>
                </a:lnTo>
                <a:lnTo>
                  <a:pt x="48309" y="15376"/>
                </a:lnTo>
                <a:lnTo>
                  <a:pt x="42910" y="7381"/>
                </a:lnTo>
                <a:lnTo>
                  <a:pt x="34915" y="1982"/>
                </a:lnTo>
                <a:lnTo>
                  <a:pt x="25146" y="0"/>
                </a:lnTo>
                <a:close/>
              </a:path>
            </a:pathLst>
          </a:custGeom>
          <a:solidFill>
            <a:srgbClr val="FFFFFF"/>
          </a:solidFill>
        </p:spPr>
        <p:txBody>
          <a:bodyPr wrap="square" lIns="0" tIns="0" rIns="0" bIns="0" rtlCol="0"/>
          <a:lstStyle/>
          <a:p>
            <a:endParaRPr/>
          </a:p>
        </p:txBody>
      </p:sp>
      <p:sp>
        <p:nvSpPr>
          <p:cNvPr id="14" name="object 14"/>
          <p:cNvSpPr/>
          <p:nvPr/>
        </p:nvSpPr>
        <p:spPr>
          <a:xfrm>
            <a:off x="6786371" y="2249423"/>
            <a:ext cx="36830" cy="36830"/>
          </a:xfrm>
          <a:custGeom>
            <a:avLst/>
            <a:gdLst/>
            <a:ahLst/>
            <a:cxnLst/>
            <a:rect l="l" t="t" r="r" b="b"/>
            <a:pathLst>
              <a:path w="36829" h="36830">
                <a:moveTo>
                  <a:pt x="22986" y="0"/>
                </a:moveTo>
                <a:lnTo>
                  <a:pt x="18796" y="0"/>
                </a:lnTo>
                <a:lnTo>
                  <a:pt x="11465" y="1339"/>
                </a:lnTo>
                <a:lnTo>
                  <a:pt x="5492" y="5095"/>
                </a:lnTo>
                <a:lnTo>
                  <a:pt x="1472" y="10876"/>
                </a:lnTo>
                <a:lnTo>
                  <a:pt x="0" y="18287"/>
                </a:lnTo>
                <a:lnTo>
                  <a:pt x="1472" y="25699"/>
                </a:lnTo>
                <a:lnTo>
                  <a:pt x="5492" y="31480"/>
                </a:lnTo>
                <a:lnTo>
                  <a:pt x="11465" y="35236"/>
                </a:lnTo>
                <a:lnTo>
                  <a:pt x="18796" y="36575"/>
                </a:lnTo>
                <a:lnTo>
                  <a:pt x="25967" y="35236"/>
                </a:lnTo>
                <a:lnTo>
                  <a:pt x="31591" y="31480"/>
                </a:lnTo>
                <a:lnTo>
                  <a:pt x="35262" y="25699"/>
                </a:lnTo>
                <a:lnTo>
                  <a:pt x="36575" y="18287"/>
                </a:lnTo>
                <a:lnTo>
                  <a:pt x="36575" y="15112"/>
                </a:lnTo>
                <a:lnTo>
                  <a:pt x="25019" y="15112"/>
                </a:lnTo>
                <a:lnTo>
                  <a:pt x="21971" y="11811"/>
                </a:lnTo>
                <a:lnTo>
                  <a:pt x="21971" y="4317"/>
                </a:lnTo>
                <a:lnTo>
                  <a:pt x="22986" y="2159"/>
                </a:lnTo>
                <a:lnTo>
                  <a:pt x="25019" y="1015"/>
                </a:lnTo>
                <a:lnTo>
                  <a:pt x="22986" y="0"/>
                </a:lnTo>
                <a:close/>
              </a:path>
              <a:path w="36829" h="36830">
                <a:moveTo>
                  <a:pt x="35559" y="10795"/>
                </a:moveTo>
                <a:lnTo>
                  <a:pt x="34544" y="13970"/>
                </a:lnTo>
                <a:lnTo>
                  <a:pt x="31369" y="15112"/>
                </a:lnTo>
                <a:lnTo>
                  <a:pt x="36575" y="15112"/>
                </a:lnTo>
                <a:lnTo>
                  <a:pt x="36575" y="12953"/>
                </a:lnTo>
                <a:lnTo>
                  <a:pt x="35559" y="10795"/>
                </a:lnTo>
                <a:close/>
              </a:path>
            </a:pathLst>
          </a:custGeom>
          <a:solidFill>
            <a:srgbClr val="0078D3"/>
          </a:solidFill>
        </p:spPr>
        <p:txBody>
          <a:bodyPr wrap="square" lIns="0" tIns="0" rIns="0" bIns="0" rtlCol="0"/>
          <a:lstStyle/>
          <a:p>
            <a:endParaRPr/>
          </a:p>
        </p:txBody>
      </p:sp>
      <p:sp>
        <p:nvSpPr>
          <p:cNvPr id="15" name="object 15"/>
          <p:cNvSpPr/>
          <p:nvPr/>
        </p:nvSpPr>
        <p:spPr>
          <a:xfrm>
            <a:off x="6583680" y="2311907"/>
            <a:ext cx="285115" cy="117475"/>
          </a:xfrm>
          <a:custGeom>
            <a:avLst/>
            <a:gdLst/>
            <a:ahLst/>
            <a:cxnLst/>
            <a:rect l="l" t="t" r="r" b="b"/>
            <a:pathLst>
              <a:path w="285115" h="117475">
                <a:moveTo>
                  <a:pt x="0" y="12826"/>
                </a:moveTo>
                <a:lnTo>
                  <a:pt x="29823" y="40871"/>
                </a:lnTo>
                <a:lnTo>
                  <a:pt x="63034" y="65776"/>
                </a:lnTo>
                <a:lnTo>
                  <a:pt x="100965" y="86709"/>
                </a:lnTo>
                <a:lnTo>
                  <a:pt x="144949" y="102837"/>
                </a:lnTo>
                <a:lnTo>
                  <a:pt x="196320" y="113327"/>
                </a:lnTo>
                <a:lnTo>
                  <a:pt x="256413" y="117347"/>
                </a:lnTo>
                <a:lnTo>
                  <a:pt x="284988" y="117347"/>
                </a:lnTo>
                <a:lnTo>
                  <a:pt x="243391" y="92243"/>
                </a:lnTo>
                <a:lnTo>
                  <a:pt x="211296" y="63865"/>
                </a:lnTo>
                <a:lnTo>
                  <a:pt x="187440" y="32891"/>
                </a:lnTo>
                <a:lnTo>
                  <a:pt x="177664" y="13842"/>
                </a:lnTo>
                <a:lnTo>
                  <a:pt x="49022" y="13842"/>
                </a:lnTo>
                <a:lnTo>
                  <a:pt x="37326" y="13827"/>
                </a:lnTo>
                <a:lnTo>
                  <a:pt x="25273" y="13715"/>
                </a:lnTo>
                <a:lnTo>
                  <a:pt x="12838" y="13414"/>
                </a:lnTo>
                <a:lnTo>
                  <a:pt x="0" y="12826"/>
                </a:lnTo>
                <a:close/>
              </a:path>
              <a:path w="285115" h="117475">
                <a:moveTo>
                  <a:pt x="170561" y="0"/>
                </a:moveTo>
                <a:lnTo>
                  <a:pt x="132143" y="7985"/>
                </a:lnTo>
                <a:lnTo>
                  <a:pt x="86868" y="12826"/>
                </a:lnTo>
                <a:lnTo>
                  <a:pt x="49022" y="13842"/>
                </a:lnTo>
                <a:lnTo>
                  <a:pt x="177664" y="13842"/>
                </a:lnTo>
                <a:lnTo>
                  <a:pt x="170561" y="0"/>
                </a:lnTo>
                <a:close/>
              </a:path>
            </a:pathLst>
          </a:custGeom>
          <a:solidFill>
            <a:srgbClr val="FFFFFF"/>
          </a:solidFill>
        </p:spPr>
        <p:txBody>
          <a:bodyPr wrap="square" lIns="0" tIns="0" rIns="0" bIns="0" rtlCol="0"/>
          <a:lstStyle/>
          <a:p>
            <a:endParaRPr/>
          </a:p>
        </p:txBody>
      </p:sp>
      <p:sp>
        <p:nvSpPr>
          <p:cNvPr id="16" name="object 16"/>
          <p:cNvSpPr/>
          <p:nvPr/>
        </p:nvSpPr>
        <p:spPr>
          <a:xfrm>
            <a:off x="515632" y="1828419"/>
            <a:ext cx="562610" cy="506095"/>
          </a:xfrm>
          <a:custGeom>
            <a:avLst/>
            <a:gdLst/>
            <a:ahLst/>
            <a:cxnLst/>
            <a:rect l="l" t="t" r="r" b="b"/>
            <a:pathLst>
              <a:path w="562610" h="506094">
                <a:moveTo>
                  <a:pt x="144398" y="489965"/>
                </a:moveTo>
                <a:lnTo>
                  <a:pt x="0" y="271271"/>
                </a:lnTo>
                <a:lnTo>
                  <a:pt x="156565" y="0"/>
                </a:lnTo>
                <a:lnTo>
                  <a:pt x="418172" y="15747"/>
                </a:lnTo>
                <a:lnTo>
                  <a:pt x="562584" y="234441"/>
                </a:lnTo>
                <a:lnTo>
                  <a:pt x="406019" y="505586"/>
                </a:lnTo>
                <a:lnTo>
                  <a:pt x="144398" y="489965"/>
                </a:lnTo>
                <a:close/>
              </a:path>
            </a:pathLst>
          </a:custGeom>
          <a:ln w="12700">
            <a:solidFill>
              <a:srgbClr val="0078D3"/>
            </a:solidFill>
          </a:ln>
        </p:spPr>
        <p:txBody>
          <a:bodyPr wrap="square" lIns="0" tIns="0" rIns="0" bIns="0" rtlCol="0"/>
          <a:lstStyle/>
          <a:p>
            <a:endParaRPr/>
          </a:p>
        </p:txBody>
      </p:sp>
      <p:sp>
        <p:nvSpPr>
          <p:cNvPr id="17" name="object 17"/>
          <p:cNvSpPr/>
          <p:nvPr/>
        </p:nvSpPr>
        <p:spPr>
          <a:xfrm>
            <a:off x="660031" y="1844167"/>
            <a:ext cx="274320" cy="474345"/>
          </a:xfrm>
          <a:custGeom>
            <a:avLst/>
            <a:gdLst/>
            <a:ahLst/>
            <a:cxnLst/>
            <a:rect l="l" t="t" r="r" b="b"/>
            <a:pathLst>
              <a:path w="274319" h="474344">
                <a:moveTo>
                  <a:pt x="0" y="474218"/>
                </a:moveTo>
                <a:lnTo>
                  <a:pt x="273773" y="0"/>
                </a:lnTo>
              </a:path>
            </a:pathLst>
          </a:custGeom>
          <a:ln w="12700">
            <a:solidFill>
              <a:srgbClr val="0078D3"/>
            </a:solidFill>
          </a:ln>
        </p:spPr>
        <p:txBody>
          <a:bodyPr wrap="square" lIns="0" tIns="0" rIns="0" bIns="0" rtlCol="0"/>
          <a:lstStyle/>
          <a:p>
            <a:endParaRPr/>
          </a:p>
        </p:txBody>
      </p:sp>
      <p:sp>
        <p:nvSpPr>
          <p:cNvPr id="18" name="object 18"/>
          <p:cNvSpPr/>
          <p:nvPr/>
        </p:nvSpPr>
        <p:spPr>
          <a:xfrm>
            <a:off x="737679" y="2179573"/>
            <a:ext cx="184150" cy="154940"/>
          </a:xfrm>
          <a:custGeom>
            <a:avLst/>
            <a:gdLst/>
            <a:ahLst/>
            <a:cxnLst/>
            <a:rect l="l" t="t" r="r" b="b"/>
            <a:pathLst>
              <a:path w="184150" h="154939">
                <a:moveTo>
                  <a:pt x="183756" y="154812"/>
                </a:moveTo>
                <a:lnTo>
                  <a:pt x="0" y="0"/>
                </a:lnTo>
              </a:path>
            </a:pathLst>
          </a:custGeom>
          <a:ln w="12700">
            <a:solidFill>
              <a:srgbClr val="0078D3"/>
            </a:solidFill>
          </a:ln>
        </p:spPr>
        <p:txBody>
          <a:bodyPr wrap="square" lIns="0" tIns="0" rIns="0" bIns="0" rtlCol="0"/>
          <a:lstStyle/>
          <a:p>
            <a:endParaRPr/>
          </a:p>
        </p:txBody>
      </p:sp>
      <p:sp>
        <p:nvSpPr>
          <p:cNvPr id="19" name="object 19"/>
          <p:cNvSpPr/>
          <p:nvPr/>
        </p:nvSpPr>
        <p:spPr>
          <a:xfrm>
            <a:off x="826808" y="2025269"/>
            <a:ext cx="251460" cy="38100"/>
          </a:xfrm>
          <a:custGeom>
            <a:avLst/>
            <a:gdLst/>
            <a:ahLst/>
            <a:cxnLst/>
            <a:rect l="l" t="t" r="r" b="b"/>
            <a:pathLst>
              <a:path w="251459" h="38100">
                <a:moveTo>
                  <a:pt x="251193" y="37972"/>
                </a:moveTo>
                <a:lnTo>
                  <a:pt x="0" y="0"/>
                </a:lnTo>
              </a:path>
            </a:pathLst>
          </a:custGeom>
          <a:ln w="12700">
            <a:solidFill>
              <a:srgbClr val="0078D3"/>
            </a:solidFill>
          </a:ln>
        </p:spPr>
        <p:txBody>
          <a:bodyPr wrap="square" lIns="0" tIns="0" rIns="0" bIns="0" rtlCol="0"/>
          <a:lstStyle/>
          <a:p>
            <a:endParaRPr/>
          </a:p>
        </p:txBody>
      </p:sp>
      <p:sp>
        <p:nvSpPr>
          <p:cNvPr id="20" name="object 20"/>
          <p:cNvSpPr/>
          <p:nvPr/>
        </p:nvSpPr>
        <p:spPr>
          <a:xfrm>
            <a:off x="737679" y="2063242"/>
            <a:ext cx="340360" cy="116839"/>
          </a:xfrm>
          <a:custGeom>
            <a:avLst/>
            <a:gdLst/>
            <a:ahLst/>
            <a:cxnLst/>
            <a:rect l="l" t="t" r="r" b="b"/>
            <a:pathLst>
              <a:path w="340359" h="116839">
                <a:moveTo>
                  <a:pt x="340321" y="0"/>
                </a:moveTo>
                <a:lnTo>
                  <a:pt x="0" y="116332"/>
                </a:lnTo>
              </a:path>
            </a:pathLst>
          </a:custGeom>
          <a:ln w="12699">
            <a:solidFill>
              <a:srgbClr val="0078D3"/>
            </a:solidFill>
          </a:ln>
        </p:spPr>
        <p:txBody>
          <a:bodyPr wrap="square" lIns="0" tIns="0" rIns="0" bIns="0" rtlCol="0"/>
          <a:lstStyle/>
          <a:p>
            <a:endParaRPr/>
          </a:p>
        </p:txBody>
      </p:sp>
      <p:sp>
        <p:nvSpPr>
          <p:cNvPr id="21" name="object 21"/>
          <p:cNvSpPr/>
          <p:nvPr/>
        </p:nvSpPr>
        <p:spPr>
          <a:xfrm>
            <a:off x="512673" y="2098420"/>
            <a:ext cx="226060" cy="81915"/>
          </a:xfrm>
          <a:custGeom>
            <a:avLst/>
            <a:gdLst/>
            <a:ahLst/>
            <a:cxnLst/>
            <a:rect l="l" t="t" r="r" b="b"/>
            <a:pathLst>
              <a:path w="226059" h="81914">
                <a:moveTo>
                  <a:pt x="0" y="0"/>
                </a:moveTo>
                <a:lnTo>
                  <a:pt x="225920" y="81787"/>
                </a:lnTo>
              </a:path>
            </a:pathLst>
          </a:custGeom>
          <a:ln w="12700">
            <a:solidFill>
              <a:srgbClr val="0078D3"/>
            </a:solidFill>
          </a:ln>
        </p:spPr>
        <p:txBody>
          <a:bodyPr wrap="square" lIns="0" tIns="0" rIns="0" bIns="0" rtlCol="0"/>
          <a:lstStyle/>
          <a:p>
            <a:endParaRPr/>
          </a:p>
        </p:txBody>
      </p:sp>
      <p:sp>
        <p:nvSpPr>
          <p:cNvPr id="22" name="object 22"/>
          <p:cNvSpPr/>
          <p:nvPr/>
        </p:nvSpPr>
        <p:spPr>
          <a:xfrm>
            <a:off x="669239" y="1827276"/>
            <a:ext cx="158750" cy="198755"/>
          </a:xfrm>
          <a:custGeom>
            <a:avLst/>
            <a:gdLst/>
            <a:ahLst/>
            <a:cxnLst/>
            <a:rect l="l" t="t" r="r" b="b"/>
            <a:pathLst>
              <a:path w="158750" h="198755">
                <a:moveTo>
                  <a:pt x="0" y="0"/>
                </a:moveTo>
                <a:lnTo>
                  <a:pt x="158483" y="198500"/>
                </a:lnTo>
              </a:path>
            </a:pathLst>
          </a:custGeom>
          <a:ln w="12699">
            <a:solidFill>
              <a:srgbClr val="0078D3"/>
            </a:solidFill>
          </a:ln>
        </p:spPr>
        <p:txBody>
          <a:bodyPr wrap="square" lIns="0" tIns="0" rIns="0" bIns="0" rtlCol="0"/>
          <a:lstStyle/>
          <a:p>
            <a:endParaRPr/>
          </a:p>
        </p:txBody>
      </p:sp>
      <p:sp>
        <p:nvSpPr>
          <p:cNvPr id="23" name="object 23"/>
          <p:cNvSpPr/>
          <p:nvPr/>
        </p:nvSpPr>
        <p:spPr>
          <a:xfrm>
            <a:off x="669239" y="1827276"/>
            <a:ext cx="69850" cy="353060"/>
          </a:xfrm>
          <a:custGeom>
            <a:avLst/>
            <a:gdLst/>
            <a:ahLst/>
            <a:cxnLst/>
            <a:rect l="l" t="t" r="r" b="b"/>
            <a:pathLst>
              <a:path w="69850" h="353060">
                <a:moveTo>
                  <a:pt x="0" y="0"/>
                </a:moveTo>
                <a:lnTo>
                  <a:pt x="69354" y="352933"/>
                </a:lnTo>
              </a:path>
            </a:pathLst>
          </a:custGeom>
          <a:ln w="12700">
            <a:solidFill>
              <a:srgbClr val="0078D3"/>
            </a:solidFill>
          </a:ln>
        </p:spPr>
        <p:txBody>
          <a:bodyPr wrap="square" lIns="0" tIns="0" rIns="0" bIns="0" rtlCol="0"/>
          <a:lstStyle/>
          <a:p>
            <a:endParaRPr/>
          </a:p>
        </p:txBody>
      </p:sp>
      <p:sp>
        <p:nvSpPr>
          <p:cNvPr id="24" name="object 24"/>
          <p:cNvSpPr/>
          <p:nvPr/>
        </p:nvSpPr>
        <p:spPr>
          <a:xfrm>
            <a:off x="648839" y="1807216"/>
            <a:ext cx="47625" cy="47625"/>
          </a:xfrm>
          <a:custGeom>
            <a:avLst/>
            <a:gdLst/>
            <a:ahLst/>
            <a:cxnLst/>
            <a:rect l="l" t="t" r="r" b="b"/>
            <a:pathLst>
              <a:path w="47625" h="47625">
                <a:moveTo>
                  <a:pt x="26698" y="0"/>
                </a:moveTo>
                <a:lnTo>
                  <a:pt x="17550" y="613"/>
                </a:lnTo>
                <a:lnTo>
                  <a:pt x="9308" y="4631"/>
                </a:lnTo>
                <a:lnTo>
                  <a:pt x="3025" y="11805"/>
                </a:lnTo>
                <a:lnTo>
                  <a:pt x="0" y="20798"/>
                </a:lnTo>
                <a:lnTo>
                  <a:pt x="639" y="29934"/>
                </a:lnTo>
                <a:lnTo>
                  <a:pt x="4663" y="38165"/>
                </a:lnTo>
                <a:lnTo>
                  <a:pt x="11788" y="44444"/>
                </a:lnTo>
                <a:lnTo>
                  <a:pt x="20791" y="47468"/>
                </a:lnTo>
                <a:lnTo>
                  <a:pt x="29937" y="46825"/>
                </a:lnTo>
                <a:lnTo>
                  <a:pt x="38177" y="42800"/>
                </a:lnTo>
                <a:lnTo>
                  <a:pt x="44466" y="35681"/>
                </a:lnTo>
                <a:lnTo>
                  <a:pt x="47492" y="26687"/>
                </a:lnTo>
                <a:lnTo>
                  <a:pt x="46852" y="17551"/>
                </a:lnTo>
                <a:lnTo>
                  <a:pt x="42828" y="9320"/>
                </a:lnTo>
                <a:lnTo>
                  <a:pt x="35703" y="3042"/>
                </a:lnTo>
                <a:lnTo>
                  <a:pt x="26698" y="0"/>
                </a:lnTo>
                <a:close/>
              </a:path>
            </a:pathLst>
          </a:custGeom>
          <a:solidFill>
            <a:srgbClr val="0078D3"/>
          </a:solidFill>
        </p:spPr>
        <p:txBody>
          <a:bodyPr wrap="square" lIns="0" tIns="0" rIns="0" bIns="0" rtlCol="0"/>
          <a:lstStyle/>
          <a:p>
            <a:endParaRPr/>
          </a:p>
        </p:txBody>
      </p:sp>
      <p:sp>
        <p:nvSpPr>
          <p:cNvPr id="25" name="object 25"/>
          <p:cNvSpPr/>
          <p:nvPr/>
        </p:nvSpPr>
        <p:spPr>
          <a:xfrm>
            <a:off x="805212" y="2000654"/>
            <a:ext cx="47625" cy="47625"/>
          </a:xfrm>
          <a:custGeom>
            <a:avLst/>
            <a:gdLst/>
            <a:ahLst/>
            <a:cxnLst/>
            <a:rect l="l" t="t" r="r" b="b"/>
            <a:pathLst>
              <a:path w="47625" h="47625">
                <a:moveTo>
                  <a:pt x="26695" y="0"/>
                </a:moveTo>
                <a:lnTo>
                  <a:pt x="17550" y="642"/>
                </a:lnTo>
                <a:lnTo>
                  <a:pt x="9310" y="4667"/>
                </a:lnTo>
                <a:lnTo>
                  <a:pt x="3027" y="11787"/>
                </a:lnTo>
                <a:lnTo>
                  <a:pt x="0" y="20780"/>
                </a:lnTo>
                <a:lnTo>
                  <a:pt x="635" y="29916"/>
                </a:lnTo>
                <a:lnTo>
                  <a:pt x="4654" y="38147"/>
                </a:lnTo>
                <a:lnTo>
                  <a:pt x="11778" y="44426"/>
                </a:lnTo>
                <a:lnTo>
                  <a:pt x="20782" y="47470"/>
                </a:lnTo>
                <a:lnTo>
                  <a:pt x="29931" y="46870"/>
                </a:lnTo>
                <a:lnTo>
                  <a:pt x="38172" y="42890"/>
                </a:lnTo>
                <a:lnTo>
                  <a:pt x="44455" y="35790"/>
                </a:lnTo>
                <a:lnTo>
                  <a:pt x="47481" y="26723"/>
                </a:lnTo>
                <a:lnTo>
                  <a:pt x="46841" y="17549"/>
                </a:lnTo>
                <a:lnTo>
                  <a:pt x="42817" y="9304"/>
                </a:lnTo>
                <a:lnTo>
                  <a:pt x="35692" y="3024"/>
                </a:lnTo>
                <a:lnTo>
                  <a:pt x="26695" y="0"/>
                </a:lnTo>
                <a:close/>
              </a:path>
            </a:pathLst>
          </a:custGeom>
          <a:solidFill>
            <a:srgbClr val="0078D3"/>
          </a:solidFill>
        </p:spPr>
        <p:txBody>
          <a:bodyPr wrap="square" lIns="0" tIns="0" rIns="0" bIns="0" rtlCol="0"/>
          <a:lstStyle/>
          <a:p>
            <a:endParaRPr/>
          </a:p>
        </p:txBody>
      </p:sp>
      <p:sp>
        <p:nvSpPr>
          <p:cNvPr id="26" name="object 26"/>
          <p:cNvSpPr/>
          <p:nvPr/>
        </p:nvSpPr>
        <p:spPr>
          <a:xfrm>
            <a:off x="1048660" y="2037992"/>
            <a:ext cx="47625" cy="47625"/>
          </a:xfrm>
          <a:custGeom>
            <a:avLst/>
            <a:gdLst/>
            <a:ahLst/>
            <a:cxnLst/>
            <a:rect l="l" t="t" r="r" b="b"/>
            <a:pathLst>
              <a:path w="47625" h="47625">
                <a:moveTo>
                  <a:pt x="26698" y="0"/>
                </a:moveTo>
                <a:lnTo>
                  <a:pt x="17550" y="642"/>
                </a:lnTo>
                <a:lnTo>
                  <a:pt x="9308" y="4667"/>
                </a:lnTo>
                <a:lnTo>
                  <a:pt x="3026" y="11787"/>
                </a:lnTo>
                <a:lnTo>
                  <a:pt x="0" y="20780"/>
                </a:lnTo>
                <a:lnTo>
                  <a:pt x="638" y="29916"/>
                </a:lnTo>
                <a:lnTo>
                  <a:pt x="4658" y="38147"/>
                </a:lnTo>
                <a:lnTo>
                  <a:pt x="11776" y="44426"/>
                </a:lnTo>
                <a:lnTo>
                  <a:pt x="20780" y="47468"/>
                </a:lnTo>
                <a:lnTo>
                  <a:pt x="29929" y="46855"/>
                </a:lnTo>
                <a:lnTo>
                  <a:pt x="38170" y="42836"/>
                </a:lnTo>
                <a:lnTo>
                  <a:pt x="44453" y="35663"/>
                </a:lnTo>
                <a:lnTo>
                  <a:pt x="47481" y="26669"/>
                </a:lnTo>
                <a:lnTo>
                  <a:pt x="46845" y="17533"/>
                </a:lnTo>
                <a:lnTo>
                  <a:pt x="42826" y="9302"/>
                </a:lnTo>
                <a:lnTo>
                  <a:pt x="35703" y="3024"/>
                </a:lnTo>
                <a:lnTo>
                  <a:pt x="26698" y="0"/>
                </a:lnTo>
                <a:close/>
              </a:path>
            </a:pathLst>
          </a:custGeom>
          <a:solidFill>
            <a:srgbClr val="0078D3"/>
          </a:solidFill>
        </p:spPr>
        <p:txBody>
          <a:bodyPr wrap="square" lIns="0" tIns="0" rIns="0" bIns="0" rtlCol="0"/>
          <a:lstStyle/>
          <a:p>
            <a:endParaRPr/>
          </a:p>
        </p:txBody>
      </p:sp>
      <p:sp>
        <p:nvSpPr>
          <p:cNvPr id="27" name="object 27"/>
          <p:cNvSpPr/>
          <p:nvPr/>
        </p:nvSpPr>
        <p:spPr>
          <a:xfrm>
            <a:off x="715144" y="2156719"/>
            <a:ext cx="47625" cy="47625"/>
          </a:xfrm>
          <a:custGeom>
            <a:avLst/>
            <a:gdLst/>
            <a:ahLst/>
            <a:cxnLst/>
            <a:rect l="l" t="t" r="r" b="b"/>
            <a:pathLst>
              <a:path w="47625" h="47625">
                <a:moveTo>
                  <a:pt x="26700" y="0"/>
                </a:moveTo>
                <a:lnTo>
                  <a:pt x="17551" y="613"/>
                </a:lnTo>
                <a:lnTo>
                  <a:pt x="9310" y="4631"/>
                </a:lnTo>
                <a:lnTo>
                  <a:pt x="3027" y="11805"/>
                </a:lnTo>
                <a:lnTo>
                  <a:pt x="0" y="20798"/>
                </a:lnTo>
                <a:lnTo>
                  <a:pt x="635" y="29934"/>
                </a:lnTo>
                <a:lnTo>
                  <a:pt x="4654" y="38165"/>
                </a:lnTo>
                <a:lnTo>
                  <a:pt x="11778" y="44444"/>
                </a:lnTo>
                <a:lnTo>
                  <a:pt x="20782" y="47468"/>
                </a:lnTo>
                <a:lnTo>
                  <a:pt x="29931" y="46825"/>
                </a:lnTo>
                <a:lnTo>
                  <a:pt x="38172" y="42800"/>
                </a:lnTo>
                <a:lnTo>
                  <a:pt x="44455" y="35681"/>
                </a:lnTo>
                <a:lnTo>
                  <a:pt x="47481" y="26687"/>
                </a:lnTo>
                <a:lnTo>
                  <a:pt x="46842" y="17551"/>
                </a:lnTo>
                <a:lnTo>
                  <a:pt x="42823" y="9320"/>
                </a:lnTo>
                <a:lnTo>
                  <a:pt x="35705" y="3042"/>
                </a:lnTo>
                <a:lnTo>
                  <a:pt x="26700" y="0"/>
                </a:lnTo>
                <a:close/>
              </a:path>
            </a:pathLst>
          </a:custGeom>
          <a:solidFill>
            <a:srgbClr val="0078D3"/>
          </a:solidFill>
        </p:spPr>
        <p:txBody>
          <a:bodyPr wrap="square" lIns="0" tIns="0" rIns="0" bIns="0" rtlCol="0"/>
          <a:lstStyle/>
          <a:p>
            <a:endParaRPr/>
          </a:p>
        </p:txBody>
      </p:sp>
      <p:sp>
        <p:nvSpPr>
          <p:cNvPr id="28" name="object 28"/>
          <p:cNvSpPr/>
          <p:nvPr/>
        </p:nvSpPr>
        <p:spPr>
          <a:xfrm>
            <a:off x="894862" y="2309772"/>
            <a:ext cx="47625" cy="47625"/>
          </a:xfrm>
          <a:custGeom>
            <a:avLst/>
            <a:gdLst/>
            <a:ahLst/>
            <a:cxnLst/>
            <a:rect l="l" t="t" r="r" b="b"/>
            <a:pathLst>
              <a:path w="47625" h="47625">
                <a:moveTo>
                  <a:pt x="26695" y="0"/>
                </a:moveTo>
                <a:lnTo>
                  <a:pt x="17550" y="642"/>
                </a:lnTo>
                <a:lnTo>
                  <a:pt x="9310" y="4667"/>
                </a:lnTo>
                <a:lnTo>
                  <a:pt x="3027" y="11787"/>
                </a:lnTo>
                <a:lnTo>
                  <a:pt x="0" y="20780"/>
                </a:lnTo>
                <a:lnTo>
                  <a:pt x="635" y="29916"/>
                </a:lnTo>
                <a:lnTo>
                  <a:pt x="4654" y="38147"/>
                </a:lnTo>
                <a:lnTo>
                  <a:pt x="11778" y="44426"/>
                </a:lnTo>
                <a:lnTo>
                  <a:pt x="20782" y="47450"/>
                </a:lnTo>
                <a:lnTo>
                  <a:pt x="29931" y="46807"/>
                </a:lnTo>
                <a:lnTo>
                  <a:pt x="38172" y="42783"/>
                </a:lnTo>
                <a:lnTo>
                  <a:pt x="44455" y="35663"/>
                </a:lnTo>
                <a:lnTo>
                  <a:pt x="47481" y="26669"/>
                </a:lnTo>
                <a:lnTo>
                  <a:pt x="46841" y="17533"/>
                </a:lnTo>
                <a:lnTo>
                  <a:pt x="42817" y="9302"/>
                </a:lnTo>
                <a:lnTo>
                  <a:pt x="35692" y="3024"/>
                </a:lnTo>
                <a:lnTo>
                  <a:pt x="26695" y="0"/>
                </a:lnTo>
                <a:close/>
              </a:path>
            </a:pathLst>
          </a:custGeom>
          <a:solidFill>
            <a:srgbClr val="0078D3"/>
          </a:solidFill>
        </p:spPr>
        <p:txBody>
          <a:bodyPr wrap="square" lIns="0" tIns="0" rIns="0" bIns="0" rtlCol="0"/>
          <a:lstStyle/>
          <a:p>
            <a:endParaRPr/>
          </a:p>
        </p:txBody>
      </p:sp>
      <p:sp>
        <p:nvSpPr>
          <p:cNvPr id="29" name="object 29"/>
          <p:cNvSpPr/>
          <p:nvPr/>
        </p:nvSpPr>
        <p:spPr>
          <a:xfrm>
            <a:off x="636418" y="2293008"/>
            <a:ext cx="47625" cy="47625"/>
          </a:xfrm>
          <a:custGeom>
            <a:avLst/>
            <a:gdLst/>
            <a:ahLst/>
            <a:cxnLst/>
            <a:rect l="l" t="t" r="r" b="b"/>
            <a:pathLst>
              <a:path w="47625" h="47625">
                <a:moveTo>
                  <a:pt x="26698" y="0"/>
                </a:moveTo>
                <a:lnTo>
                  <a:pt x="17550" y="642"/>
                </a:lnTo>
                <a:lnTo>
                  <a:pt x="9308" y="4667"/>
                </a:lnTo>
                <a:lnTo>
                  <a:pt x="3026" y="11787"/>
                </a:lnTo>
                <a:lnTo>
                  <a:pt x="0" y="20780"/>
                </a:lnTo>
                <a:lnTo>
                  <a:pt x="638" y="29916"/>
                </a:lnTo>
                <a:lnTo>
                  <a:pt x="4658" y="38147"/>
                </a:lnTo>
                <a:lnTo>
                  <a:pt x="11776" y="44426"/>
                </a:lnTo>
                <a:lnTo>
                  <a:pt x="20780" y="47470"/>
                </a:lnTo>
                <a:lnTo>
                  <a:pt x="29929" y="46870"/>
                </a:lnTo>
                <a:lnTo>
                  <a:pt x="38170" y="42890"/>
                </a:lnTo>
                <a:lnTo>
                  <a:pt x="44453" y="35790"/>
                </a:lnTo>
                <a:lnTo>
                  <a:pt x="47481" y="26723"/>
                </a:lnTo>
                <a:lnTo>
                  <a:pt x="46845" y="17549"/>
                </a:lnTo>
                <a:lnTo>
                  <a:pt x="42826" y="9304"/>
                </a:lnTo>
                <a:lnTo>
                  <a:pt x="35703" y="3024"/>
                </a:lnTo>
                <a:lnTo>
                  <a:pt x="26698" y="0"/>
                </a:lnTo>
                <a:close/>
              </a:path>
            </a:pathLst>
          </a:custGeom>
          <a:solidFill>
            <a:srgbClr val="0078D3"/>
          </a:solidFill>
        </p:spPr>
        <p:txBody>
          <a:bodyPr wrap="square" lIns="0" tIns="0" rIns="0" bIns="0" rtlCol="0"/>
          <a:lstStyle/>
          <a:p>
            <a:endParaRPr/>
          </a:p>
        </p:txBody>
      </p:sp>
      <p:sp>
        <p:nvSpPr>
          <p:cNvPr id="30" name="object 30"/>
          <p:cNvSpPr/>
          <p:nvPr/>
        </p:nvSpPr>
        <p:spPr>
          <a:xfrm>
            <a:off x="499663" y="2081553"/>
            <a:ext cx="47625" cy="47625"/>
          </a:xfrm>
          <a:custGeom>
            <a:avLst/>
            <a:gdLst/>
            <a:ahLst/>
            <a:cxnLst/>
            <a:rect l="l" t="t" r="r" b="b"/>
            <a:pathLst>
              <a:path w="47625" h="47625">
                <a:moveTo>
                  <a:pt x="26700" y="0"/>
                </a:moveTo>
                <a:lnTo>
                  <a:pt x="17551" y="642"/>
                </a:lnTo>
                <a:lnTo>
                  <a:pt x="9310" y="4667"/>
                </a:lnTo>
                <a:lnTo>
                  <a:pt x="3027" y="11787"/>
                </a:lnTo>
                <a:lnTo>
                  <a:pt x="0" y="20780"/>
                </a:lnTo>
                <a:lnTo>
                  <a:pt x="635" y="29916"/>
                </a:lnTo>
                <a:lnTo>
                  <a:pt x="4654" y="38147"/>
                </a:lnTo>
                <a:lnTo>
                  <a:pt x="11778" y="44426"/>
                </a:lnTo>
                <a:lnTo>
                  <a:pt x="20782" y="47470"/>
                </a:lnTo>
                <a:lnTo>
                  <a:pt x="29931" y="46870"/>
                </a:lnTo>
                <a:lnTo>
                  <a:pt x="38172" y="42890"/>
                </a:lnTo>
                <a:lnTo>
                  <a:pt x="44455" y="35790"/>
                </a:lnTo>
                <a:lnTo>
                  <a:pt x="47481" y="26723"/>
                </a:lnTo>
                <a:lnTo>
                  <a:pt x="46842" y="17549"/>
                </a:lnTo>
                <a:lnTo>
                  <a:pt x="42823" y="9304"/>
                </a:lnTo>
                <a:lnTo>
                  <a:pt x="35705" y="3024"/>
                </a:lnTo>
                <a:lnTo>
                  <a:pt x="26700" y="0"/>
                </a:lnTo>
                <a:close/>
              </a:path>
            </a:pathLst>
          </a:custGeom>
          <a:solidFill>
            <a:srgbClr val="0078D3"/>
          </a:solidFill>
        </p:spPr>
        <p:txBody>
          <a:bodyPr wrap="square" lIns="0" tIns="0" rIns="0" bIns="0" rtlCol="0"/>
          <a:lstStyle/>
          <a:p>
            <a:endParaRPr/>
          </a:p>
        </p:txBody>
      </p:sp>
      <p:sp>
        <p:nvSpPr>
          <p:cNvPr id="31" name="object 31"/>
          <p:cNvSpPr/>
          <p:nvPr/>
        </p:nvSpPr>
        <p:spPr>
          <a:xfrm>
            <a:off x="909283" y="1820441"/>
            <a:ext cx="47625" cy="47625"/>
          </a:xfrm>
          <a:custGeom>
            <a:avLst/>
            <a:gdLst/>
            <a:ahLst/>
            <a:cxnLst/>
            <a:rect l="l" t="t" r="r" b="b"/>
            <a:pathLst>
              <a:path w="47625" h="47625">
                <a:moveTo>
                  <a:pt x="26695" y="0"/>
                </a:moveTo>
                <a:lnTo>
                  <a:pt x="17551" y="642"/>
                </a:lnTo>
                <a:lnTo>
                  <a:pt x="9314" y="4667"/>
                </a:lnTo>
                <a:lnTo>
                  <a:pt x="3033" y="11787"/>
                </a:lnTo>
                <a:lnTo>
                  <a:pt x="0" y="20780"/>
                </a:lnTo>
                <a:lnTo>
                  <a:pt x="636" y="29916"/>
                </a:lnTo>
                <a:lnTo>
                  <a:pt x="4658" y="38147"/>
                </a:lnTo>
                <a:lnTo>
                  <a:pt x="11783" y="44426"/>
                </a:lnTo>
                <a:lnTo>
                  <a:pt x="20788" y="47450"/>
                </a:lnTo>
                <a:lnTo>
                  <a:pt x="29936" y="46807"/>
                </a:lnTo>
                <a:lnTo>
                  <a:pt x="38177" y="42783"/>
                </a:lnTo>
                <a:lnTo>
                  <a:pt x="44460" y="35663"/>
                </a:lnTo>
                <a:lnTo>
                  <a:pt x="47486" y="26669"/>
                </a:lnTo>
                <a:lnTo>
                  <a:pt x="46846" y="17533"/>
                </a:lnTo>
                <a:lnTo>
                  <a:pt x="42823" y="9302"/>
                </a:lnTo>
                <a:lnTo>
                  <a:pt x="35697" y="3024"/>
                </a:lnTo>
                <a:lnTo>
                  <a:pt x="26695" y="0"/>
                </a:lnTo>
                <a:close/>
              </a:path>
            </a:pathLst>
          </a:custGeom>
          <a:solidFill>
            <a:srgbClr val="0078D3"/>
          </a:solidFill>
        </p:spPr>
        <p:txBody>
          <a:bodyPr wrap="square" lIns="0" tIns="0" rIns="0" bIns="0" rtlCol="0"/>
          <a:lstStyle/>
          <a:p>
            <a:endParaRPr/>
          </a:p>
        </p:txBody>
      </p:sp>
      <p:sp>
        <p:nvSpPr>
          <p:cNvPr id="32" name="object 32"/>
          <p:cNvSpPr txBox="1"/>
          <p:nvPr/>
        </p:nvSpPr>
        <p:spPr>
          <a:xfrm>
            <a:off x="505155" y="2535377"/>
            <a:ext cx="1610995" cy="300355"/>
          </a:xfrm>
          <a:prstGeom prst="rect">
            <a:avLst/>
          </a:prstGeom>
        </p:spPr>
        <p:txBody>
          <a:bodyPr vert="horz" wrap="square" lIns="0" tIns="12700" rIns="0" bIns="0" rtlCol="0">
            <a:spAutoFit/>
          </a:bodyPr>
          <a:lstStyle/>
          <a:p>
            <a:pPr marL="12700">
              <a:lnSpc>
                <a:spcPct val="100000"/>
              </a:lnSpc>
              <a:spcBef>
                <a:spcPts val="100"/>
              </a:spcBef>
            </a:pPr>
            <a:r>
              <a:rPr sz="1800" b="1" spc="-5" dirty="0">
                <a:solidFill>
                  <a:srgbClr val="0078D3"/>
                </a:solidFill>
                <a:latin typeface="Segoe UI Semibold"/>
                <a:cs typeface="Segoe UI Semibold"/>
              </a:rPr>
              <a:t>Image</a:t>
            </a:r>
            <a:r>
              <a:rPr sz="1800" b="1" spc="-30" dirty="0">
                <a:solidFill>
                  <a:srgbClr val="0078D3"/>
                </a:solidFill>
                <a:latin typeface="Segoe UI Semibold"/>
                <a:cs typeface="Segoe UI Semibold"/>
              </a:rPr>
              <a:t> </a:t>
            </a:r>
            <a:r>
              <a:rPr sz="1800" b="1" spc="-5" dirty="0">
                <a:solidFill>
                  <a:srgbClr val="0078D3"/>
                </a:solidFill>
                <a:latin typeface="Segoe UI Semibold"/>
                <a:cs typeface="Segoe UI Semibold"/>
              </a:rPr>
              <a:t>contains</a:t>
            </a:r>
            <a:endParaRPr sz="1800">
              <a:latin typeface="Segoe UI Semibold"/>
              <a:cs typeface="Segoe UI Semibold"/>
            </a:endParaRPr>
          </a:p>
        </p:txBody>
      </p:sp>
      <p:sp>
        <p:nvSpPr>
          <p:cNvPr id="33" name="object 33"/>
          <p:cNvSpPr/>
          <p:nvPr/>
        </p:nvSpPr>
        <p:spPr>
          <a:xfrm>
            <a:off x="538226" y="2933700"/>
            <a:ext cx="108699" cy="132969"/>
          </a:xfrm>
          <a:prstGeom prst="rect">
            <a:avLst/>
          </a:prstGeom>
          <a:blipFill>
            <a:blip r:embed="rId2" cstate="print"/>
            <a:stretch>
              <a:fillRect/>
            </a:stretch>
          </a:blipFill>
        </p:spPr>
        <p:txBody>
          <a:bodyPr wrap="square" lIns="0" tIns="0" rIns="0" bIns="0" rtlCol="0"/>
          <a:lstStyle/>
          <a:p>
            <a:endParaRPr/>
          </a:p>
        </p:txBody>
      </p:sp>
      <p:sp>
        <p:nvSpPr>
          <p:cNvPr id="34" name="object 34"/>
          <p:cNvSpPr/>
          <p:nvPr/>
        </p:nvSpPr>
        <p:spPr>
          <a:xfrm>
            <a:off x="753211" y="2914650"/>
            <a:ext cx="786917" cy="152400"/>
          </a:xfrm>
          <a:prstGeom prst="rect">
            <a:avLst/>
          </a:prstGeom>
          <a:blipFill>
            <a:blip r:embed="rId3" cstate="print"/>
            <a:stretch>
              <a:fillRect/>
            </a:stretch>
          </a:blipFill>
        </p:spPr>
        <p:txBody>
          <a:bodyPr wrap="square" lIns="0" tIns="0" rIns="0" bIns="0" rtlCol="0"/>
          <a:lstStyle/>
          <a:p>
            <a:endParaRPr/>
          </a:p>
        </p:txBody>
      </p:sp>
      <p:sp>
        <p:nvSpPr>
          <p:cNvPr id="35" name="object 35"/>
          <p:cNvSpPr/>
          <p:nvPr/>
        </p:nvSpPr>
        <p:spPr>
          <a:xfrm>
            <a:off x="527596" y="3281934"/>
            <a:ext cx="119329" cy="132206"/>
          </a:xfrm>
          <a:prstGeom prst="rect">
            <a:avLst/>
          </a:prstGeom>
          <a:blipFill>
            <a:blip r:embed="rId4" cstate="print"/>
            <a:stretch>
              <a:fillRect/>
            </a:stretch>
          </a:blipFill>
        </p:spPr>
        <p:txBody>
          <a:bodyPr wrap="square" lIns="0" tIns="0" rIns="0" bIns="0" rtlCol="0"/>
          <a:lstStyle/>
          <a:p>
            <a:endParaRPr/>
          </a:p>
        </p:txBody>
      </p:sp>
      <p:sp>
        <p:nvSpPr>
          <p:cNvPr id="36" name="object 36"/>
          <p:cNvSpPr/>
          <p:nvPr/>
        </p:nvSpPr>
        <p:spPr>
          <a:xfrm>
            <a:off x="753211" y="3262121"/>
            <a:ext cx="4655972" cy="197738"/>
          </a:xfrm>
          <a:prstGeom prst="rect">
            <a:avLst/>
          </a:prstGeom>
          <a:blipFill>
            <a:blip r:embed="rId5" cstate="print"/>
            <a:stretch>
              <a:fillRect/>
            </a:stretch>
          </a:blipFill>
        </p:spPr>
        <p:txBody>
          <a:bodyPr wrap="square" lIns="0" tIns="0" rIns="0" bIns="0" rtlCol="0"/>
          <a:lstStyle/>
          <a:p>
            <a:endParaRPr/>
          </a:p>
        </p:txBody>
      </p:sp>
      <p:sp>
        <p:nvSpPr>
          <p:cNvPr id="37" name="object 37"/>
          <p:cNvSpPr/>
          <p:nvPr/>
        </p:nvSpPr>
        <p:spPr>
          <a:xfrm>
            <a:off x="767461" y="3479419"/>
            <a:ext cx="2766060" cy="198754"/>
          </a:xfrm>
          <a:prstGeom prst="rect">
            <a:avLst/>
          </a:prstGeom>
          <a:blipFill>
            <a:blip r:embed="rId6" cstate="print"/>
            <a:stretch>
              <a:fillRect/>
            </a:stretch>
          </a:blipFill>
        </p:spPr>
        <p:txBody>
          <a:bodyPr wrap="square" lIns="0" tIns="0" rIns="0" bIns="0" rtlCol="0"/>
          <a:lstStyle/>
          <a:p>
            <a:endParaRPr/>
          </a:p>
        </p:txBody>
      </p:sp>
      <p:sp>
        <p:nvSpPr>
          <p:cNvPr id="38" name="object 38"/>
          <p:cNvSpPr/>
          <p:nvPr/>
        </p:nvSpPr>
        <p:spPr>
          <a:xfrm>
            <a:off x="528840" y="3847338"/>
            <a:ext cx="118084" cy="132461"/>
          </a:xfrm>
          <a:prstGeom prst="rect">
            <a:avLst/>
          </a:prstGeom>
          <a:blipFill>
            <a:blip r:embed="rId7" cstate="print"/>
            <a:stretch>
              <a:fillRect/>
            </a:stretch>
          </a:blipFill>
        </p:spPr>
        <p:txBody>
          <a:bodyPr wrap="square" lIns="0" tIns="0" rIns="0" bIns="0" rtlCol="0"/>
          <a:lstStyle/>
          <a:p>
            <a:endParaRPr/>
          </a:p>
        </p:txBody>
      </p:sp>
      <p:sp>
        <p:nvSpPr>
          <p:cNvPr id="39" name="object 39"/>
          <p:cNvSpPr/>
          <p:nvPr/>
        </p:nvSpPr>
        <p:spPr>
          <a:xfrm>
            <a:off x="769645" y="3827526"/>
            <a:ext cx="4148810" cy="197738"/>
          </a:xfrm>
          <a:prstGeom prst="rect">
            <a:avLst/>
          </a:prstGeom>
          <a:blipFill>
            <a:blip r:embed="rId8" cstate="print"/>
            <a:stretch>
              <a:fillRect/>
            </a:stretch>
          </a:blipFill>
        </p:spPr>
        <p:txBody>
          <a:bodyPr wrap="square" lIns="0" tIns="0" rIns="0" bIns="0" rtlCol="0"/>
          <a:lstStyle/>
          <a:p>
            <a:endParaRPr/>
          </a:p>
        </p:txBody>
      </p:sp>
      <p:sp>
        <p:nvSpPr>
          <p:cNvPr id="40" name="object 40"/>
          <p:cNvSpPr/>
          <p:nvPr/>
        </p:nvSpPr>
        <p:spPr>
          <a:xfrm>
            <a:off x="761326" y="4046982"/>
            <a:ext cx="1572806" cy="196595"/>
          </a:xfrm>
          <a:prstGeom prst="rect">
            <a:avLst/>
          </a:prstGeom>
          <a:blipFill>
            <a:blip r:embed="rId9" cstate="print"/>
            <a:stretch>
              <a:fillRect/>
            </a:stretch>
          </a:blipFill>
        </p:spPr>
        <p:txBody>
          <a:bodyPr wrap="square" lIns="0" tIns="0" rIns="0" bIns="0" rtlCol="0"/>
          <a:lstStyle/>
          <a:p>
            <a:endParaRPr/>
          </a:p>
        </p:txBody>
      </p:sp>
      <p:sp>
        <p:nvSpPr>
          <p:cNvPr id="41" name="object 41"/>
          <p:cNvSpPr txBox="1"/>
          <p:nvPr/>
        </p:nvSpPr>
        <p:spPr>
          <a:xfrm>
            <a:off x="505155" y="4634865"/>
            <a:ext cx="2073275" cy="299720"/>
          </a:xfrm>
          <a:prstGeom prst="rect">
            <a:avLst/>
          </a:prstGeom>
        </p:spPr>
        <p:txBody>
          <a:bodyPr vert="horz" wrap="square" lIns="0" tIns="12700" rIns="0" bIns="0" rtlCol="0">
            <a:spAutoFit/>
          </a:bodyPr>
          <a:lstStyle/>
          <a:p>
            <a:pPr marL="12700">
              <a:lnSpc>
                <a:spcPct val="100000"/>
              </a:lnSpc>
              <a:spcBef>
                <a:spcPts val="100"/>
              </a:spcBef>
            </a:pPr>
            <a:r>
              <a:rPr sz="1800" spc="-35" dirty="0">
                <a:solidFill>
                  <a:srgbClr val="0078D3"/>
                </a:solidFill>
                <a:latin typeface="Segoe UI"/>
                <a:cs typeface="Segoe UI"/>
              </a:rPr>
              <a:t>Two </a:t>
            </a:r>
            <a:r>
              <a:rPr sz="1800" spc="-5" dirty="0">
                <a:solidFill>
                  <a:srgbClr val="0078D3"/>
                </a:solidFill>
                <a:latin typeface="Segoe UI"/>
                <a:cs typeface="Segoe UI"/>
              </a:rPr>
              <a:t>types </a:t>
            </a:r>
            <a:r>
              <a:rPr sz="1800" spc="-20" dirty="0">
                <a:solidFill>
                  <a:srgbClr val="0078D3"/>
                </a:solidFill>
                <a:latin typeface="Segoe UI"/>
                <a:cs typeface="Segoe UI"/>
              </a:rPr>
              <a:t>of</a:t>
            </a:r>
            <a:r>
              <a:rPr sz="1800" spc="-50" dirty="0">
                <a:solidFill>
                  <a:srgbClr val="0078D3"/>
                </a:solidFill>
                <a:latin typeface="Segoe UI"/>
                <a:cs typeface="Segoe UI"/>
              </a:rPr>
              <a:t> </a:t>
            </a:r>
            <a:r>
              <a:rPr sz="1800" spc="-10" dirty="0">
                <a:solidFill>
                  <a:srgbClr val="0078D3"/>
                </a:solidFill>
                <a:latin typeface="Segoe UI"/>
                <a:cs typeface="Segoe UI"/>
              </a:rPr>
              <a:t>images</a:t>
            </a:r>
            <a:endParaRPr sz="1800">
              <a:latin typeface="Segoe UI"/>
              <a:cs typeface="Segoe UI"/>
            </a:endParaRPr>
          </a:p>
        </p:txBody>
      </p:sp>
      <p:sp>
        <p:nvSpPr>
          <p:cNvPr id="42" name="object 42"/>
          <p:cNvSpPr/>
          <p:nvPr/>
        </p:nvSpPr>
        <p:spPr>
          <a:xfrm>
            <a:off x="536790" y="5033771"/>
            <a:ext cx="127571" cy="133222"/>
          </a:xfrm>
          <a:prstGeom prst="rect">
            <a:avLst/>
          </a:prstGeom>
          <a:blipFill>
            <a:blip r:embed="rId10" cstate="print"/>
            <a:stretch>
              <a:fillRect/>
            </a:stretch>
          </a:blipFill>
        </p:spPr>
        <p:txBody>
          <a:bodyPr wrap="square" lIns="0" tIns="0" rIns="0" bIns="0" rtlCol="0"/>
          <a:lstStyle/>
          <a:p>
            <a:endParaRPr/>
          </a:p>
        </p:txBody>
      </p:sp>
      <p:sp>
        <p:nvSpPr>
          <p:cNvPr id="43" name="object 43"/>
          <p:cNvSpPr/>
          <p:nvPr/>
        </p:nvSpPr>
        <p:spPr>
          <a:xfrm>
            <a:off x="767270" y="5015229"/>
            <a:ext cx="1142555" cy="197103"/>
          </a:xfrm>
          <a:prstGeom prst="rect">
            <a:avLst/>
          </a:prstGeom>
          <a:blipFill>
            <a:blip r:embed="rId11" cstate="print"/>
            <a:stretch>
              <a:fillRect/>
            </a:stretch>
          </a:blipFill>
        </p:spPr>
        <p:txBody>
          <a:bodyPr wrap="square" lIns="0" tIns="0" rIns="0" bIns="0" rtlCol="0"/>
          <a:lstStyle/>
          <a:p>
            <a:endParaRPr/>
          </a:p>
        </p:txBody>
      </p:sp>
      <p:sp>
        <p:nvSpPr>
          <p:cNvPr id="44" name="object 44"/>
          <p:cNvSpPr/>
          <p:nvPr/>
        </p:nvSpPr>
        <p:spPr>
          <a:xfrm>
            <a:off x="1926463" y="5012563"/>
            <a:ext cx="2853309" cy="199898"/>
          </a:xfrm>
          <a:prstGeom prst="rect">
            <a:avLst/>
          </a:prstGeom>
          <a:blipFill>
            <a:blip r:embed="rId12" cstate="print"/>
            <a:stretch>
              <a:fillRect/>
            </a:stretch>
          </a:blipFill>
        </p:spPr>
        <p:txBody>
          <a:bodyPr wrap="square" lIns="0" tIns="0" rIns="0" bIns="0" rtlCol="0"/>
          <a:lstStyle/>
          <a:p>
            <a:endParaRPr/>
          </a:p>
        </p:txBody>
      </p:sp>
      <p:sp>
        <p:nvSpPr>
          <p:cNvPr id="45" name="object 45"/>
          <p:cNvSpPr/>
          <p:nvPr/>
        </p:nvSpPr>
        <p:spPr>
          <a:xfrm>
            <a:off x="4809997" y="5101903"/>
            <a:ext cx="54038" cy="12767"/>
          </a:xfrm>
          <a:prstGeom prst="rect">
            <a:avLst/>
          </a:prstGeom>
          <a:blipFill>
            <a:blip r:embed="rId13" cstate="print"/>
            <a:stretch>
              <a:fillRect/>
            </a:stretch>
          </a:blipFill>
        </p:spPr>
        <p:txBody>
          <a:bodyPr wrap="square" lIns="0" tIns="0" rIns="0" bIns="0" rtlCol="0"/>
          <a:lstStyle/>
          <a:p>
            <a:endParaRPr/>
          </a:p>
        </p:txBody>
      </p:sp>
      <p:sp>
        <p:nvSpPr>
          <p:cNvPr id="46" name="object 46"/>
          <p:cNvSpPr/>
          <p:nvPr/>
        </p:nvSpPr>
        <p:spPr>
          <a:xfrm>
            <a:off x="767461" y="5234178"/>
            <a:ext cx="3980688" cy="197738"/>
          </a:xfrm>
          <a:prstGeom prst="rect">
            <a:avLst/>
          </a:prstGeom>
          <a:blipFill>
            <a:blip r:embed="rId14" cstate="print"/>
            <a:stretch>
              <a:fillRect/>
            </a:stretch>
          </a:blipFill>
        </p:spPr>
        <p:txBody>
          <a:bodyPr wrap="square" lIns="0" tIns="0" rIns="0" bIns="0" rtlCol="0"/>
          <a:lstStyle/>
          <a:p>
            <a:endParaRPr/>
          </a:p>
        </p:txBody>
      </p:sp>
      <p:sp>
        <p:nvSpPr>
          <p:cNvPr id="47" name="object 47"/>
          <p:cNvSpPr/>
          <p:nvPr/>
        </p:nvSpPr>
        <p:spPr>
          <a:xfrm>
            <a:off x="525272" y="5599938"/>
            <a:ext cx="139090" cy="132422"/>
          </a:xfrm>
          <a:prstGeom prst="rect">
            <a:avLst/>
          </a:prstGeom>
          <a:blipFill>
            <a:blip r:embed="rId15" cstate="print"/>
            <a:stretch>
              <a:fillRect/>
            </a:stretch>
          </a:blipFill>
        </p:spPr>
        <p:txBody>
          <a:bodyPr wrap="square" lIns="0" tIns="0" rIns="0" bIns="0" rtlCol="0"/>
          <a:lstStyle/>
          <a:p>
            <a:endParaRPr/>
          </a:p>
        </p:txBody>
      </p:sp>
      <p:sp>
        <p:nvSpPr>
          <p:cNvPr id="48" name="object 48"/>
          <p:cNvSpPr/>
          <p:nvPr/>
        </p:nvSpPr>
        <p:spPr>
          <a:xfrm>
            <a:off x="767270" y="5580126"/>
            <a:ext cx="1293431" cy="197612"/>
          </a:xfrm>
          <a:prstGeom prst="rect">
            <a:avLst/>
          </a:prstGeom>
          <a:blipFill>
            <a:blip r:embed="rId16" cstate="print"/>
            <a:stretch>
              <a:fillRect/>
            </a:stretch>
          </a:blipFill>
        </p:spPr>
        <p:txBody>
          <a:bodyPr wrap="square" lIns="0" tIns="0" rIns="0" bIns="0" rtlCol="0"/>
          <a:lstStyle/>
          <a:p>
            <a:endParaRPr/>
          </a:p>
        </p:txBody>
      </p:sp>
      <p:sp>
        <p:nvSpPr>
          <p:cNvPr id="49" name="object 49"/>
          <p:cNvSpPr/>
          <p:nvPr/>
        </p:nvSpPr>
        <p:spPr>
          <a:xfrm>
            <a:off x="2077339" y="5580126"/>
            <a:ext cx="3108833" cy="197713"/>
          </a:xfrm>
          <a:prstGeom prst="rect">
            <a:avLst/>
          </a:prstGeom>
          <a:blipFill>
            <a:blip r:embed="rId17" cstate="print"/>
            <a:stretch>
              <a:fillRect/>
            </a:stretch>
          </a:blipFill>
        </p:spPr>
        <p:txBody>
          <a:bodyPr wrap="square" lIns="0" tIns="0" rIns="0" bIns="0" rtlCol="0"/>
          <a:lstStyle/>
          <a:p>
            <a:endParaRPr/>
          </a:p>
        </p:txBody>
      </p:sp>
      <p:sp>
        <p:nvSpPr>
          <p:cNvPr id="50" name="object 50"/>
          <p:cNvSpPr/>
          <p:nvPr/>
        </p:nvSpPr>
        <p:spPr>
          <a:xfrm>
            <a:off x="755294" y="5799544"/>
            <a:ext cx="4650333" cy="197751"/>
          </a:xfrm>
          <a:prstGeom prst="rect">
            <a:avLst/>
          </a:prstGeom>
          <a:blipFill>
            <a:blip r:embed="rId18" cstate="print"/>
            <a:stretch>
              <a:fillRect/>
            </a:stretch>
          </a:blipFill>
        </p:spPr>
        <p:txBody>
          <a:bodyPr wrap="square" lIns="0" tIns="0" rIns="0" bIns="0" rtlCol="0"/>
          <a:lstStyle/>
          <a:p>
            <a:endParaRPr/>
          </a:p>
        </p:txBody>
      </p:sp>
      <p:sp>
        <p:nvSpPr>
          <p:cNvPr id="51" name="object 51"/>
          <p:cNvSpPr/>
          <p:nvPr/>
        </p:nvSpPr>
        <p:spPr>
          <a:xfrm>
            <a:off x="769645" y="6019000"/>
            <a:ext cx="1716887" cy="152425"/>
          </a:xfrm>
          <a:prstGeom prst="rect">
            <a:avLst/>
          </a:prstGeom>
          <a:blipFill>
            <a:blip r:embed="rId19" cstate="print"/>
            <a:stretch>
              <a:fillRect/>
            </a:stretch>
          </a:blipFill>
        </p:spPr>
        <p:txBody>
          <a:bodyPr wrap="square" lIns="0" tIns="0" rIns="0" bIns="0" rtlCol="0"/>
          <a:lstStyle/>
          <a:p>
            <a:endParaRPr/>
          </a:p>
        </p:txBody>
      </p:sp>
      <p:sp>
        <p:nvSpPr>
          <p:cNvPr id="52" name="object 52"/>
          <p:cNvSpPr txBox="1"/>
          <p:nvPr/>
        </p:nvSpPr>
        <p:spPr>
          <a:xfrm>
            <a:off x="6495669" y="2535377"/>
            <a:ext cx="1584960" cy="300355"/>
          </a:xfrm>
          <a:prstGeom prst="rect">
            <a:avLst/>
          </a:prstGeom>
        </p:spPr>
        <p:txBody>
          <a:bodyPr vert="horz" wrap="square" lIns="0" tIns="12700" rIns="0" bIns="0" rtlCol="0">
            <a:spAutoFit/>
          </a:bodyPr>
          <a:lstStyle/>
          <a:p>
            <a:pPr marL="12700">
              <a:lnSpc>
                <a:spcPct val="100000"/>
              </a:lnSpc>
              <a:spcBef>
                <a:spcPts val="100"/>
              </a:spcBef>
            </a:pPr>
            <a:r>
              <a:rPr sz="1800" b="1" spc="-5" dirty="0">
                <a:solidFill>
                  <a:srgbClr val="0078D3"/>
                </a:solidFill>
                <a:latin typeface="Segoe UI Semibold"/>
                <a:cs typeface="Segoe UI Semibold"/>
              </a:rPr>
              <a:t>Image</a:t>
            </a:r>
            <a:r>
              <a:rPr sz="1800" b="1" spc="-15" dirty="0">
                <a:solidFill>
                  <a:srgbClr val="0078D3"/>
                </a:solidFill>
                <a:latin typeface="Segoe UI Semibold"/>
                <a:cs typeface="Segoe UI Semibold"/>
              </a:rPr>
              <a:t> </a:t>
            </a:r>
            <a:r>
              <a:rPr sz="1800" b="1" spc="-5" dirty="0">
                <a:solidFill>
                  <a:srgbClr val="0078D3"/>
                </a:solidFill>
                <a:latin typeface="Segoe UI Semibold"/>
                <a:cs typeface="Segoe UI Semibold"/>
              </a:rPr>
              <a:t>Registry</a:t>
            </a:r>
            <a:endParaRPr sz="1800">
              <a:latin typeface="Segoe UI Semibold"/>
              <a:cs typeface="Segoe UI Semibold"/>
            </a:endParaRPr>
          </a:p>
        </p:txBody>
      </p:sp>
      <p:sp>
        <p:nvSpPr>
          <p:cNvPr id="53" name="object 53"/>
          <p:cNvSpPr/>
          <p:nvPr/>
        </p:nvSpPr>
        <p:spPr>
          <a:xfrm>
            <a:off x="6526148" y="2912491"/>
            <a:ext cx="3879469" cy="199898"/>
          </a:xfrm>
          <a:prstGeom prst="rect">
            <a:avLst/>
          </a:prstGeom>
          <a:blipFill>
            <a:blip r:embed="rId20" cstate="print"/>
            <a:stretch>
              <a:fillRect/>
            </a:stretch>
          </a:blipFill>
        </p:spPr>
        <p:txBody>
          <a:bodyPr wrap="square" lIns="0" tIns="0" rIns="0" bIns="0" rtlCol="0"/>
          <a:lstStyle/>
          <a:p>
            <a:endParaRPr/>
          </a:p>
        </p:txBody>
      </p:sp>
      <p:sp>
        <p:nvSpPr>
          <p:cNvPr id="54" name="object 54"/>
          <p:cNvSpPr/>
          <p:nvPr/>
        </p:nvSpPr>
        <p:spPr>
          <a:xfrm>
            <a:off x="6526148" y="3262121"/>
            <a:ext cx="5060696" cy="197738"/>
          </a:xfrm>
          <a:prstGeom prst="rect">
            <a:avLst/>
          </a:prstGeom>
          <a:blipFill>
            <a:blip r:embed="rId21" cstate="print"/>
            <a:stretch>
              <a:fillRect/>
            </a:stretch>
          </a:blipFill>
        </p:spPr>
        <p:txBody>
          <a:bodyPr wrap="square" lIns="0" tIns="0" rIns="0" bIns="0" rtlCol="0"/>
          <a:lstStyle/>
          <a:p>
            <a:endParaRPr/>
          </a:p>
        </p:txBody>
      </p:sp>
      <p:sp>
        <p:nvSpPr>
          <p:cNvPr id="55" name="object 55"/>
          <p:cNvSpPr/>
          <p:nvPr/>
        </p:nvSpPr>
        <p:spPr>
          <a:xfrm>
            <a:off x="6516496" y="3481578"/>
            <a:ext cx="5186680" cy="197739"/>
          </a:xfrm>
          <a:prstGeom prst="rect">
            <a:avLst/>
          </a:prstGeom>
          <a:blipFill>
            <a:blip r:embed="rId22" cstate="print"/>
            <a:stretch>
              <a:fillRect/>
            </a:stretch>
          </a:blipFill>
        </p:spPr>
        <p:txBody>
          <a:bodyPr wrap="square" lIns="0" tIns="0" rIns="0" bIns="0" rtlCol="0"/>
          <a:lstStyle/>
          <a:p>
            <a:endParaRPr/>
          </a:p>
        </p:txBody>
      </p:sp>
      <p:sp>
        <p:nvSpPr>
          <p:cNvPr id="56" name="object 56"/>
          <p:cNvSpPr/>
          <p:nvPr/>
        </p:nvSpPr>
        <p:spPr>
          <a:xfrm>
            <a:off x="6517767" y="3701034"/>
            <a:ext cx="743965" cy="152400"/>
          </a:xfrm>
          <a:prstGeom prst="rect">
            <a:avLst/>
          </a:prstGeom>
          <a:blipFill>
            <a:blip r:embed="rId2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70119790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6146"/>
        <p:cNvGrpSpPr/>
        <p:nvPr/>
      </p:nvGrpSpPr>
      <p:grpSpPr>
        <a:xfrm>
          <a:off x="0" y="0"/>
          <a:ext cx="0" cy="0"/>
          <a:chOff x="0" y="0"/>
          <a:chExt cx="0" cy="0"/>
        </a:xfrm>
      </p:grpSpPr>
      <p:sp>
        <p:nvSpPr>
          <p:cNvPr id="6147" name="Google Shape;6147;p201"/>
          <p:cNvSpPr txBox="1">
            <a:spLocks noGrp="1"/>
          </p:cNvSpPr>
          <p:nvPr>
            <p:ph type="title"/>
          </p:nvPr>
        </p:nvSpPr>
        <p:spPr>
          <a:xfrm>
            <a:off x="228600" y="82550"/>
            <a:ext cx="9828900" cy="844500"/>
          </a:xfrm>
          <a:prstGeom prst="rect">
            <a:avLst/>
          </a:prstGeom>
          <a:noFill/>
          <a:ln>
            <a:noFill/>
          </a:ln>
        </p:spPr>
        <p:txBody>
          <a:bodyPr spcFirstLastPara="1" wrap="square" lIns="0" tIns="164575" rIns="0" bIns="0" anchor="t" anchorCtr="0">
            <a:noAutofit/>
          </a:bodyPr>
          <a:lstStyle/>
          <a:p>
            <a:pPr marL="0" lvl="0" indent="0" algn="l" rtl="0">
              <a:lnSpc>
                <a:spcPct val="90000"/>
              </a:lnSpc>
              <a:spcBef>
                <a:spcPts val="0"/>
              </a:spcBef>
              <a:spcAft>
                <a:spcPts val="0"/>
              </a:spcAft>
              <a:buClr>
                <a:srgbClr val="000000"/>
              </a:buClr>
              <a:buSzPts val="3700"/>
              <a:buFont typeface="Quattrocento Sans"/>
              <a:buNone/>
            </a:pPr>
            <a:r>
              <a:rPr lang="en-US" sz="4500" b="1">
                <a:latin typeface="Calibri"/>
                <a:ea typeface="Calibri"/>
                <a:cs typeface="Calibri"/>
                <a:sym typeface="Calibri"/>
              </a:rPr>
              <a:t>Deployments to Compute Targets</a:t>
            </a:r>
            <a:endParaRPr sz="4500" b="1">
              <a:latin typeface="Calibri"/>
              <a:ea typeface="Calibri"/>
              <a:cs typeface="Calibri"/>
              <a:sym typeface="Calibri"/>
            </a:endParaRPr>
          </a:p>
        </p:txBody>
      </p:sp>
      <p:pic>
        <p:nvPicPr>
          <p:cNvPr id="6148" name="Google Shape;6148;p201"/>
          <p:cNvPicPr preferRelativeResize="0"/>
          <p:nvPr/>
        </p:nvPicPr>
        <p:blipFill>
          <a:blip r:embed="rId3">
            <a:alphaModFix/>
          </a:blip>
          <a:stretch>
            <a:fillRect/>
          </a:stretch>
        </p:blipFill>
        <p:spPr>
          <a:xfrm>
            <a:off x="152400" y="1772275"/>
            <a:ext cx="11887199" cy="3837926"/>
          </a:xfrm>
          <a:prstGeom prst="rect">
            <a:avLst/>
          </a:prstGeom>
          <a:noFill/>
          <a:ln>
            <a:noFill/>
          </a:ln>
        </p:spPr>
      </p:pic>
    </p:spTree>
    <p:extLst>
      <p:ext uri="{BB962C8B-B14F-4D97-AF65-F5344CB8AC3E}">
        <p14:creationId xmlns:p14="http://schemas.microsoft.com/office/powerpoint/2010/main" val="2561410295"/>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05155" y="387477"/>
            <a:ext cx="8594090" cy="574040"/>
          </a:xfrm>
          <a:prstGeom prst="rect">
            <a:avLst/>
          </a:prstGeom>
        </p:spPr>
        <p:txBody>
          <a:bodyPr vert="horz" wrap="square" lIns="0" tIns="12700" rIns="0" bIns="0" rtlCol="0">
            <a:spAutoFit/>
          </a:bodyPr>
          <a:lstStyle/>
          <a:p>
            <a:pPr marL="12700">
              <a:lnSpc>
                <a:spcPct val="100000"/>
              </a:lnSpc>
              <a:spcBef>
                <a:spcPts val="100"/>
              </a:spcBef>
            </a:pPr>
            <a:r>
              <a:rPr sz="3600" b="0" spc="-15" dirty="0">
                <a:solidFill>
                  <a:srgbClr val="000000"/>
                </a:solidFill>
                <a:latin typeface="Segoe UI Semibold"/>
                <a:cs typeface="Segoe UI Semibold"/>
              </a:rPr>
              <a:t>Azure </a:t>
            </a:r>
            <a:r>
              <a:rPr sz="3600" b="0" spc="-5" dirty="0">
                <a:solidFill>
                  <a:srgbClr val="000000"/>
                </a:solidFill>
                <a:latin typeface="Segoe UI Semibold"/>
                <a:cs typeface="Segoe UI Semibold"/>
              </a:rPr>
              <a:t>ML: How </a:t>
            </a:r>
            <a:r>
              <a:rPr sz="3600" b="0" spc="-15" dirty="0">
                <a:solidFill>
                  <a:srgbClr val="000000"/>
                </a:solidFill>
                <a:latin typeface="Segoe UI Semibold"/>
                <a:cs typeface="Segoe UI Semibold"/>
              </a:rPr>
              <a:t>to </a:t>
            </a:r>
            <a:r>
              <a:rPr sz="3600" b="1" dirty="0">
                <a:solidFill>
                  <a:srgbClr val="000000"/>
                </a:solidFill>
                <a:latin typeface="Segoe UI Semibold"/>
                <a:cs typeface="Segoe UI Semibold"/>
              </a:rPr>
              <a:t>deploy models at</a:t>
            </a:r>
            <a:r>
              <a:rPr sz="3600" b="0" spc="-25" dirty="0">
                <a:solidFill>
                  <a:srgbClr val="000000"/>
                </a:solidFill>
                <a:latin typeface="Segoe UI Semibold"/>
                <a:cs typeface="Segoe UI Semibold"/>
              </a:rPr>
              <a:t> </a:t>
            </a:r>
            <a:r>
              <a:rPr sz="3600" b="0" spc="-10" dirty="0">
                <a:solidFill>
                  <a:srgbClr val="000000"/>
                </a:solidFill>
                <a:latin typeface="Segoe UI Semibold"/>
                <a:cs typeface="Segoe UI Semibold"/>
              </a:rPr>
              <a:t>scale</a:t>
            </a:r>
            <a:endParaRPr sz="3600">
              <a:latin typeface="Segoe UI Semibold"/>
              <a:cs typeface="Segoe UI Semibold"/>
            </a:endParaRPr>
          </a:p>
        </p:txBody>
      </p:sp>
      <p:sp>
        <p:nvSpPr>
          <p:cNvPr id="3" name="object 3"/>
          <p:cNvSpPr/>
          <p:nvPr/>
        </p:nvSpPr>
        <p:spPr>
          <a:xfrm>
            <a:off x="753666" y="2024740"/>
            <a:ext cx="10592821" cy="3918460"/>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7465702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A4711D6-A0AE-0F47-ACAD-26F8AE2FA6A1}"/>
              </a:ext>
            </a:extLst>
          </p:cNvPr>
          <p:cNvSpPr>
            <a:spLocks noGrp="1"/>
          </p:cNvSpPr>
          <p:nvPr>
            <p:ph type="ctrTitle"/>
          </p:nvPr>
        </p:nvSpPr>
        <p:spPr/>
        <p:txBody>
          <a:bodyPr/>
          <a:lstStyle/>
          <a:p>
            <a:r>
              <a:rPr lang="en-US" dirty="0"/>
              <a:t>Era Of Big Data</a:t>
            </a:r>
          </a:p>
        </p:txBody>
      </p:sp>
      <p:sp>
        <p:nvSpPr>
          <p:cNvPr id="4" name="Subtitle 3">
            <a:extLst>
              <a:ext uri="{FF2B5EF4-FFF2-40B4-BE49-F238E27FC236}">
                <a16:creationId xmlns:a16="http://schemas.microsoft.com/office/drawing/2014/main" id="{6D052947-9FE2-9E4C-A804-D1626D68B715}"/>
              </a:ext>
            </a:extLst>
          </p:cNvPr>
          <p:cNvSpPr>
            <a:spLocks noGrp="1"/>
          </p:cNvSpPr>
          <p:nvPr>
            <p:ph type="subTitle" idx="1"/>
          </p:nvPr>
        </p:nvSpPr>
        <p:spPr/>
        <p:txBody>
          <a:bodyPr/>
          <a:lstStyle/>
          <a:p>
            <a:r>
              <a:rPr lang="en-US" dirty="0"/>
              <a:t>How it evolved and what is is for us in current market trends</a:t>
            </a:r>
          </a:p>
        </p:txBody>
      </p:sp>
    </p:spTree>
    <p:extLst>
      <p:ext uri="{BB962C8B-B14F-4D97-AF65-F5344CB8AC3E}">
        <p14:creationId xmlns:p14="http://schemas.microsoft.com/office/powerpoint/2010/main" val="375923758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27773" y="563752"/>
            <a:ext cx="2106409" cy="343788"/>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p:nvPr>
        </p:nvSpPr>
        <p:spPr>
          <a:xfrm>
            <a:off x="2849626" y="432561"/>
            <a:ext cx="2174113" cy="574040"/>
          </a:xfrm>
          <a:prstGeom prst="rect">
            <a:avLst/>
          </a:prstGeom>
        </p:spPr>
        <p:txBody>
          <a:bodyPr vert="horz" wrap="square" lIns="0" tIns="12700" rIns="0" bIns="0" rtlCol="0">
            <a:spAutoFit/>
          </a:bodyPr>
          <a:lstStyle/>
          <a:p>
            <a:pPr marL="12700">
              <a:lnSpc>
                <a:spcPct val="100000"/>
              </a:lnSpc>
              <a:spcBef>
                <a:spcPts val="100"/>
              </a:spcBef>
            </a:pPr>
            <a:r>
              <a:rPr sz="3600" b="1" spc="-55" dirty="0">
                <a:solidFill>
                  <a:srgbClr val="0078D3"/>
                </a:solidFill>
                <a:latin typeface="Segoe UI Semibold"/>
                <a:cs typeface="Segoe UI Semibold"/>
              </a:rPr>
              <a:t>Se</a:t>
            </a:r>
            <a:r>
              <a:rPr sz="3600" b="1" spc="90" dirty="0">
                <a:solidFill>
                  <a:srgbClr val="0078D3"/>
                </a:solidFill>
                <a:latin typeface="Segoe UI Semibold"/>
                <a:cs typeface="Segoe UI Semibold"/>
              </a:rPr>
              <a:t>r</a:t>
            </a:r>
            <a:r>
              <a:rPr sz="3600" b="1" spc="-55" dirty="0">
                <a:solidFill>
                  <a:srgbClr val="0078D3"/>
                </a:solidFill>
                <a:latin typeface="Segoe UI Semibold"/>
                <a:cs typeface="Segoe UI Semibold"/>
              </a:rPr>
              <a:t>vi</a:t>
            </a:r>
            <a:r>
              <a:rPr sz="3600" b="1" spc="-50" dirty="0">
                <a:solidFill>
                  <a:srgbClr val="0078D3"/>
                </a:solidFill>
                <a:latin typeface="Segoe UI Semibold"/>
                <a:cs typeface="Segoe UI Semibold"/>
              </a:rPr>
              <a:t>c</a:t>
            </a:r>
            <a:r>
              <a:rPr sz="3600" b="1" spc="-55" dirty="0">
                <a:solidFill>
                  <a:srgbClr val="0078D3"/>
                </a:solidFill>
                <a:latin typeface="Segoe UI Semibold"/>
                <a:cs typeface="Segoe UI Semibold"/>
              </a:rPr>
              <a:t>e</a:t>
            </a:r>
            <a:r>
              <a:rPr sz="3600" b="1" dirty="0">
                <a:solidFill>
                  <a:srgbClr val="0078D3"/>
                </a:solidFill>
                <a:latin typeface="Segoe UI Semibold"/>
                <a:cs typeface="Segoe UI Semibold"/>
              </a:rPr>
              <a:t>s</a:t>
            </a:r>
            <a:endParaRPr sz="3600" dirty="0">
              <a:latin typeface="Segoe UI Semibold"/>
              <a:cs typeface="Segoe UI Semibold"/>
            </a:endParaRPr>
          </a:p>
        </p:txBody>
      </p:sp>
      <p:sp>
        <p:nvSpPr>
          <p:cNvPr id="4" name="object 4"/>
          <p:cNvSpPr txBox="1"/>
          <p:nvPr/>
        </p:nvSpPr>
        <p:spPr>
          <a:xfrm>
            <a:off x="7509509" y="4484954"/>
            <a:ext cx="1037590" cy="574675"/>
          </a:xfrm>
          <a:prstGeom prst="rect">
            <a:avLst/>
          </a:prstGeom>
        </p:spPr>
        <p:txBody>
          <a:bodyPr vert="horz" wrap="square" lIns="0" tIns="12700" rIns="0" bIns="0" rtlCol="0">
            <a:spAutoFit/>
          </a:bodyPr>
          <a:lstStyle/>
          <a:p>
            <a:pPr marL="12700">
              <a:lnSpc>
                <a:spcPct val="100000"/>
              </a:lnSpc>
              <a:spcBef>
                <a:spcPts val="100"/>
              </a:spcBef>
              <a:tabLst>
                <a:tab pos="1024255" algn="l"/>
              </a:tabLst>
            </a:pPr>
            <a:r>
              <a:rPr sz="3600" b="0" dirty="0">
                <a:solidFill>
                  <a:srgbClr val="0078D6"/>
                </a:solidFill>
                <a:latin typeface="Segoe UI Light"/>
                <a:cs typeface="Segoe UI Light"/>
              </a:rPr>
              <a:t>+</a:t>
            </a:r>
            <a:r>
              <a:rPr sz="3600" b="0" spc="-135" dirty="0">
                <a:solidFill>
                  <a:srgbClr val="0078D6"/>
                </a:solidFill>
                <a:latin typeface="Segoe UI Light"/>
                <a:cs typeface="Segoe UI Light"/>
              </a:rPr>
              <a:t> </a:t>
            </a:r>
            <a:r>
              <a:rPr sz="3600" b="0" u="sng" dirty="0">
                <a:solidFill>
                  <a:srgbClr val="0078D6"/>
                </a:solidFill>
                <a:uFill>
                  <a:solidFill>
                    <a:srgbClr val="0078D3"/>
                  </a:solidFill>
                </a:uFill>
                <a:latin typeface="Segoe UI Light"/>
                <a:cs typeface="Segoe UI Light"/>
              </a:rPr>
              <a:t> 	</a:t>
            </a:r>
            <a:endParaRPr sz="3600">
              <a:latin typeface="Segoe UI Light"/>
              <a:cs typeface="Segoe UI Light"/>
            </a:endParaRPr>
          </a:p>
        </p:txBody>
      </p:sp>
      <p:sp>
        <p:nvSpPr>
          <p:cNvPr id="5" name="object 5"/>
          <p:cNvSpPr txBox="1"/>
          <p:nvPr/>
        </p:nvSpPr>
        <p:spPr>
          <a:xfrm>
            <a:off x="575563" y="2120849"/>
            <a:ext cx="1665605" cy="269240"/>
          </a:xfrm>
          <a:prstGeom prst="rect">
            <a:avLst/>
          </a:prstGeom>
        </p:spPr>
        <p:txBody>
          <a:bodyPr vert="horz" wrap="square" lIns="0" tIns="12065" rIns="0" bIns="0" rtlCol="0">
            <a:spAutoFit/>
          </a:bodyPr>
          <a:lstStyle/>
          <a:p>
            <a:pPr marL="12700">
              <a:lnSpc>
                <a:spcPct val="100000"/>
              </a:lnSpc>
              <a:spcBef>
                <a:spcPts val="95"/>
              </a:spcBef>
            </a:pPr>
            <a:r>
              <a:rPr sz="1600" b="1" spc="-5" dirty="0">
                <a:solidFill>
                  <a:srgbClr val="0078D3"/>
                </a:solidFill>
                <a:latin typeface="Segoe UI Semibold"/>
                <a:cs typeface="Segoe UI Semibold"/>
              </a:rPr>
              <a:t>Customer</a:t>
            </a:r>
            <a:r>
              <a:rPr sz="1600" b="1" spc="-50" dirty="0">
                <a:solidFill>
                  <a:srgbClr val="0078D3"/>
                </a:solidFill>
                <a:latin typeface="Segoe UI Semibold"/>
                <a:cs typeface="Segoe UI Semibold"/>
              </a:rPr>
              <a:t> </a:t>
            </a:r>
            <a:r>
              <a:rPr sz="1600" b="1" spc="-10" dirty="0">
                <a:solidFill>
                  <a:srgbClr val="0078D3"/>
                </a:solidFill>
                <a:latin typeface="Segoe UI Semibold"/>
                <a:cs typeface="Segoe UI Semibold"/>
              </a:rPr>
              <a:t>journey</a:t>
            </a:r>
            <a:endParaRPr sz="1600">
              <a:latin typeface="Segoe UI Semibold"/>
              <a:cs typeface="Segoe UI Semibold"/>
            </a:endParaRPr>
          </a:p>
        </p:txBody>
      </p:sp>
      <p:sp>
        <p:nvSpPr>
          <p:cNvPr id="6" name="object 6"/>
          <p:cNvSpPr txBox="1"/>
          <p:nvPr/>
        </p:nvSpPr>
        <p:spPr>
          <a:xfrm>
            <a:off x="4088384" y="2120849"/>
            <a:ext cx="935355" cy="269240"/>
          </a:xfrm>
          <a:prstGeom prst="rect">
            <a:avLst/>
          </a:prstGeom>
        </p:spPr>
        <p:txBody>
          <a:bodyPr vert="horz" wrap="square" lIns="0" tIns="12065" rIns="0" bIns="0" rtlCol="0">
            <a:spAutoFit/>
          </a:bodyPr>
          <a:lstStyle/>
          <a:p>
            <a:pPr marL="12700">
              <a:lnSpc>
                <a:spcPct val="100000"/>
              </a:lnSpc>
              <a:spcBef>
                <a:spcPts val="95"/>
              </a:spcBef>
            </a:pPr>
            <a:r>
              <a:rPr sz="1600" b="1" spc="-10" dirty="0">
                <a:solidFill>
                  <a:srgbClr val="0078D3"/>
                </a:solidFill>
                <a:latin typeface="Segoe UI Semibold"/>
                <a:cs typeface="Segoe UI Semibold"/>
              </a:rPr>
              <a:t>Data</a:t>
            </a:r>
            <a:r>
              <a:rPr sz="1600" b="1" spc="-50" dirty="0">
                <a:solidFill>
                  <a:srgbClr val="0078D3"/>
                </a:solidFill>
                <a:latin typeface="Segoe UI Semibold"/>
                <a:cs typeface="Segoe UI Semibold"/>
              </a:rPr>
              <a:t> </a:t>
            </a:r>
            <a:r>
              <a:rPr sz="1600" b="1" spc="-10" dirty="0">
                <a:solidFill>
                  <a:srgbClr val="0078D3"/>
                </a:solidFill>
                <a:latin typeface="Segoe UI Semibold"/>
                <a:cs typeface="Segoe UI Semibold"/>
              </a:rPr>
              <a:t>Prep</a:t>
            </a:r>
            <a:endParaRPr sz="1600">
              <a:latin typeface="Segoe UI Semibold"/>
              <a:cs typeface="Segoe UI Semibold"/>
            </a:endParaRPr>
          </a:p>
        </p:txBody>
      </p:sp>
      <p:sp>
        <p:nvSpPr>
          <p:cNvPr id="7" name="object 7"/>
          <p:cNvSpPr txBox="1"/>
          <p:nvPr/>
        </p:nvSpPr>
        <p:spPr>
          <a:xfrm>
            <a:off x="6957441" y="2120849"/>
            <a:ext cx="1397000" cy="269240"/>
          </a:xfrm>
          <a:prstGeom prst="rect">
            <a:avLst/>
          </a:prstGeom>
        </p:spPr>
        <p:txBody>
          <a:bodyPr vert="horz" wrap="square" lIns="0" tIns="12065" rIns="0" bIns="0" rtlCol="0">
            <a:spAutoFit/>
          </a:bodyPr>
          <a:lstStyle/>
          <a:p>
            <a:pPr marL="12700">
              <a:lnSpc>
                <a:spcPct val="100000"/>
              </a:lnSpc>
              <a:spcBef>
                <a:spcPts val="95"/>
              </a:spcBef>
            </a:pPr>
            <a:r>
              <a:rPr sz="1600" b="1" spc="-5" dirty="0">
                <a:solidFill>
                  <a:srgbClr val="0078D3"/>
                </a:solidFill>
                <a:latin typeface="Segoe UI Semibold"/>
                <a:cs typeface="Segoe UI Semibold"/>
              </a:rPr>
              <a:t>Build </a:t>
            </a:r>
            <a:r>
              <a:rPr sz="1600" b="1" spc="-10" dirty="0">
                <a:solidFill>
                  <a:srgbClr val="0078D3"/>
                </a:solidFill>
                <a:latin typeface="Segoe UI Semibold"/>
                <a:cs typeface="Segoe UI Semibold"/>
              </a:rPr>
              <a:t>and</a:t>
            </a:r>
            <a:r>
              <a:rPr sz="1600" b="1" spc="-75" dirty="0">
                <a:solidFill>
                  <a:srgbClr val="0078D3"/>
                </a:solidFill>
                <a:latin typeface="Segoe UI Semibold"/>
                <a:cs typeface="Segoe UI Semibold"/>
              </a:rPr>
              <a:t> </a:t>
            </a:r>
            <a:r>
              <a:rPr sz="1600" b="1" spc="-35" dirty="0">
                <a:solidFill>
                  <a:srgbClr val="0078D3"/>
                </a:solidFill>
                <a:latin typeface="Segoe UI Semibold"/>
                <a:cs typeface="Segoe UI Semibold"/>
              </a:rPr>
              <a:t>Train</a:t>
            </a:r>
            <a:endParaRPr sz="1600">
              <a:latin typeface="Segoe UI Semibold"/>
              <a:cs typeface="Segoe UI Semibold"/>
            </a:endParaRPr>
          </a:p>
        </p:txBody>
      </p:sp>
      <p:sp>
        <p:nvSpPr>
          <p:cNvPr id="8" name="object 8"/>
          <p:cNvSpPr txBox="1"/>
          <p:nvPr/>
        </p:nvSpPr>
        <p:spPr>
          <a:xfrm>
            <a:off x="9423907" y="2120849"/>
            <a:ext cx="1884680" cy="269240"/>
          </a:xfrm>
          <a:prstGeom prst="rect">
            <a:avLst/>
          </a:prstGeom>
        </p:spPr>
        <p:txBody>
          <a:bodyPr vert="horz" wrap="square" lIns="0" tIns="12065" rIns="0" bIns="0" rtlCol="0">
            <a:spAutoFit/>
          </a:bodyPr>
          <a:lstStyle/>
          <a:p>
            <a:pPr marL="12700">
              <a:lnSpc>
                <a:spcPct val="100000"/>
              </a:lnSpc>
              <a:spcBef>
                <a:spcPts val="95"/>
              </a:spcBef>
            </a:pPr>
            <a:r>
              <a:rPr sz="1600" b="1" spc="-10" dirty="0">
                <a:solidFill>
                  <a:srgbClr val="0078D3"/>
                </a:solidFill>
                <a:latin typeface="Segoe UI Semibold"/>
                <a:cs typeface="Segoe UI Semibold"/>
              </a:rPr>
              <a:t>Manage and Deploy</a:t>
            </a:r>
            <a:endParaRPr sz="1600">
              <a:latin typeface="Segoe UI Semibold"/>
              <a:cs typeface="Segoe UI Semibold"/>
            </a:endParaRPr>
          </a:p>
        </p:txBody>
      </p:sp>
      <p:sp>
        <p:nvSpPr>
          <p:cNvPr id="9" name="object 9"/>
          <p:cNvSpPr txBox="1"/>
          <p:nvPr/>
        </p:nvSpPr>
        <p:spPr>
          <a:xfrm>
            <a:off x="575563" y="5020817"/>
            <a:ext cx="2259330" cy="269240"/>
          </a:xfrm>
          <a:prstGeom prst="rect">
            <a:avLst/>
          </a:prstGeom>
        </p:spPr>
        <p:txBody>
          <a:bodyPr vert="horz" wrap="square" lIns="0" tIns="12065" rIns="0" bIns="0" rtlCol="0">
            <a:spAutoFit/>
          </a:bodyPr>
          <a:lstStyle/>
          <a:p>
            <a:pPr marL="12700">
              <a:lnSpc>
                <a:spcPct val="100000"/>
              </a:lnSpc>
              <a:spcBef>
                <a:spcPts val="95"/>
              </a:spcBef>
            </a:pPr>
            <a:r>
              <a:rPr sz="1600" b="1" spc="-10" dirty="0">
                <a:solidFill>
                  <a:srgbClr val="1A1A1A"/>
                </a:solidFill>
                <a:latin typeface="Segoe UI Semibold"/>
                <a:cs typeface="Segoe UI Semibold"/>
              </a:rPr>
              <a:t>Apache </a:t>
            </a:r>
            <a:r>
              <a:rPr sz="1600" b="1" spc="-15" dirty="0">
                <a:solidFill>
                  <a:srgbClr val="1A1A1A"/>
                </a:solidFill>
                <a:latin typeface="Segoe UI Semibold"/>
                <a:cs typeface="Segoe UI Semibold"/>
              </a:rPr>
              <a:t>Spark </a:t>
            </a:r>
            <a:r>
              <a:rPr sz="1600" b="1" spc="-5" dirty="0">
                <a:solidFill>
                  <a:srgbClr val="1A1A1A"/>
                </a:solidFill>
                <a:latin typeface="Segoe UI Semibold"/>
                <a:cs typeface="Segoe UI Semibold"/>
              </a:rPr>
              <a:t>/ Big</a:t>
            </a:r>
            <a:r>
              <a:rPr sz="1600" b="1" dirty="0">
                <a:solidFill>
                  <a:srgbClr val="1A1A1A"/>
                </a:solidFill>
                <a:latin typeface="Segoe UI Semibold"/>
                <a:cs typeface="Segoe UI Semibold"/>
              </a:rPr>
              <a:t> </a:t>
            </a:r>
            <a:r>
              <a:rPr sz="1600" b="1" spc="-10" dirty="0">
                <a:solidFill>
                  <a:srgbClr val="1A1A1A"/>
                </a:solidFill>
                <a:latin typeface="Segoe UI Semibold"/>
                <a:cs typeface="Segoe UI Semibold"/>
              </a:rPr>
              <a:t>Data</a:t>
            </a:r>
            <a:endParaRPr sz="1600">
              <a:latin typeface="Segoe UI Semibold"/>
              <a:cs typeface="Segoe UI Semibold"/>
            </a:endParaRPr>
          </a:p>
        </p:txBody>
      </p:sp>
      <p:sp>
        <p:nvSpPr>
          <p:cNvPr id="10" name="object 10"/>
          <p:cNvSpPr txBox="1"/>
          <p:nvPr/>
        </p:nvSpPr>
        <p:spPr>
          <a:xfrm>
            <a:off x="575563" y="3273044"/>
            <a:ext cx="1995805" cy="269240"/>
          </a:xfrm>
          <a:prstGeom prst="rect">
            <a:avLst/>
          </a:prstGeom>
        </p:spPr>
        <p:txBody>
          <a:bodyPr vert="horz" wrap="square" lIns="0" tIns="12065" rIns="0" bIns="0" rtlCol="0">
            <a:spAutoFit/>
          </a:bodyPr>
          <a:lstStyle/>
          <a:p>
            <a:pPr marL="12700">
              <a:lnSpc>
                <a:spcPct val="100000"/>
              </a:lnSpc>
              <a:spcBef>
                <a:spcPts val="95"/>
              </a:spcBef>
            </a:pPr>
            <a:r>
              <a:rPr sz="1600" b="1" spc="-10" dirty="0">
                <a:solidFill>
                  <a:srgbClr val="1A1A1A"/>
                </a:solidFill>
                <a:latin typeface="Segoe UI Semibold"/>
                <a:cs typeface="Segoe UI Semibold"/>
              </a:rPr>
              <a:t>Python ML</a:t>
            </a:r>
            <a:r>
              <a:rPr sz="1600" b="1" spc="-35" dirty="0">
                <a:solidFill>
                  <a:srgbClr val="1A1A1A"/>
                </a:solidFill>
                <a:latin typeface="Segoe UI Semibold"/>
                <a:cs typeface="Segoe UI Semibold"/>
              </a:rPr>
              <a:t> </a:t>
            </a:r>
            <a:r>
              <a:rPr sz="1600" b="1" spc="-5" dirty="0">
                <a:solidFill>
                  <a:srgbClr val="1A1A1A"/>
                </a:solidFill>
                <a:latin typeface="Segoe UI Semibold"/>
                <a:cs typeface="Segoe UI Semibold"/>
              </a:rPr>
              <a:t>developer</a:t>
            </a:r>
            <a:endParaRPr sz="1600">
              <a:latin typeface="Segoe UI Semibold"/>
              <a:cs typeface="Segoe UI Semibold"/>
            </a:endParaRPr>
          </a:p>
        </p:txBody>
      </p:sp>
      <p:sp>
        <p:nvSpPr>
          <p:cNvPr id="11" name="object 11"/>
          <p:cNvSpPr txBox="1"/>
          <p:nvPr/>
        </p:nvSpPr>
        <p:spPr>
          <a:xfrm>
            <a:off x="3332479" y="3437704"/>
            <a:ext cx="2454275" cy="533400"/>
          </a:xfrm>
          <a:prstGeom prst="rect">
            <a:avLst/>
          </a:prstGeom>
        </p:spPr>
        <p:txBody>
          <a:bodyPr vert="horz" wrap="square" lIns="0" tIns="83185" rIns="0" bIns="0" rtlCol="0">
            <a:spAutoFit/>
          </a:bodyPr>
          <a:lstStyle/>
          <a:p>
            <a:pPr algn="ctr">
              <a:lnSpc>
                <a:spcPct val="100000"/>
              </a:lnSpc>
              <a:spcBef>
                <a:spcPts val="655"/>
              </a:spcBef>
            </a:pPr>
            <a:r>
              <a:rPr sz="1400" b="1" spc="-5" dirty="0">
                <a:solidFill>
                  <a:srgbClr val="1A1A1A"/>
                </a:solidFill>
                <a:latin typeface="Segoe UI Semibold"/>
                <a:cs typeface="Segoe UI Semibold"/>
              </a:rPr>
              <a:t>Azure </a:t>
            </a:r>
            <a:r>
              <a:rPr sz="1400" b="1" dirty="0">
                <a:solidFill>
                  <a:srgbClr val="1A1A1A"/>
                </a:solidFill>
                <a:latin typeface="Segoe UI Semibold"/>
                <a:cs typeface="Segoe UI Semibold"/>
              </a:rPr>
              <a:t>ML</a:t>
            </a:r>
            <a:r>
              <a:rPr sz="1400" b="1" spc="-25" dirty="0">
                <a:solidFill>
                  <a:srgbClr val="1A1A1A"/>
                </a:solidFill>
                <a:latin typeface="Segoe UI Semibold"/>
                <a:cs typeface="Segoe UI Semibold"/>
              </a:rPr>
              <a:t> </a:t>
            </a:r>
            <a:r>
              <a:rPr sz="1400" b="1" dirty="0">
                <a:solidFill>
                  <a:srgbClr val="1A1A1A"/>
                </a:solidFill>
                <a:latin typeface="Segoe UI Semibold"/>
                <a:cs typeface="Segoe UI Semibold"/>
              </a:rPr>
              <a:t>service</a:t>
            </a:r>
            <a:endParaRPr sz="1400">
              <a:latin typeface="Segoe UI Semibold"/>
              <a:cs typeface="Segoe UI Semibold"/>
            </a:endParaRPr>
          </a:p>
          <a:p>
            <a:pPr algn="ctr">
              <a:lnSpc>
                <a:spcPct val="100000"/>
              </a:lnSpc>
              <a:spcBef>
                <a:spcPts val="440"/>
              </a:spcBef>
            </a:pPr>
            <a:r>
              <a:rPr sz="1100" dirty="0">
                <a:solidFill>
                  <a:srgbClr val="1A1A1A"/>
                </a:solidFill>
                <a:latin typeface="Segoe UI"/>
                <a:cs typeface="Segoe UI"/>
              </a:rPr>
              <a:t>(Pandas, </a:t>
            </a:r>
            <a:r>
              <a:rPr sz="1100" spc="-5" dirty="0">
                <a:solidFill>
                  <a:srgbClr val="1A1A1A"/>
                </a:solidFill>
                <a:latin typeface="Segoe UI"/>
                <a:cs typeface="Segoe UI"/>
              </a:rPr>
              <a:t>NumPy etc. </a:t>
            </a:r>
            <a:r>
              <a:rPr sz="1100" dirty="0">
                <a:solidFill>
                  <a:srgbClr val="1A1A1A"/>
                </a:solidFill>
                <a:latin typeface="Segoe UI"/>
                <a:cs typeface="Segoe UI"/>
              </a:rPr>
              <a:t>on </a:t>
            </a:r>
            <a:r>
              <a:rPr sz="1100" spc="-5" dirty="0">
                <a:solidFill>
                  <a:srgbClr val="1A1A1A"/>
                </a:solidFill>
                <a:latin typeface="Segoe UI"/>
                <a:cs typeface="Segoe UI"/>
              </a:rPr>
              <a:t>AML</a:t>
            </a:r>
            <a:r>
              <a:rPr sz="1100" spc="-15" dirty="0">
                <a:solidFill>
                  <a:srgbClr val="1A1A1A"/>
                </a:solidFill>
                <a:latin typeface="Segoe UI"/>
                <a:cs typeface="Segoe UI"/>
              </a:rPr>
              <a:t> </a:t>
            </a:r>
            <a:r>
              <a:rPr sz="1100" spc="-5" dirty="0">
                <a:solidFill>
                  <a:srgbClr val="1A1A1A"/>
                </a:solidFill>
                <a:latin typeface="Segoe UI"/>
                <a:cs typeface="Segoe UI"/>
              </a:rPr>
              <a:t>Compute)</a:t>
            </a:r>
            <a:endParaRPr sz="1100">
              <a:latin typeface="Segoe UI"/>
              <a:cs typeface="Segoe UI"/>
            </a:endParaRPr>
          </a:p>
        </p:txBody>
      </p:sp>
      <p:sp>
        <p:nvSpPr>
          <p:cNvPr id="12" name="object 12"/>
          <p:cNvSpPr txBox="1"/>
          <p:nvPr/>
        </p:nvSpPr>
        <p:spPr>
          <a:xfrm>
            <a:off x="6428994" y="3376000"/>
            <a:ext cx="2470785" cy="768985"/>
          </a:xfrm>
          <a:prstGeom prst="rect">
            <a:avLst/>
          </a:prstGeom>
        </p:spPr>
        <p:txBody>
          <a:bodyPr vert="horz" wrap="square" lIns="0" tIns="121285" rIns="0" bIns="0" rtlCol="0">
            <a:spAutoFit/>
          </a:bodyPr>
          <a:lstStyle/>
          <a:p>
            <a:pPr marL="548640">
              <a:lnSpc>
                <a:spcPct val="100000"/>
              </a:lnSpc>
              <a:spcBef>
                <a:spcPts val="955"/>
              </a:spcBef>
            </a:pPr>
            <a:r>
              <a:rPr sz="1400" b="1" spc="-5" dirty="0">
                <a:solidFill>
                  <a:srgbClr val="1A1A1A"/>
                </a:solidFill>
                <a:latin typeface="Segoe UI Semibold"/>
                <a:cs typeface="Segoe UI Semibold"/>
              </a:rPr>
              <a:t>Azure </a:t>
            </a:r>
            <a:r>
              <a:rPr sz="1400" b="1" dirty="0">
                <a:solidFill>
                  <a:srgbClr val="1A1A1A"/>
                </a:solidFill>
                <a:latin typeface="Segoe UI Semibold"/>
                <a:cs typeface="Segoe UI Semibold"/>
              </a:rPr>
              <a:t>ML</a:t>
            </a:r>
            <a:r>
              <a:rPr sz="1400" b="1" spc="-25" dirty="0">
                <a:solidFill>
                  <a:srgbClr val="1A1A1A"/>
                </a:solidFill>
                <a:latin typeface="Segoe UI Semibold"/>
                <a:cs typeface="Segoe UI Semibold"/>
              </a:rPr>
              <a:t> </a:t>
            </a:r>
            <a:r>
              <a:rPr sz="1400" b="1" dirty="0">
                <a:solidFill>
                  <a:srgbClr val="1A1A1A"/>
                </a:solidFill>
                <a:latin typeface="Segoe UI Semibold"/>
                <a:cs typeface="Segoe UI Semibold"/>
              </a:rPr>
              <a:t>service</a:t>
            </a:r>
            <a:endParaRPr sz="1400">
              <a:latin typeface="Segoe UI Semibold"/>
              <a:cs typeface="Segoe UI Semibold"/>
            </a:endParaRPr>
          </a:p>
          <a:p>
            <a:pPr marL="12700" marR="5080" algn="ctr">
              <a:lnSpc>
                <a:spcPct val="100000"/>
              </a:lnSpc>
              <a:spcBef>
                <a:spcPts val="675"/>
              </a:spcBef>
            </a:pPr>
            <a:r>
              <a:rPr sz="1100" dirty="0">
                <a:solidFill>
                  <a:srgbClr val="1A1A1A"/>
                </a:solidFill>
                <a:latin typeface="Segoe UI"/>
                <a:cs typeface="Segoe UI"/>
              </a:rPr>
              <a:t>(OSS </a:t>
            </a:r>
            <a:r>
              <a:rPr sz="1100" spc="-5" dirty="0">
                <a:solidFill>
                  <a:srgbClr val="1A1A1A"/>
                </a:solidFill>
                <a:latin typeface="Segoe UI"/>
                <a:cs typeface="Segoe UI"/>
              </a:rPr>
              <a:t>frameworks, Hyperdrive, Pipelines,  </a:t>
            </a:r>
            <a:r>
              <a:rPr sz="1100" dirty="0">
                <a:solidFill>
                  <a:srgbClr val="1A1A1A"/>
                </a:solidFill>
                <a:latin typeface="Segoe UI"/>
                <a:cs typeface="Segoe UI"/>
              </a:rPr>
              <a:t>Automated ML, Model</a:t>
            </a:r>
            <a:r>
              <a:rPr sz="1100" spc="-50" dirty="0">
                <a:solidFill>
                  <a:srgbClr val="1A1A1A"/>
                </a:solidFill>
                <a:latin typeface="Segoe UI"/>
                <a:cs typeface="Segoe UI"/>
              </a:rPr>
              <a:t> </a:t>
            </a:r>
            <a:r>
              <a:rPr sz="1100" spc="-5" dirty="0">
                <a:solidFill>
                  <a:srgbClr val="1A1A1A"/>
                </a:solidFill>
                <a:latin typeface="Segoe UI"/>
                <a:cs typeface="Segoe UI"/>
              </a:rPr>
              <a:t>Registry)</a:t>
            </a:r>
            <a:endParaRPr sz="1100">
              <a:latin typeface="Segoe UI"/>
              <a:cs typeface="Segoe UI"/>
            </a:endParaRPr>
          </a:p>
        </p:txBody>
      </p:sp>
      <p:sp>
        <p:nvSpPr>
          <p:cNvPr id="13" name="object 13"/>
          <p:cNvSpPr txBox="1"/>
          <p:nvPr/>
        </p:nvSpPr>
        <p:spPr>
          <a:xfrm>
            <a:off x="9654920" y="3383752"/>
            <a:ext cx="1440815" cy="755015"/>
          </a:xfrm>
          <a:prstGeom prst="rect">
            <a:avLst/>
          </a:prstGeom>
        </p:spPr>
        <p:txBody>
          <a:bodyPr vert="horz" wrap="square" lIns="0" tIns="113664" rIns="0" bIns="0" rtlCol="0">
            <a:spAutoFit/>
          </a:bodyPr>
          <a:lstStyle/>
          <a:p>
            <a:pPr marL="34290">
              <a:lnSpc>
                <a:spcPct val="100000"/>
              </a:lnSpc>
              <a:spcBef>
                <a:spcPts val="894"/>
              </a:spcBef>
            </a:pPr>
            <a:r>
              <a:rPr sz="1400" b="1" spc="-5" dirty="0">
                <a:solidFill>
                  <a:srgbClr val="1A1A1A"/>
                </a:solidFill>
                <a:latin typeface="Segoe UI Semibold"/>
                <a:cs typeface="Segoe UI Semibold"/>
              </a:rPr>
              <a:t>Azure </a:t>
            </a:r>
            <a:r>
              <a:rPr sz="1400" b="1" dirty="0">
                <a:solidFill>
                  <a:srgbClr val="1A1A1A"/>
                </a:solidFill>
                <a:latin typeface="Segoe UI Semibold"/>
                <a:cs typeface="Segoe UI Semibold"/>
              </a:rPr>
              <a:t>ML</a:t>
            </a:r>
            <a:r>
              <a:rPr sz="1400" b="1" spc="-85" dirty="0">
                <a:solidFill>
                  <a:srgbClr val="1A1A1A"/>
                </a:solidFill>
                <a:latin typeface="Segoe UI Semibold"/>
                <a:cs typeface="Segoe UI Semibold"/>
              </a:rPr>
              <a:t> </a:t>
            </a:r>
            <a:r>
              <a:rPr sz="1400" b="1" dirty="0">
                <a:solidFill>
                  <a:srgbClr val="1A1A1A"/>
                </a:solidFill>
                <a:latin typeface="Segoe UI Semibold"/>
                <a:cs typeface="Segoe UI Semibold"/>
              </a:rPr>
              <a:t>service</a:t>
            </a:r>
            <a:endParaRPr sz="1400">
              <a:latin typeface="Segoe UI Semibold"/>
              <a:cs typeface="Segoe UI Semibold"/>
            </a:endParaRPr>
          </a:p>
          <a:p>
            <a:pPr marL="12700" marR="5080" indent="50165">
              <a:lnSpc>
                <a:spcPct val="100000"/>
              </a:lnSpc>
              <a:spcBef>
                <a:spcPts val="625"/>
              </a:spcBef>
            </a:pPr>
            <a:r>
              <a:rPr sz="1100" dirty="0">
                <a:solidFill>
                  <a:srgbClr val="1A1A1A"/>
                </a:solidFill>
                <a:latin typeface="Segoe UI"/>
                <a:cs typeface="Segoe UI"/>
              </a:rPr>
              <a:t>(containerize, deploy,  </a:t>
            </a:r>
            <a:r>
              <a:rPr sz="1100" spc="-5" dirty="0">
                <a:solidFill>
                  <a:srgbClr val="1A1A1A"/>
                </a:solidFill>
                <a:latin typeface="Segoe UI"/>
                <a:cs typeface="Segoe UI"/>
              </a:rPr>
              <a:t>inference </a:t>
            </a:r>
            <a:r>
              <a:rPr sz="1100" dirty="0">
                <a:solidFill>
                  <a:srgbClr val="1A1A1A"/>
                </a:solidFill>
                <a:latin typeface="Segoe UI"/>
                <a:cs typeface="Segoe UI"/>
              </a:rPr>
              <a:t>and</a:t>
            </a:r>
            <a:r>
              <a:rPr sz="1100" spc="-20" dirty="0">
                <a:solidFill>
                  <a:srgbClr val="1A1A1A"/>
                </a:solidFill>
                <a:latin typeface="Segoe UI"/>
                <a:cs typeface="Segoe UI"/>
              </a:rPr>
              <a:t> </a:t>
            </a:r>
            <a:r>
              <a:rPr sz="1100" spc="-5" dirty="0">
                <a:solidFill>
                  <a:srgbClr val="1A1A1A"/>
                </a:solidFill>
                <a:latin typeface="Segoe UI"/>
                <a:cs typeface="Segoe UI"/>
              </a:rPr>
              <a:t>monitor)</a:t>
            </a:r>
            <a:endParaRPr sz="1100">
              <a:latin typeface="Segoe UI"/>
              <a:cs typeface="Segoe UI"/>
            </a:endParaRPr>
          </a:p>
        </p:txBody>
      </p:sp>
      <p:sp>
        <p:nvSpPr>
          <p:cNvPr id="14" name="object 14"/>
          <p:cNvSpPr/>
          <p:nvPr/>
        </p:nvSpPr>
        <p:spPr>
          <a:xfrm>
            <a:off x="588263" y="1978151"/>
            <a:ext cx="11018520" cy="0"/>
          </a:xfrm>
          <a:custGeom>
            <a:avLst/>
            <a:gdLst/>
            <a:ahLst/>
            <a:cxnLst/>
            <a:rect l="l" t="t" r="r" b="b"/>
            <a:pathLst>
              <a:path w="11018520">
                <a:moveTo>
                  <a:pt x="0" y="0"/>
                </a:moveTo>
                <a:lnTo>
                  <a:pt x="11018519" y="0"/>
                </a:lnTo>
              </a:path>
            </a:pathLst>
          </a:custGeom>
          <a:ln w="12192">
            <a:solidFill>
              <a:srgbClr val="BEBEBE"/>
            </a:solidFill>
          </a:ln>
        </p:spPr>
        <p:txBody>
          <a:bodyPr wrap="square" lIns="0" tIns="0" rIns="0" bIns="0" rtlCol="0"/>
          <a:lstStyle/>
          <a:p>
            <a:endParaRPr/>
          </a:p>
        </p:txBody>
      </p:sp>
      <p:sp>
        <p:nvSpPr>
          <p:cNvPr id="15" name="object 15"/>
          <p:cNvSpPr/>
          <p:nvPr/>
        </p:nvSpPr>
        <p:spPr>
          <a:xfrm>
            <a:off x="588263" y="2538983"/>
            <a:ext cx="11018520" cy="0"/>
          </a:xfrm>
          <a:custGeom>
            <a:avLst/>
            <a:gdLst/>
            <a:ahLst/>
            <a:cxnLst/>
            <a:rect l="l" t="t" r="r" b="b"/>
            <a:pathLst>
              <a:path w="11018520">
                <a:moveTo>
                  <a:pt x="0" y="0"/>
                </a:moveTo>
                <a:lnTo>
                  <a:pt x="11018519" y="0"/>
                </a:lnTo>
              </a:path>
            </a:pathLst>
          </a:custGeom>
          <a:ln w="12192">
            <a:solidFill>
              <a:srgbClr val="BEBEBE"/>
            </a:solidFill>
          </a:ln>
        </p:spPr>
        <p:txBody>
          <a:bodyPr wrap="square" lIns="0" tIns="0" rIns="0" bIns="0" rtlCol="0"/>
          <a:lstStyle/>
          <a:p>
            <a:endParaRPr/>
          </a:p>
        </p:txBody>
      </p:sp>
      <p:sp>
        <p:nvSpPr>
          <p:cNvPr id="16" name="object 16"/>
          <p:cNvSpPr/>
          <p:nvPr/>
        </p:nvSpPr>
        <p:spPr>
          <a:xfrm>
            <a:off x="588263" y="4287011"/>
            <a:ext cx="11018520" cy="0"/>
          </a:xfrm>
          <a:custGeom>
            <a:avLst/>
            <a:gdLst/>
            <a:ahLst/>
            <a:cxnLst/>
            <a:rect l="l" t="t" r="r" b="b"/>
            <a:pathLst>
              <a:path w="11018520">
                <a:moveTo>
                  <a:pt x="0" y="0"/>
                </a:moveTo>
                <a:lnTo>
                  <a:pt x="11018519" y="0"/>
                </a:lnTo>
              </a:path>
            </a:pathLst>
          </a:custGeom>
          <a:ln w="12192">
            <a:solidFill>
              <a:srgbClr val="BEBEBE"/>
            </a:solidFill>
          </a:ln>
        </p:spPr>
        <p:txBody>
          <a:bodyPr wrap="square" lIns="0" tIns="0" rIns="0" bIns="0" rtlCol="0"/>
          <a:lstStyle/>
          <a:p>
            <a:endParaRPr/>
          </a:p>
        </p:txBody>
      </p:sp>
      <p:sp>
        <p:nvSpPr>
          <p:cNvPr id="17" name="object 17"/>
          <p:cNvSpPr/>
          <p:nvPr/>
        </p:nvSpPr>
        <p:spPr>
          <a:xfrm>
            <a:off x="588263" y="6033515"/>
            <a:ext cx="11018520" cy="0"/>
          </a:xfrm>
          <a:custGeom>
            <a:avLst/>
            <a:gdLst/>
            <a:ahLst/>
            <a:cxnLst/>
            <a:rect l="l" t="t" r="r" b="b"/>
            <a:pathLst>
              <a:path w="11018520">
                <a:moveTo>
                  <a:pt x="0" y="0"/>
                </a:moveTo>
                <a:lnTo>
                  <a:pt x="11018519" y="0"/>
                </a:lnTo>
              </a:path>
            </a:pathLst>
          </a:custGeom>
          <a:ln w="12192">
            <a:solidFill>
              <a:srgbClr val="BEBEBE"/>
            </a:solidFill>
          </a:ln>
        </p:spPr>
        <p:txBody>
          <a:bodyPr wrap="square" lIns="0" tIns="0" rIns="0" bIns="0" rtlCol="0"/>
          <a:lstStyle/>
          <a:p>
            <a:endParaRPr/>
          </a:p>
        </p:txBody>
      </p:sp>
      <p:sp>
        <p:nvSpPr>
          <p:cNvPr id="18" name="object 18"/>
          <p:cNvSpPr/>
          <p:nvPr/>
        </p:nvSpPr>
        <p:spPr>
          <a:xfrm>
            <a:off x="4302252" y="3197351"/>
            <a:ext cx="486409" cy="152400"/>
          </a:xfrm>
          <a:custGeom>
            <a:avLst/>
            <a:gdLst/>
            <a:ahLst/>
            <a:cxnLst/>
            <a:rect l="l" t="t" r="r" b="b"/>
            <a:pathLst>
              <a:path w="486410" h="152400">
                <a:moveTo>
                  <a:pt x="0" y="152400"/>
                </a:moveTo>
                <a:lnTo>
                  <a:pt x="486155" y="152400"/>
                </a:lnTo>
                <a:lnTo>
                  <a:pt x="486155" y="0"/>
                </a:lnTo>
                <a:lnTo>
                  <a:pt x="0" y="0"/>
                </a:lnTo>
                <a:lnTo>
                  <a:pt x="0" y="152400"/>
                </a:lnTo>
                <a:close/>
              </a:path>
            </a:pathLst>
          </a:custGeom>
          <a:ln w="12192">
            <a:solidFill>
              <a:srgbClr val="0078D3"/>
            </a:solidFill>
          </a:ln>
        </p:spPr>
        <p:txBody>
          <a:bodyPr wrap="square" lIns="0" tIns="0" rIns="0" bIns="0" rtlCol="0"/>
          <a:lstStyle/>
          <a:p>
            <a:endParaRPr/>
          </a:p>
        </p:txBody>
      </p:sp>
      <p:sp>
        <p:nvSpPr>
          <p:cNvPr id="19" name="object 19"/>
          <p:cNvSpPr/>
          <p:nvPr/>
        </p:nvSpPr>
        <p:spPr>
          <a:xfrm>
            <a:off x="4265676" y="2750820"/>
            <a:ext cx="353695" cy="599440"/>
          </a:xfrm>
          <a:custGeom>
            <a:avLst/>
            <a:gdLst/>
            <a:ahLst/>
            <a:cxnLst/>
            <a:rect l="l" t="t" r="r" b="b"/>
            <a:pathLst>
              <a:path w="353695" h="599439">
                <a:moveTo>
                  <a:pt x="353568" y="0"/>
                </a:moveTo>
                <a:lnTo>
                  <a:pt x="203835" y="0"/>
                </a:lnTo>
                <a:lnTo>
                  <a:pt x="206501" y="222503"/>
                </a:lnTo>
                <a:lnTo>
                  <a:pt x="0" y="454025"/>
                </a:lnTo>
                <a:lnTo>
                  <a:pt x="36068" y="598931"/>
                </a:lnTo>
                <a:lnTo>
                  <a:pt x="353568" y="223774"/>
                </a:lnTo>
                <a:lnTo>
                  <a:pt x="353568" y="0"/>
                </a:lnTo>
                <a:close/>
              </a:path>
            </a:pathLst>
          </a:custGeom>
          <a:solidFill>
            <a:srgbClr val="FFFFFF"/>
          </a:solidFill>
        </p:spPr>
        <p:txBody>
          <a:bodyPr wrap="square" lIns="0" tIns="0" rIns="0" bIns="0" rtlCol="0"/>
          <a:lstStyle/>
          <a:p>
            <a:endParaRPr/>
          </a:p>
        </p:txBody>
      </p:sp>
      <p:sp>
        <p:nvSpPr>
          <p:cNvPr id="20" name="object 20"/>
          <p:cNvSpPr/>
          <p:nvPr/>
        </p:nvSpPr>
        <p:spPr>
          <a:xfrm>
            <a:off x="4265676" y="2750820"/>
            <a:ext cx="353695" cy="599440"/>
          </a:xfrm>
          <a:custGeom>
            <a:avLst/>
            <a:gdLst/>
            <a:ahLst/>
            <a:cxnLst/>
            <a:rect l="l" t="t" r="r" b="b"/>
            <a:pathLst>
              <a:path w="353695" h="599439">
                <a:moveTo>
                  <a:pt x="203835" y="0"/>
                </a:moveTo>
                <a:lnTo>
                  <a:pt x="353568" y="0"/>
                </a:lnTo>
                <a:lnTo>
                  <a:pt x="353568" y="223774"/>
                </a:lnTo>
                <a:lnTo>
                  <a:pt x="36068" y="598931"/>
                </a:lnTo>
                <a:lnTo>
                  <a:pt x="0" y="454025"/>
                </a:lnTo>
                <a:lnTo>
                  <a:pt x="206501" y="222503"/>
                </a:lnTo>
                <a:lnTo>
                  <a:pt x="203835" y="0"/>
                </a:lnTo>
                <a:close/>
              </a:path>
            </a:pathLst>
          </a:custGeom>
          <a:ln w="12192">
            <a:solidFill>
              <a:srgbClr val="0078D3"/>
            </a:solidFill>
          </a:ln>
        </p:spPr>
        <p:txBody>
          <a:bodyPr wrap="square" lIns="0" tIns="0" rIns="0" bIns="0" rtlCol="0"/>
          <a:lstStyle/>
          <a:p>
            <a:endParaRPr/>
          </a:p>
        </p:txBody>
      </p:sp>
      <p:sp>
        <p:nvSpPr>
          <p:cNvPr id="21" name="object 21"/>
          <p:cNvSpPr/>
          <p:nvPr/>
        </p:nvSpPr>
        <p:spPr>
          <a:xfrm>
            <a:off x="4565903" y="3017520"/>
            <a:ext cx="259079" cy="332740"/>
          </a:xfrm>
          <a:custGeom>
            <a:avLst/>
            <a:gdLst/>
            <a:ahLst/>
            <a:cxnLst/>
            <a:rect l="l" t="t" r="r" b="b"/>
            <a:pathLst>
              <a:path w="259079" h="332739">
                <a:moveTo>
                  <a:pt x="91567" y="0"/>
                </a:moveTo>
                <a:lnTo>
                  <a:pt x="0" y="109854"/>
                </a:lnTo>
                <a:lnTo>
                  <a:pt x="223012" y="332231"/>
                </a:lnTo>
                <a:lnTo>
                  <a:pt x="259080" y="188721"/>
                </a:lnTo>
                <a:lnTo>
                  <a:pt x="91567" y="0"/>
                </a:lnTo>
                <a:close/>
              </a:path>
            </a:pathLst>
          </a:custGeom>
          <a:solidFill>
            <a:srgbClr val="FFFFFF"/>
          </a:solidFill>
        </p:spPr>
        <p:txBody>
          <a:bodyPr wrap="square" lIns="0" tIns="0" rIns="0" bIns="0" rtlCol="0"/>
          <a:lstStyle/>
          <a:p>
            <a:endParaRPr/>
          </a:p>
        </p:txBody>
      </p:sp>
      <p:sp>
        <p:nvSpPr>
          <p:cNvPr id="22" name="object 22"/>
          <p:cNvSpPr/>
          <p:nvPr/>
        </p:nvSpPr>
        <p:spPr>
          <a:xfrm>
            <a:off x="4565903" y="3017520"/>
            <a:ext cx="259079" cy="332740"/>
          </a:xfrm>
          <a:custGeom>
            <a:avLst/>
            <a:gdLst/>
            <a:ahLst/>
            <a:cxnLst/>
            <a:rect l="l" t="t" r="r" b="b"/>
            <a:pathLst>
              <a:path w="259079" h="332739">
                <a:moveTo>
                  <a:pt x="0" y="109854"/>
                </a:moveTo>
                <a:lnTo>
                  <a:pt x="91567" y="0"/>
                </a:lnTo>
                <a:lnTo>
                  <a:pt x="259080" y="188721"/>
                </a:lnTo>
                <a:lnTo>
                  <a:pt x="223012" y="332231"/>
                </a:lnTo>
                <a:lnTo>
                  <a:pt x="0" y="109854"/>
                </a:lnTo>
                <a:close/>
              </a:path>
            </a:pathLst>
          </a:custGeom>
          <a:ln w="12192">
            <a:solidFill>
              <a:srgbClr val="0078D3"/>
            </a:solidFill>
          </a:ln>
        </p:spPr>
        <p:txBody>
          <a:bodyPr wrap="square" lIns="0" tIns="0" rIns="0" bIns="0" rtlCol="0"/>
          <a:lstStyle/>
          <a:p>
            <a:endParaRPr/>
          </a:p>
        </p:txBody>
      </p:sp>
      <p:sp>
        <p:nvSpPr>
          <p:cNvPr id="23" name="object 23"/>
          <p:cNvSpPr/>
          <p:nvPr/>
        </p:nvSpPr>
        <p:spPr>
          <a:xfrm>
            <a:off x="7421880" y="3197351"/>
            <a:ext cx="485140" cy="152400"/>
          </a:xfrm>
          <a:custGeom>
            <a:avLst/>
            <a:gdLst/>
            <a:ahLst/>
            <a:cxnLst/>
            <a:rect l="l" t="t" r="r" b="b"/>
            <a:pathLst>
              <a:path w="485140" h="152400">
                <a:moveTo>
                  <a:pt x="0" y="152400"/>
                </a:moveTo>
                <a:lnTo>
                  <a:pt x="484631" y="152400"/>
                </a:lnTo>
                <a:lnTo>
                  <a:pt x="484631" y="0"/>
                </a:lnTo>
                <a:lnTo>
                  <a:pt x="0" y="0"/>
                </a:lnTo>
                <a:lnTo>
                  <a:pt x="0" y="152400"/>
                </a:lnTo>
                <a:close/>
              </a:path>
            </a:pathLst>
          </a:custGeom>
          <a:ln w="12192">
            <a:solidFill>
              <a:srgbClr val="0078D3"/>
            </a:solidFill>
          </a:ln>
        </p:spPr>
        <p:txBody>
          <a:bodyPr wrap="square" lIns="0" tIns="0" rIns="0" bIns="0" rtlCol="0"/>
          <a:lstStyle/>
          <a:p>
            <a:endParaRPr/>
          </a:p>
        </p:txBody>
      </p:sp>
      <p:sp>
        <p:nvSpPr>
          <p:cNvPr id="24" name="object 24"/>
          <p:cNvSpPr/>
          <p:nvPr/>
        </p:nvSpPr>
        <p:spPr>
          <a:xfrm>
            <a:off x="7383780" y="2750820"/>
            <a:ext cx="353695" cy="599440"/>
          </a:xfrm>
          <a:custGeom>
            <a:avLst/>
            <a:gdLst/>
            <a:ahLst/>
            <a:cxnLst/>
            <a:rect l="l" t="t" r="r" b="b"/>
            <a:pathLst>
              <a:path w="353695" h="599439">
                <a:moveTo>
                  <a:pt x="353568" y="0"/>
                </a:moveTo>
                <a:lnTo>
                  <a:pt x="203835" y="0"/>
                </a:lnTo>
                <a:lnTo>
                  <a:pt x="206501" y="222503"/>
                </a:lnTo>
                <a:lnTo>
                  <a:pt x="0" y="454025"/>
                </a:lnTo>
                <a:lnTo>
                  <a:pt x="36068" y="598931"/>
                </a:lnTo>
                <a:lnTo>
                  <a:pt x="353568" y="223774"/>
                </a:lnTo>
                <a:lnTo>
                  <a:pt x="353568" y="0"/>
                </a:lnTo>
                <a:close/>
              </a:path>
            </a:pathLst>
          </a:custGeom>
          <a:solidFill>
            <a:srgbClr val="FFFFFF"/>
          </a:solidFill>
        </p:spPr>
        <p:txBody>
          <a:bodyPr wrap="square" lIns="0" tIns="0" rIns="0" bIns="0" rtlCol="0"/>
          <a:lstStyle/>
          <a:p>
            <a:endParaRPr/>
          </a:p>
        </p:txBody>
      </p:sp>
      <p:sp>
        <p:nvSpPr>
          <p:cNvPr id="25" name="object 25"/>
          <p:cNvSpPr/>
          <p:nvPr/>
        </p:nvSpPr>
        <p:spPr>
          <a:xfrm>
            <a:off x="7383780" y="2750820"/>
            <a:ext cx="353695" cy="599440"/>
          </a:xfrm>
          <a:custGeom>
            <a:avLst/>
            <a:gdLst/>
            <a:ahLst/>
            <a:cxnLst/>
            <a:rect l="l" t="t" r="r" b="b"/>
            <a:pathLst>
              <a:path w="353695" h="599439">
                <a:moveTo>
                  <a:pt x="203835" y="0"/>
                </a:moveTo>
                <a:lnTo>
                  <a:pt x="353568" y="0"/>
                </a:lnTo>
                <a:lnTo>
                  <a:pt x="353568" y="223774"/>
                </a:lnTo>
                <a:lnTo>
                  <a:pt x="36068" y="598931"/>
                </a:lnTo>
                <a:lnTo>
                  <a:pt x="0" y="454025"/>
                </a:lnTo>
                <a:lnTo>
                  <a:pt x="206501" y="222503"/>
                </a:lnTo>
                <a:lnTo>
                  <a:pt x="203835" y="0"/>
                </a:lnTo>
                <a:close/>
              </a:path>
            </a:pathLst>
          </a:custGeom>
          <a:ln w="12192">
            <a:solidFill>
              <a:srgbClr val="0078D3"/>
            </a:solidFill>
          </a:ln>
        </p:spPr>
        <p:txBody>
          <a:bodyPr wrap="square" lIns="0" tIns="0" rIns="0" bIns="0" rtlCol="0"/>
          <a:lstStyle/>
          <a:p>
            <a:endParaRPr/>
          </a:p>
        </p:txBody>
      </p:sp>
      <p:sp>
        <p:nvSpPr>
          <p:cNvPr id="26" name="object 26"/>
          <p:cNvSpPr/>
          <p:nvPr/>
        </p:nvSpPr>
        <p:spPr>
          <a:xfrm>
            <a:off x="7684007" y="3017520"/>
            <a:ext cx="259079" cy="332740"/>
          </a:xfrm>
          <a:custGeom>
            <a:avLst/>
            <a:gdLst/>
            <a:ahLst/>
            <a:cxnLst/>
            <a:rect l="l" t="t" r="r" b="b"/>
            <a:pathLst>
              <a:path w="259079" h="332739">
                <a:moveTo>
                  <a:pt x="91567" y="0"/>
                </a:moveTo>
                <a:lnTo>
                  <a:pt x="0" y="109854"/>
                </a:lnTo>
                <a:lnTo>
                  <a:pt x="223012" y="332231"/>
                </a:lnTo>
                <a:lnTo>
                  <a:pt x="259080" y="188721"/>
                </a:lnTo>
                <a:lnTo>
                  <a:pt x="91567" y="0"/>
                </a:lnTo>
                <a:close/>
              </a:path>
            </a:pathLst>
          </a:custGeom>
          <a:solidFill>
            <a:srgbClr val="FFFFFF"/>
          </a:solidFill>
        </p:spPr>
        <p:txBody>
          <a:bodyPr wrap="square" lIns="0" tIns="0" rIns="0" bIns="0" rtlCol="0"/>
          <a:lstStyle/>
          <a:p>
            <a:endParaRPr/>
          </a:p>
        </p:txBody>
      </p:sp>
      <p:sp>
        <p:nvSpPr>
          <p:cNvPr id="27" name="object 27"/>
          <p:cNvSpPr/>
          <p:nvPr/>
        </p:nvSpPr>
        <p:spPr>
          <a:xfrm>
            <a:off x="7684007" y="3017520"/>
            <a:ext cx="259079" cy="332740"/>
          </a:xfrm>
          <a:custGeom>
            <a:avLst/>
            <a:gdLst/>
            <a:ahLst/>
            <a:cxnLst/>
            <a:rect l="l" t="t" r="r" b="b"/>
            <a:pathLst>
              <a:path w="259079" h="332739">
                <a:moveTo>
                  <a:pt x="0" y="109854"/>
                </a:moveTo>
                <a:lnTo>
                  <a:pt x="91567" y="0"/>
                </a:lnTo>
                <a:lnTo>
                  <a:pt x="259080" y="188721"/>
                </a:lnTo>
                <a:lnTo>
                  <a:pt x="223012" y="332231"/>
                </a:lnTo>
                <a:lnTo>
                  <a:pt x="0" y="109854"/>
                </a:lnTo>
                <a:close/>
              </a:path>
            </a:pathLst>
          </a:custGeom>
          <a:ln w="12192">
            <a:solidFill>
              <a:srgbClr val="0078D3"/>
            </a:solidFill>
          </a:ln>
        </p:spPr>
        <p:txBody>
          <a:bodyPr wrap="square" lIns="0" tIns="0" rIns="0" bIns="0" rtlCol="0"/>
          <a:lstStyle/>
          <a:p>
            <a:endParaRPr/>
          </a:p>
        </p:txBody>
      </p:sp>
      <p:sp>
        <p:nvSpPr>
          <p:cNvPr id="28" name="object 28"/>
          <p:cNvSpPr/>
          <p:nvPr/>
        </p:nvSpPr>
        <p:spPr>
          <a:xfrm>
            <a:off x="10133076" y="3197351"/>
            <a:ext cx="485140" cy="152400"/>
          </a:xfrm>
          <a:custGeom>
            <a:avLst/>
            <a:gdLst/>
            <a:ahLst/>
            <a:cxnLst/>
            <a:rect l="l" t="t" r="r" b="b"/>
            <a:pathLst>
              <a:path w="485140" h="152400">
                <a:moveTo>
                  <a:pt x="0" y="152400"/>
                </a:moveTo>
                <a:lnTo>
                  <a:pt x="484631" y="152400"/>
                </a:lnTo>
                <a:lnTo>
                  <a:pt x="484631" y="0"/>
                </a:lnTo>
                <a:lnTo>
                  <a:pt x="0" y="0"/>
                </a:lnTo>
                <a:lnTo>
                  <a:pt x="0" y="152400"/>
                </a:lnTo>
                <a:close/>
              </a:path>
            </a:pathLst>
          </a:custGeom>
          <a:ln w="12192">
            <a:solidFill>
              <a:srgbClr val="0078D3"/>
            </a:solidFill>
          </a:ln>
        </p:spPr>
        <p:txBody>
          <a:bodyPr wrap="square" lIns="0" tIns="0" rIns="0" bIns="0" rtlCol="0"/>
          <a:lstStyle/>
          <a:p>
            <a:endParaRPr/>
          </a:p>
        </p:txBody>
      </p:sp>
      <p:sp>
        <p:nvSpPr>
          <p:cNvPr id="29" name="object 29"/>
          <p:cNvSpPr/>
          <p:nvPr/>
        </p:nvSpPr>
        <p:spPr>
          <a:xfrm>
            <a:off x="10094976" y="2750820"/>
            <a:ext cx="353695" cy="599440"/>
          </a:xfrm>
          <a:custGeom>
            <a:avLst/>
            <a:gdLst/>
            <a:ahLst/>
            <a:cxnLst/>
            <a:rect l="l" t="t" r="r" b="b"/>
            <a:pathLst>
              <a:path w="353695" h="599439">
                <a:moveTo>
                  <a:pt x="353568" y="0"/>
                </a:moveTo>
                <a:lnTo>
                  <a:pt x="203834" y="0"/>
                </a:lnTo>
                <a:lnTo>
                  <a:pt x="206501" y="222503"/>
                </a:lnTo>
                <a:lnTo>
                  <a:pt x="0" y="454025"/>
                </a:lnTo>
                <a:lnTo>
                  <a:pt x="36068" y="598931"/>
                </a:lnTo>
                <a:lnTo>
                  <a:pt x="353568" y="223774"/>
                </a:lnTo>
                <a:lnTo>
                  <a:pt x="353568" y="0"/>
                </a:lnTo>
                <a:close/>
              </a:path>
            </a:pathLst>
          </a:custGeom>
          <a:solidFill>
            <a:srgbClr val="FFFFFF"/>
          </a:solidFill>
        </p:spPr>
        <p:txBody>
          <a:bodyPr wrap="square" lIns="0" tIns="0" rIns="0" bIns="0" rtlCol="0"/>
          <a:lstStyle/>
          <a:p>
            <a:endParaRPr/>
          </a:p>
        </p:txBody>
      </p:sp>
      <p:sp>
        <p:nvSpPr>
          <p:cNvPr id="30" name="object 30"/>
          <p:cNvSpPr/>
          <p:nvPr/>
        </p:nvSpPr>
        <p:spPr>
          <a:xfrm>
            <a:off x="10094976" y="2750820"/>
            <a:ext cx="353695" cy="599440"/>
          </a:xfrm>
          <a:custGeom>
            <a:avLst/>
            <a:gdLst/>
            <a:ahLst/>
            <a:cxnLst/>
            <a:rect l="l" t="t" r="r" b="b"/>
            <a:pathLst>
              <a:path w="353695" h="599439">
                <a:moveTo>
                  <a:pt x="203834" y="0"/>
                </a:moveTo>
                <a:lnTo>
                  <a:pt x="353568" y="0"/>
                </a:lnTo>
                <a:lnTo>
                  <a:pt x="353568" y="223774"/>
                </a:lnTo>
                <a:lnTo>
                  <a:pt x="36068" y="598931"/>
                </a:lnTo>
                <a:lnTo>
                  <a:pt x="0" y="454025"/>
                </a:lnTo>
                <a:lnTo>
                  <a:pt x="206501" y="222503"/>
                </a:lnTo>
                <a:lnTo>
                  <a:pt x="203834" y="0"/>
                </a:lnTo>
                <a:close/>
              </a:path>
            </a:pathLst>
          </a:custGeom>
          <a:ln w="12192">
            <a:solidFill>
              <a:srgbClr val="0078D3"/>
            </a:solidFill>
          </a:ln>
        </p:spPr>
        <p:txBody>
          <a:bodyPr wrap="square" lIns="0" tIns="0" rIns="0" bIns="0" rtlCol="0"/>
          <a:lstStyle/>
          <a:p>
            <a:endParaRPr/>
          </a:p>
        </p:txBody>
      </p:sp>
      <p:sp>
        <p:nvSpPr>
          <p:cNvPr id="31" name="object 31"/>
          <p:cNvSpPr/>
          <p:nvPr/>
        </p:nvSpPr>
        <p:spPr>
          <a:xfrm>
            <a:off x="10395204" y="3017520"/>
            <a:ext cx="259079" cy="332740"/>
          </a:xfrm>
          <a:custGeom>
            <a:avLst/>
            <a:gdLst/>
            <a:ahLst/>
            <a:cxnLst/>
            <a:rect l="l" t="t" r="r" b="b"/>
            <a:pathLst>
              <a:path w="259079" h="332739">
                <a:moveTo>
                  <a:pt x="91567" y="0"/>
                </a:moveTo>
                <a:lnTo>
                  <a:pt x="0" y="109854"/>
                </a:lnTo>
                <a:lnTo>
                  <a:pt x="223012" y="332231"/>
                </a:lnTo>
                <a:lnTo>
                  <a:pt x="259079" y="188721"/>
                </a:lnTo>
                <a:lnTo>
                  <a:pt x="91567" y="0"/>
                </a:lnTo>
                <a:close/>
              </a:path>
            </a:pathLst>
          </a:custGeom>
          <a:solidFill>
            <a:srgbClr val="FFFFFF"/>
          </a:solidFill>
        </p:spPr>
        <p:txBody>
          <a:bodyPr wrap="square" lIns="0" tIns="0" rIns="0" bIns="0" rtlCol="0"/>
          <a:lstStyle/>
          <a:p>
            <a:endParaRPr/>
          </a:p>
        </p:txBody>
      </p:sp>
      <p:sp>
        <p:nvSpPr>
          <p:cNvPr id="32" name="object 32"/>
          <p:cNvSpPr/>
          <p:nvPr/>
        </p:nvSpPr>
        <p:spPr>
          <a:xfrm>
            <a:off x="10395204" y="3017520"/>
            <a:ext cx="259079" cy="332740"/>
          </a:xfrm>
          <a:custGeom>
            <a:avLst/>
            <a:gdLst/>
            <a:ahLst/>
            <a:cxnLst/>
            <a:rect l="l" t="t" r="r" b="b"/>
            <a:pathLst>
              <a:path w="259079" h="332739">
                <a:moveTo>
                  <a:pt x="0" y="109854"/>
                </a:moveTo>
                <a:lnTo>
                  <a:pt x="91567" y="0"/>
                </a:lnTo>
                <a:lnTo>
                  <a:pt x="259079" y="188721"/>
                </a:lnTo>
                <a:lnTo>
                  <a:pt x="223012" y="332231"/>
                </a:lnTo>
                <a:lnTo>
                  <a:pt x="0" y="109854"/>
                </a:lnTo>
                <a:close/>
              </a:path>
            </a:pathLst>
          </a:custGeom>
          <a:ln w="12192">
            <a:solidFill>
              <a:srgbClr val="0078D3"/>
            </a:solidFill>
          </a:ln>
        </p:spPr>
        <p:txBody>
          <a:bodyPr wrap="square" lIns="0" tIns="0" rIns="0" bIns="0" rtlCol="0"/>
          <a:lstStyle/>
          <a:p>
            <a:endParaRPr/>
          </a:p>
        </p:txBody>
      </p:sp>
      <p:sp>
        <p:nvSpPr>
          <p:cNvPr id="33" name="object 33"/>
          <p:cNvSpPr/>
          <p:nvPr/>
        </p:nvSpPr>
        <p:spPr>
          <a:xfrm>
            <a:off x="5749290" y="3131820"/>
            <a:ext cx="712470" cy="78105"/>
          </a:xfrm>
          <a:custGeom>
            <a:avLst/>
            <a:gdLst/>
            <a:ahLst/>
            <a:cxnLst/>
            <a:rect l="l" t="t" r="r" b="b"/>
            <a:pathLst>
              <a:path w="712470" h="78105">
                <a:moveTo>
                  <a:pt x="634746" y="0"/>
                </a:moveTo>
                <a:lnTo>
                  <a:pt x="634746" y="77724"/>
                </a:lnTo>
                <a:lnTo>
                  <a:pt x="686562" y="51815"/>
                </a:lnTo>
                <a:lnTo>
                  <a:pt x="647700" y="51815"/>
                </a:lnTo>
                <a:lnTo>
                  <a:pt x="647700" y="25907"/>
                </a:lnTo>
                <a:lnTo>
                  <a:pt x="686561" y="25907"/>
                </a:lnTo>
                <a:lnTo>
                  <a:pt x="634746" y="0"/>
                </a:lnTo>
                <a:close/>
              </a:path>
              <a:path w="712470" h="78105">
                <a:moveTo>
                  <a:pt x="634746" y="25907"/>
                </a:moveTo>
                <a:lnTo>
                  <a:pt x="0" y="25907"/>
                </a:lnTo>
                <a:lnTo>
                  <a:pt x="0" y="51815"/>
                </a:lnTo>
                <a:lnTo>
                  <a:pt x="634746" y="51815"/>
                </a:lnTo>
                <a:lnTo>
                  <a:pt x="634746" y="25907"/>
                </a:lnTo>
                <a:close/>
              </a:path>
              <a:path w="712470" h="78105">
                <a:moveTo>
                  <a:pt x="686561" y="25907"/>
                </a:moveTo>
                <a:lnTo>
                  <a:pt x="647700" y="25907"/>
                </a:lnTo>
                <a:lnTo>
                  <a:pt x="647700" y="51815"/>
                </a:lnTo>
                <a:lnTo>
                  <a:pt x="686562" y="51815"/>
                </a:lnTo>
                <a:lnTo>
                  <a:pt x="712470" y="38862"/>
                </a:lnTo>
                <a:lnTo>
                  <a:pt x="686561" y="25907"/>
                </a:lnTo>
                <a:close/>
              </a:path>
            </a:pathLst>
          </a:custGeom>
          <a:solidFill>
            <a:srgbClr val="1A1A1A"/>
          </a:solidFill>
        </p:spPr>
        <p:txBody>
          <a:bodyPr wrap="square" lIns="0" tIns="0" rIns="0" bIns="0" rtlCol="0"/>
          <a:lstStyle/>
          <a:p>
            <a:endParaRPr/>
          </a:p>
        </p:txBody>
      </p:sp>
      <p:sp>
        <p:nvSpPr>
          <p:cNvPr id="34" name="object 34"/>
          <p:cNvSpPr/>
          <p:nvPr/>
        </p:nvSpPr>
        <p:spPr>
          <a:xfrm>
            <a:off x="8663178" y="3131820"/>
            <a:ext cx="712470" cy="78105"/>
          </a:xfrm>
          <a:custGeom>
            <a:avLst/>
            <a:gdLst/>
            <a:ahLst/>
            <a:cxnLst/>
            <a:rect l="l" t="t" r="r" b="b"/>
            <a:pathLst>
              <a:path w="712470" h="78105">
                <a:moveTo>
                  <a:pt x="634746" y="0"/>
                </a:moveTo>
                <a:lnTo>
                  <a:pt x="634746" y="77724"/>
                </a:lnTo>
                <a:lnTo>
                  <a:pt x="686562" y="51815"/>
                </a:lnTo>
                <a:lnTo>
                  <a:pt x="647700" y="51815"/>
                </a:lnTo>
                <a:lnTo>
                  <a:pt x="647700" y="25907"/>
                </a:lnTo>
                <a:lnTo>
                  <a:pt x="686561" y="25907"/>
                </a:lnTo>
                <a:lnTo>
                  <a:pt x="634746" y="0"/>
                </a:lnTo>
                <a:close/>
              </a:path>
              <a:path w="712470" h="78105">
                <a:moveTo>
                  <a:pt x="634746" y="25907"/>
                </a:moveTo>
                <a:lnTo>
                  <a:pt x="0" y="25907"/>
                </a:lnTo>
                <a:lnTo>
                  <a:pt x="0" y="51815"/>
                </a:lnTo>
                <a:lnTo>
                  <a:pt x="634746" y="51815"/>
                </a:lnTo>
                <a:lnTo>
                  <a:pt x="634746" y="25907"/>
                </a:lnTo>
                <a:close/>
              </a:path>
              <a:path w="712470" h="78105">
                <a:moveTo>
                  <a:pt x="686561" y="25907"/>
                </a:moveTo>
                <a:lnTo>
                  <a:pt x="647700" y="25907"/>
                </a:lnTo>
                <a:lnTo>
                  <a:pt x="647700" y="51815"/>
                </a:lnTo>
                <a:lnTo>
                  <a:pt x="686562" y="51815"/>
                </a:lnTo>
                <a:lnTo>
                  <a:pt x="712470" y="38862"/>
                </a:lnTo>
                <a:lnTo>
                  <a:pt x="686561" y="25907"/>
                </a:lnTo>
                <a:close/>
              </a:path>
            </a:pathLst>
          </a:custGeom>
          <a:solidFill>
            <a:srgbClr val="1A1A1A"/>
          </a:solidFill>
        </p:spPr>
        <p:txBody>
          <a:bodyPr wrap="square" lIns="0" tIns="0" rIns="0" bIns="0" rtlCol="0"/>
          <a:lstStyle/>
          <a:p>
            <a:endParaRPr/>
          </a:p>
        </p:txBody>
      </p:sp>
      <p:sp>
        <p:nvSpPr>
          <p:cNvPr id="35" name="object 35"/>
          <p:cNvSpPr txBox="1"/>
          <p:nvPr/>
        </p:nvSpPr>
        <p:spPr>
          <a:xfrm>
            <a:off x="9654920" y="5080029"/>
            <a:ext cx="1440815" cy="755015"/>
          </a:xfrm>
          <a:prstGeom prst="rect">
            <a:avLst/>
          </a:prstGeom>
        </p:spPr>
        <p:txBody>
          <a:bodyPr vert="horz" wrap="square" lIns="0" tIns="113665" rIns="0" bIns="0" rtlCol="0">
            <a:spAutoFit/>
          </a:bodyPr>
          <a:lstStyle/>
          <a:p>
            <a:pPr marL="34290">
              <a:lnSpc>
                <a:spcPct val="100000"/>
              </a:lnSpc>
              <a:spcBef>
                <a:spcPts val="895"/>
              </a:spcBef>
            </a:pPr>
            <a:r>
              <a:rPr sz="1400" b="1" spc="-5" dirty="0">
                <a:solidFill>
                  <a:srgbClr val="1A1A1A"/>
                </a:solidFill>
                <a:latin typeface="Segoe UI Semibold"/>
                <a:cs typeface="Segoe UI Semibold"/>
              </a:rPr>
              <a:t>Azure </a:t>
            </a:r>
            <a:r>
              <a:rPr sz="1400" b="1" dirty="0">
                <a:solidFill>
                  <a:srgbClr val="1A1A1A"/>
                </a:solidFill>
                <a:latin typeface="Segoe UI Semibold"/>
                <a:cs typeface="Segoe UI Semibold"/>
              </a:rPr>
              <a:t>ML</a:t>
            </a:r>
            <a:r>
              <a:rPr sz="1400" b="1" spc="-85" dirty="0">
                <a:solidFill>
                  <a:srgbClr val="1A1A1A"/>
                </a:solidFill>
                <a:latin typeface="Segoe UI Semibold"/>
                <a:cs typeface="Segoe UI Semibold"/>
              </a:rPr>
              <a:t> </a:t>
            </a:r>
            <a:r>
              <a:rPr sz="1400" b="1" dirty="0">
                <a:solidFill>
                  <a:srgbClr val="1A1A1A"/>
                </a:solidFill>
                <a:latin typeface="Segoe UI Semibold"/>
                <a:cs typeface="Segoe UI Semibold"/>
              </a:rPr>
              <a:t>service</a:t>
            </a:r>
            <a:endParaRPr sz="1400">
              <a:latin typeface="Segoe UI Semibold"/>
              <a:cs typeface="Segoe UI Semibold"/>
            </a:endParaRPr>
          </a:p>
          <a:p>
            <a:pPr marL="12700" marR="5080" indent="50165">
              <a:lnSpc>
                <a:spcPct val="100000"/>
              </a:lnSpc>
              <a:spcBef>
                <a:spcPts val="625"/>
              </a:spcBef>
            </a:pPr>
            <a:r>
              <a:rPr sz="1100" dirty="0">
                <a:solidFill>
                  <a:srgbClr val="1A1A1A"/>
                </a:solidFill>
                <a:latin typeface="Segoe UI"/>
                <a:cs typeface="Segoe UI"/>
              </a:rPr>
              <a:t>(containerize, deploy,  </a:t>
            </a:r>
            <a:r>
              <a:rPr sz="1100" spc="-5" dirty="0">
                <a:solidFill>
                  <a:srgbClr val="1A1A1A"/>
                </a:solidFill>
                <a:latin typeface="Segoe UI"/>
                <a:cs typeface="Segoe UI"/>
              </a:rPr>
              <a:t>inference </a:t>
            </a:r>
            <a:r>
              <a:rPr sz="1100" dirty="0">
                <a:solidFill>
                  <a:srgbClr val="1A1A1A"/>
                </a:solidFill>
                <a:latin typeface="Segoe UI"/>
                <a:cs typeface="Segoe UI"/>
              </a:rPr>
              <a:t>and</a:t>
            </a:r>
            <a:r>
              <a:rPr sz="1100" spc="-20" dirty="0">
                <a:solidFill>
                  <a:srgbClr val="1A1A1A"/>
                </a:solidFill>
                <a:latin typeface="Segoe UI"/>
                <a:cs typeface="Segoe UI"/>
              </a:rPr>
              <a:t> </a:t>
            </a:r>
            <a:r>
              <a:rPr sz="1100" spc="-5" dirty="0">
                <a:solidFill>
                  <a:srgbClr val="1A1A1A"/>
                </a:solidFill>
                <a:latin typeface="Segoe UI"/>
                <a:cs typeface="Segoe UI"/>
              </a:rPr>
              <a:t>monitor)</a:t>
            </a:r>
            <a:endParaRPr sz="1100">
              <a:latin typeface="Segoe UI"/>
              <a:cs typeface="Segoe UI"/>
            </a:endParaRPr>
          </a:p>
        </p:txBody>
      </p:sp>
      <p:sp>
        <p:nvSpPr>
          <p:cNvPr id="36" name="object 36"/>
          <p:cNvSpPr/>
          <p:nvPr/>
        </p:nvSpPr>
        <p:spPr>
          <a:xfrm>
            <a:off x="10133076" y="4893564"/>
            <a:ext cx="485140" cy="152400"/>
          </a:xfrm>
          <a:custGeom>
            <a:avLst/>
            <a:gdLst/>
            <a:ahLst/>
            <a:cxnLst/>
            <a:rect l="l" t="t" r="r" b="b"/>
            <a:pathLst>
              <a:path w="485140" h="152400">
                <a:moveTo>
                  <a:pt x="0" y="152400"/>
                </a:moveTo>
                <a:lnTo>
                  <a:pt x="484631" y="152400"/>
                </a:lnTo>
                <a:lnTo>
                  <a:pt x="484631" y="0"/>
                </a:lnTo>
                <a:lnTo>
                  <a:pt x="0" y="0"/>
                </a:lnTo>
                <a:lnTo>
                  <a:pt x="0" y="152400"/>
                </a:lnTo>
                <a:close/>
              </a:path>
            </a:pathLst>
          </a:custGeom>
          <a:ln w="12192">
            <a:solidFill>
              <a:srgbClr val="0078D3"/>
            </a:solidFill>
          </a:ln>
        </p:spPr>
        <p:txBody>
          <a:bodyPr wrap="square" lIns="0" tIns="0" rIns="0" bIns="0" rtlCol="0"/>
          <a:lstStyle/>
          <a:p>
            <a:endParaRPr/>
          </a:p>
        </p:txBody>
      </p:sp>
      <p:sp>
        <p:nvSpPr>
          <p:cNvPr id="37" name="object 37"/>
          <p:cNvSpPr/>
          <p:nvPr/>
        </p:nvSpPr>
        <p:spPr>
          <a:xfrm>
            <a:off x="10094976" y="4447032"/>
            <a:ext cx="353695" cy="599440"/>
          </a:xfrm>
          <a:custGeom>
            <a:avLst/>
            <a:gdLst/>
            <a:ahLst/>
            <a:cxnLst/>
            <a:rect l="l" t="t" r="r" b="b"/>
            <a:pathLst>
              <a:path w="353695" h="599439">
                <a:moveTo>
                  <a:pt x="353568" y="0"/>
                </a:moveTo>
                <a:lnTo>
                  <a:pt x="203834" y="0"/>
                </a:lnTo>
                <a:lnTo>
                  <a:pt x="206501" y="222504"/>
                </a:lnTo>
                <a:lnTo>
                  <a:pt x="0" y="454025"/>
                </a:lnTo>
                <a:lnTo>
                  <a:pt x="36068" y="598932"/>
                </a:lnTo>
                <a:lnTo>
                  <a:pt x="353568" y="223774"/>
                </a:lnTo>
                <a:lnTo>
                  <a:pt x="353568" y="0"/>
                </a:lnTo>
                <a:close/>
              </a:path>
            </a:pathLst>
          </a:custGeom>
          <a:solidFill>
            <a:srgbClr val="FFFFFF"/>
          </a:solidFill>
        </p:spPr>
        <p:txBody>
          <a:bodyPr wrap="square" lIns="0" tIns="0" rIns="0" bIns="0" rtlCol="0"/>
          <a:lstStyle/>
          <a:p>
            <a:endParaRPr/>
          </a:p>
        </p:txBody>
      </p:sp>
      <p:sp>
        <p:nvSpPr>
          <p:cNvPr id="38" name="object 38"/>
          <p:cNvSpPr/>
          <p:nvPr/>
        </p:nvSpPr>
        <p:spPr>
          <a:xfrm>
            <a:off x="10094976" y="4447032"/>
            <a:ext cx="353695" cy="599440"/>
          </a:xfrm>
          <a:custGeom>
            <a:avLst/>
            <a:gdLst/>
            <a:ahLst/>
            <a:cxnLst/>
            <a:rect l="l" t="t" r="r" b="b"/>
            <a:pathLst>
              <a:path w="353695" h="599439">
                <a:moveTo>
                  <a:pt x="203834" y="0"/>
                </a:moveTo>
                <a:lnTo>
                  <a:pt x="353568" y="0"/>
                </a:lnTo>
                <a:lnTo>
                  <a:pt x="353568" y="223774"/>
                </a:lnTo>
                <a:lnTo>
                  <a:pt x="36068" y="598932"/>
                </a:lnTo>
                <a:lnTo>
                  <a:pt x="0" y="454025"/>
                </a:lnTo>
                <a:lnTo>
                  <a:pt x="206501" y="222504"/>
                </a:lnTo>
                <a:lnTo>
                  <a:pt x="203834" y="0"/>
                </a:lnTo>
                <a:close/>
              </a:path>
            </a:pathLst>
          </a:custGeom>
          <a:ln w="12192">
            <a:solidFill>
              <a:srgbClr val="0078D3"/>
            </a:solidFill>
          </a:ln>
        </p:spPr>
        <p:txBody>
          <a:bodyPr wrap="square" lIns="0" tIns="0" rIns="0" bIns="0" rtlCol="0"/>
          <a:lstStyle/>
          <a:p>
            <a:endParaRPr/>
          </a:p>
        </p:txBody>
      </p:sp>
      <p:sp>
        <p:nvSpPr>
          <p:cNvPr id="39" name="object 39"/>
          <p:cNvSpPr/>
          <p:nvPr/>
        </p:nvSpPr>
        <p:spPr>
          <a:xfrm>
            <a:off x="10395204" y="4713732"/>
            <a:ext cx="259079" cy="332740"/>
          </a:xfrm>
          <a:custGeom>
            <a:avLst/>
            <a:gdLst/>
            <a:ahLst/>
            <a:cxnLst/>
            <a:rect l="l" t="t" r="r" b="b"/>
            <a:pathLst>
              <a:path w="259079" h="332739">
                <a:moveTo>
                  <a:pt x="91567" y="0"/>
                </a:moveTo>
                <a:lnTo>
                  <a:pt x="0" y="109855"/>
                </a:lnTo>
                <a:lnTo>
                  <a:pt x="223012" y="332232"/>
                </a:lnTo>
                <a:lnTo>
                  <a:pt x="259079" y="188722"/>
                </a:lnTo>
                <a:lnTo>
                  <a:pt x="91567" y="0"/>
                </a:lnTo>
                <a:close/>
              </a:path>
            </a:pathLst>
          </a:custGeom>
          <a:solidFill>
            <a:srgbClr val="FFFFFF"/>
          </a:solidFill>
        </p:spPr>
        <p:txBody>
          <a:bodyPr wrap="square" lIns="0" tIns="0" rIns="0" bIns="0" rtlCol="0"/>
          <a:lstStyle/>
          <a:p>
            <a:endParaRPr/>
          </a:p>
        </p:txBody>
      </p:sp>
      <p:sp>
        <p:nvSpPr>
          <p:cNvPr id="40" name="object 40"/>
          <p:cNvSpPr/>
          <p:nvPr/>
        </p:nvSpPr>
        <p:spPr>
          <a:xfrm>
            <a:off x="10395204" y="4713732"/>
            <a:ext cx="259079" cy="332740"/>
          </a:xfrm>
          <a:custGeom>
            <a:avLst/>
            <a:gdLst/>
            <a:ahLst/>
            <a:cxnLst/>
            <a:rect l="l" t="t" r="r" b="b"/>
            <a:pathLst>
              <a:path w="259079" h="332739">
                <a:moveTo>
                  <a:pt x="0" y="109855"/>
                </a:moveTo>
                <a:lnTo>
                  <a:pt x="91567" y="0"/>
                </a:lnTo>
                <a:lnTo>
                  <a:pt x="259079" y="188722"/>
                </a:lnTo>
                <a:lnTo>
                  <a:pt x="223012" y="332232"/>
                </a:lnTo>
                <a:lnTo>
                  <a:pt x="0" y="109855"/>
                </a:lnTo>
                <a:close/>
              </a:path>
            </a:pathLst>
          </a:custGeom>
          <a:ln w="12192">
            <a:solidFill>
              <a:srgbClr val="0078D3"/>
            </a:solidFill>
          </a:ln>
        </p:spPr>
        <p:txBody>
          <a:bodyPr wrap="square" lIns="0" tIns="0" rIns="0" bIns="0" rtlCol="0"/>
          <a:lstStyle/>
          <a:p>
            <a:endParaRPr/>
          </a:p>
        </p:txBody>
      </p:sp>
      <p:sp>
        <p:nvSpPr>
          <p:cNvPr id="41" name="object 41"/>
          <p:cNvSpPr txBox="1"/>
          <p:nvPr/>
        </p:nvSpPr>
        <p:spPr>
          <a:xfrm>
            <a:off x="3699509" y="5112644"/>
            <a:ext cx="1691639" cy="701040"/>
          </a:xfrm>
          <a:prstGeom prst="rect">
            <a:avLst/>
          </a:prstGeom>
        </p:spPr>
        <p:txBody>
          <a:bodyPr vert="horz" wrap="square" lIns="0" tIns="83185" rIns="0" bIns="0" rtlCol="0">
            <a:spAutoFit/>
          </a:bodyPr>
          <a:lstStyle/>
          <a:p>
            <a:pPr marL="179070">
              <a:lnSpc>
                <a:spcPct val="100000"/>
              </a:lnSpc>
              <a:spcBef>
                <a:spcPts val="655"/>
              </a:spcBef>
            </a:pPr>
            <a:r>
              <a:rPr sz="1400" b="1" spc="-5" dirty="0">
                <a:solidFill>
                  <a:srgbClr val="1A1A1A"/>
                </a:solidFill>
                <a:latin typeface="Segoe UI Semibold"/>
                <a:cs typeface="Segoe UI Semibold"/>
              </a:rPr>
              <a:t>Azure</a:t>
            </a:r>
            <a:r>
              <a:rPr sz="1400" b="1" spc="-40" dirty="0">
                <a:solidFill>
                  <a:srgbClr val="1A1A1A"/>
                </a:solidFill>
                <a:latin typeface="Segoe UI Semibold"/>
                <a:cs typeface="Segoe UI Semibold"/>
              </a:rPr>
              <a:t> </a:t>
            </a:r>
            <a:r>
              <a:rPr sz="1400" b="1" spc="-5" dirty="0">
                <a:solidFill>
                  <a:srgbClr val="1A1A1A"/>
                </a:solidFill>
                <a:latin typeface="Segoe UI Semibold"/>
                <a:cs typeface="Segoe UI Semibold"/>
              </a:rPr>
              <a:t>Databricks</a:t>
            </a:r>
            <a:endParaRPr sz="1400">
              <a:latin typeface="Segoe UI Semibold"/>
              <a:cs typeface="Segoe UI Semibold"/>
            </a:endParaRPr>
          </a:p>
          <a:p>
            <a:pPr marL="12700" marR="5080" algn="ctr">
              <a:lnSpc>
                <a:spcPct val="100000"/>
              </a:lnSpc>
              <a:spcBef>
                <a:spcPts val="440"/>
              </a:spcBef>
            </a:pPr>
            <a:r>
              <a:rPr sz="1100" dirty="0">
                <a:solidFill>
                  <a:srgbClr val="1A1A1A"/>
                </a:solidFill>
                <a:latin typeface="Segoe UI"/>
                <a:cs typeface="Segoe UI"/>
              </a:rPr>
              <a:t>(Apache </a:t>
            </a:r>
            <a:r>
              <a:rPr sz="1100" spc="-5" dirty="0">
                <a:solidFill>
                  <a:srgbClr val="1A1A1A"/>
                </a:solidFill>
                <a:latin typeface="Segoe UI"/>
                <a:cs typeface="Segoe UI"/>
              </a:rPr>
              <a:t>Spark</a:t>
            </a:r>
            <a:r>
              <a:rPr sz="1100" spc="-50" dirty="0">
                <a:solidFill>
                  <a:srgbClr val="1A1A1A"/>
                </a:solidFill>
                <a:latin typeface="Segoe UI"/>
                <a:cs typeface="Segoe UI"/>
              </a:rPr>
              <a:t> </a:t>
            </a:r>
            <a:r>
              <a:rPr sz="1100" dirty="0">
                <a:solidFill>
                  <a:srgbClr val="1A1A1A"/>
                </a:solidFill>
                <a:latin typeface="Segoe UI"/>
                <a:cs typeface="Segoe UI"/>
              </a:rPr>
              <a:t>Dataframes,  Datasets, Delta,</a:t>
            </a:r>
            <a:r>
              <a:rPr sz="1100" spc="-45" dirty="0">
                <a:solidFill>
                  <a:srgbClr val="1A1A1A"/>
                </a:solidFill>
                <a:latin typeface="Segoe UI"/>
                <a:cs typeface="Segoe UI"/>
              </a:rPr>
              <a:t> </a:t>
            </a:r>
            <a:r>
              <a:rPr sz="1100" spc="-5" dirty="0">
                <a:solidFill>
                  <a:srgbClr val="1A1A1A"/>
                </a:solidFill>
                <a:latin typeface="Segoe UI"/>
                <a:cs typeface="Segoe UI"/>
              </a:rPr>
              <a:t>etc.)</a:t>
            </a:r>
            <a:endParaRPr sz="1100">
              <a:latin typeface="Segoe UI"/>
              <a:cs typeface="Segoe UI"/>
            </a:endParaRPr>
          </a:p>
        </p:txBody>
      </p:sp>
      <p:sp>
        <p:nvSpPr>
          <p:cNvPr id="42" name="object 42"/>
          <p:cNvSpPr/>
          <p:nvPr/>
        </p:nvSpPr>
        <p:spPr>
          <a:xfrm>
            <a:off x="4256532" y="4809744"/>
            <a:ext cx="568960" cy="294640"/>
          </a:xfrm>
          <a:custGeom>
            <a:avLst/>
            <a:gdLst/>
            <a:ahLst/>
            <a:cxnLst/>
            <a:rect l="l" t="t" r="r" b="b"/>
            <a:pathLst>
              <a:path w="568960" h="294639">
                <a:moveTo>
                  <a:pt x="284225" y="0"/>
                </a:moveTo>
                <a:lnTo>
                  <a:pt x="387730" y="53593"/>
                </a:lnTo>
                <a:lnTo>
                  <a:pt x="567563" y="53593"/>
                </a:lnTo>
                <a:lnTo>
                  <a:pt x="567563" y="146557"/>
                </a:lnTo>
                <a:lnTo>
                  <a:pt x="568451" y="147065"/>
                </a:lnTo>
                <a:lnTo>
                  <a:pt x="284225" y="294131"/>
                </a:lnTo>
                <a:lnTo>
                  <a:pt x="762" y="147446"/>
                </a:lnTo>
                <a:lnTo>
                  <a:pt x="253" y="147446"/>
                </a:lnTo>
                <a:lnTo>
                  <a:pt x="253" y="147192"/>
                </a:lnTo>
                <a:lnTo>
                  <a:pt x="0" y="147065"/>
                </a:lnTo>
                <a:lnTo>
                  <a:pt x="253" y="146938"/>
                </a:lnTo>
                <a:lnTo>
                  <a:pt x="253" y="53593"/>
                </a:lnTo>
                <a:lnTo>
                  <a:pt x="180720" y="53593"/>
                </a:lnTo>
                <a:lnTo>
                  <a:pt x="284225" y="0"/>
                </a:lnTo>
                <a:close/>
              </a:path>
            </a:pathLst>
          </a:custGeom>
          <a:ln w="12192">
            <a:solidFill>
              <a:srgbClr val="0078D3"/>
            </a:solidFill>
          </a:ln>
        </p:spPr>
        <p:txBody>
          <a:bodyPr wrap="square" lIns="0" tIns="0" rIns="0" bIns="0" rtlCol="0"/>
          <a:lstStyle/>
          <a:p>
            <a:endParaRPr/>
          </a:p>
        </p:txBody>
      </p:sp>
      <p:sp>
        <p:nvSpPr>
          <p:cNvPr id="43" name="object 43"/>
          <p:cNvSpPr/>
          <p:nvPr/>
        </p:nvSpPr>
        <p:spPr>
          <a:xfrm>
            <a:off x="4256532" y="4715255"/>
            <a:ext cx="568960" cy="295910"/>
          </a:xfrm>
          <a:custGeom>
            <a:avLst/>
            <a:gdLst/>
            <a:ahLst/>
            <a:cxnLst/>
            <a:rect l="l" t="t" r="r" b="b"/>
            <a:pathLst>
              <a:path w="568960" h="295910">
                <a:moveTo>
                  <a:pt x="284225" y="0"/>
                </a:moveTo>
                <a:lnTo>
                  <a:pt x="0" y="147828"/>
                </a:lnTo>
                <a:lnTo>
                  <a:pt x="284225" y="295656"/>
                </a:lnTo>
                <a:lnTo>
                  <a:pt x="568451" y="147828"/>
                </a:lnTo>
                <a:lnTo>
                  <a:pt x="284225" y="0"/>
                </a:lnTo>
                <a:close/>
              </a:path>
            </a:pathLst>
          </a:custGeom>
          <a:solidFill>
            <a:srgbClr val="FFFFFF"/>
          </a:solidFill>
        </p:spPr>
        <p:txBody>
          <a:bodyPr wrap="square" lIns="0" tIns="0" rIns="0" bIns="0" rtlCol="0"/>
          <a:lstStyle/>
          <a:p>
            <a:endParaRPr/>
          </a:p>
        </p:txBody>
      </p:sp>
      <p:sp>
        <p:nvSpPr>
          <p:cNvPr id="44" name="object 44"/>
          <p:cNvSpPr/>
          <p:nvPr/>
        </p:nvSpPr>
        <p:spPr>
          <a:xfrm>
            <a:off x="4256532" y="4715255"/>
            <a:ext cx="568960" cy="295910"/>
          </a:xfrm>
          <a:custGeom>
            <a:avLst/>
            <a:gdLst/>
            <a:ahLst/>
            <a:cxnLst/>
            <a:rect l="l" t="t" r="r" b="b"/>
            <a:pathLst>
              <a:path w="568960" h="295910">
                <a:moveTo>
                  <a:pt x="0" y="147828"/>
                </a:moveTo>
                <a:lnTo>
                  <a:pt x="284225" y="0"/>
                </a:lnTo>
                <a:lnTo>
                  <a:pt x="568451" y="147828"/>
                </a:lnTo>
                <a:lnTo>
                  <a:pt x="284225" y="295656"/>
                </a:lnTo>
                <a:lnTo>
                  <a:pt x="0" y="147828"/>
                </a:lnTo>
                <a:close/>
              </a:path>
            </a:pathLst>
          </a:custGeom>
          <a:ln w="12192">
            <a:solidFill>
              <a:srgbClr val="0078D3"/>
            </a:solidFill>
          </a:ln>
        </p:spPr>
        <p:txBody>
          <a:bodyPr wrap="square" lIns="0" tIns="0" rIns="0" bIns="0" rtlCol="0"/>
          <a:lstStyle/>
          <a:p>
            <a:endParaRPr/>
          </a:p>
        </p:txBody>
      </p:sp>
      <p:sp>
        <p:nvSpPr>
          <p:cNvPr id="45" name="object 45"/>
          <p:cNvSpPr/>
          <p:nvPr/>
        </p:nvSpPr>
        <p:spPr>
          <a:xfrm>
            <a:off x="4256532" y="4619244"/>
            <a:ext cx="568960" cy="294640"/>
          </a:xfrm>
          <a:custGeom>
            <a:avLst/>
            <a:gdLst/>
            <a:ahLst/>
            <a:cxnLst/>
            <a:rect l="l" t="t" r="r" b="b"/>
            <a:pathLst>
              <a:path w="568960" h="294639">
                <a:moveTo>
                  <a:pt x="567563" y="53593"/>
                </a:moveTo>
                <a:lnTo>
                  <a:pt x="253" y="53593"/>
                </a:lnTo>
                <a:lnTo>
                  <a:pt x="253" y="146938"/>
                </a:lnTo>
                <a:lnTo>
                  <a:pt x="0" y="147065"/>
                </a:lnTo>
                <a:lnTo>
                  <a:pt x="253" y="147192"/>
                </a:lnTo>
                <a:lnTo>
                  <a:pt x="253" y="147446"/>
                </a:lnTo>
                <a:lnTo>
                  <a:pt x="762" y="147446"/>
                </a:lnTo>
                <a:lnTo>
                  <a:pt x="284225" y="294131"/>
                </a:lnTo>
                <a:lnTo>
                  <a:pt x="568451" y="147065"/>
                </a:lnTo>
                <a:lnTo>
                  <a:pt x="567563" y="146557"/>
                </a:lnTo>
                <a:lnTo>
                  <a:pt x="567563" y="53593"/>
                </a:lnTo>
                <a:close/>
              </a:path>
              <a:path w="568960" h="294639">
                <a:moveTo>
                  <a:pt x="284225" y="0"/>
                </a:moveTo>
                <a:lnTo>
                  <a:pt x="180720" y="53593"/>
                </a:lnTo>
                <a:lnTo>
                  <a:pt x="387730" y="53593"/>
                </a:lnTo>
                <a:lnTo>
                  <a:pt x="284225" y="0"/>
                </a:lnTo>
                <a:close/>
              </a:path>
            </a:pathLst>
          </a:custGeom>
          <a:solidFill>
            <a:srgbClr val="FFFFFF"/>
          </a:solidFill>
        </p:spPr>
        <p:txBody>
          <a:bodyPr wrap="square" lIns="0" tIns="0" rIns="0" bIns="0" rtlCol="0"/>
          <a:lstStyle/>
          <a:p>
            <a:endParaRPr/>
          </a:p>
        </p:txBody>
      </p:sp>
      <p:sp>
        <p:nvSpPr>
          <p:cNvPr id="46" name="object 46"/>
          <p:cNvSpPr/>
          <p:nvPr/>
        </p:nvSpPr>
        <p:spPr>
          <a:xfrm>
            <a:off x="4256532" y="4619244"/>
            <a:ext cx="568960" cy="294640"/>
          </a:xfrm>
          <a:custGeom>
            <a:avLst/>
            <a:gdLst/>
            <a:ahLst/>
            <a:cxnLst/>
            <a:rect l="l" t="t" r="r" b="b"/>
            <a:pathLst>
              <a:path w="568960" h="294639">
                <a:moveTo>
                  <a:pt x="284225" y="0"/>
                </a:moveTo>
                <a:lnTo>
                  <a:pt x="387730" y="53593"/>
                </a:lnTo>
                <a:lnTo>
                  <a:pt x="567563" y="53593"/>
                </a:lnTo>
                <a:lnTo>
                  <a:pt x="567563" y="146557"/>
                </a:lnTo>
                <a:lnTo>
                  <a:pt x="568451" y="147065"/>
                </a:lnTo>
                <a:lnTo>
                  <a:pt x="284225" y="294131"/>
                </a:lnTo>
                <a:lnTo>
                  <a:pt x="762" y="147446"/>
                </a:lnTo>
                <a:lnTo>
                  <a:pt x="253" y="147446"/>
                </a:lnTo>
                <a:lnTo>
                  <a:pt x="253" y="147192"/>
                </a:lnTo>
                <a:lnTo>
                  <a:pt x="0" y="147065"/>
                </a:lnTo>
                <a:lnTo>
                  <a:pt x="253" y="146938"/>
                </a:lnTo>
                <a:lnTo>
                  <a:pt x="253" y="53593"/>
                </a:lnTo>
                <a:lnTo>
                  <a:pt x="180720" y="53593"/>
                </a:lnTo>
                <a:lnTo>
                  <a:pt x="284225" y="0"/>
                </a:lnTo>
                <a:close/>
              </a:path>
            </a:pathLst>
          </a:custGeom>
          <a:ln w="12192">
            <a:solidFill>
              <a:srgbClr val="0078D3"/>
            </a:solidFill>
          </a:ln>
        </p:spPr>
        <p:txBody>
          <a:bodyPr wrap="square" lIns="0" tIns="0" rIns="0" bIns="0" rtlCol="0"/>
          <a:lstStyle/>
          <a:p>
            <a:endParaRPr/>
          </a:p>
        </p:txBody>
      </p:sp>
      <p:sp>
        <p:nvSpPr>
          <p:cNvPr id="47" name="object 47"/>
          <p:cNvSpPr/>
          <p:nvPr/>
        </p:nvSpPr>
        <p:spPr>
          <a:xfrm>
            <a:off x="4256532" y="4524755"/>
            <a:ext cx="568960" cy="295910"/>
          </a:xfrm>
          <a:custGeom>
            <a:avLst/>
            <a:gdLst/>
            <a:ahLst/>
            <a:cxnLst/>
            <a:rect l="l" t="t" r="r" b="b"/>
            <a:pathLst>
              <a:path w="568960" h="295910">
                <a:moveTo>
                  <a:pt x="284225" y="0"/>
                </a:moveTo>
                <a:lnTo>
                  <a:pt x="0" y="147828"/>
                </a:lnTo>
                <a:lnTo>
                  <a:pt x="284225" y="295656"/>
                </a:lnTo>
                <a:lnTo>
                  <a:pt x="568451" y="147828"/>
                </a:lnTo>
                <a:lnTo>
                  <a:pt x="284225" y="0"/>
                </a:lnTo>
                <a:close/>
              </a:path>
            </a:pathLst>
          </a:custGeom>
          <a:solidFill>
            <a:srgbClr val="FFFFFF"/>
          </a:solidFill>
        </p:spPr>
        <p:txBody>
          <a:bodyPr wrap="square" lIns="0" tIns="0" rIns="0" bIns="0" rtlCol="0"/>
          <a:lstStyle/>
          <a:p>
            <a:endParaRPr/>
          </a:p>
        </p:txBody>
      </p:sp>
      <p:sp>
        <p:nvSpPr>
          <p:cNvPr id="48" name="object 48"/>
          <p:cNvSpPr/>
          <p:nvPr/>
        </p:nvSpPr>
        <p:spPr>
          <a:xfrm>
            <a:off x="4256532" y="4524755"/>
            <a:ext cx="568960" cy="295910"/>
          </a:xfrm>
          <a:custGeom>
            <a:avLst/>
            <a:gdLst/>
            <a:ahLst/>
            <a:cxnLst/>
            <a:rect l="l" t="t" r="r" b="b"/>
            <a:pathLst>
              <a:path w="568960" h="295910">
                <a:moveTo>
                  <a:pt x="0" y="147828"/>
                </a:moveTo>
                <a:lnTo>
                  <a:pt x="284225" y="0"/>
                </a:lnTo>
                <a:lnTo>
                  <a:pt x="568451" y="147828"/>
                </a:lnTo>
                <a:lnTo>
                  <a:pt x="284225" y="295656"/>
                </a:lnTo>
                <a:lnTo>
                  <a:pt x="0" y="147828"/>
                </a:lnTo>
                <a:close/>
              </a:path>
            </a:pathLst>
          </a:custGeom>
          <a:ln w="12192">
            <a:solidFill>
              <a:srgbClr val="0078D3"/>
            </a:solidFill>
          </a:ln>
        </p:spPr>
        <p:txBody>
          <a:bodyPr wrap="square" lIns="0" tIns="0" rIns="0" bIns="0" rtlCol="0"/>
          <a:lstStyle/>
          <a:p>
            <a:endParaRPr/>
          </a:p>
        </p:txBody>
      </p:sp>
      <p:sp>
        <p:nvSpPr>
          <p:cNvPr id="49" name="object 49"/>
          <p:cNvSpPr txBox="1"/>
          <p:nvPr/>
        </p:nvSpPr>
        <p:spPr>
          <a:xfrm>
            <a:off x="6174104" y="5070047"/>
            <a:ext cx="2978785" cy="767715"/>
          </a:xfrm>
          <a:prstGeom prst="rect">
            <a:avLst/>
          </a:prstGeom>
        </p:spPr>
        <p:txBody>
          <a:bodyPr vert="horz" wrap="square" lIns="0" tIns="120014" rIns="0" bIns="0" rtlCol="0">
            <a:spAutoFit/>
          </a:bodyPr>
          <a:lstStyle/>
          <a:p>
            <a:pPr algn="ctr">
              <a:lnSpc>
                <a:spcPct val="100000"/>
              </a:lnSpc>
              <a:spcBef>
                <a:spcPts val="944"/>
              </a:spcBef>
            </a:pPr>
            <a:r>
              <a:rPr sz="1400" b="1" spc="-5" dirty="0">
                <a:solidFill>
                  <a:srgbClr val="1A1A1A"/>
                </a:solidFill>
                <a:latin typeface="Segoe UI Semibold"/>
                <a:cs typeface="Segoe UI Semibold"/>
              </a:rPr>
              <a:t>Azure Databricks </a:t>
            </a:r>
            <a:r>
              <a:rPr sz="1400" b="1" dirty="0">
                <a:solidFill>
                  <a:srgbClr val="1A1A1A"/>
                </a:solidFill>
                <a:latin typeface="Segoe UI Semibold"/>
                <a:cs typeface="Segoe UI Semibold"/>
              </a:rPr>
              <a:t>+ </a:t>
            </a:r>
            <a:r>
              <a:rPr sz="1400" b="1" spc="-5" dirty="0">
                <a:solidFill>
                  <a:srgbClr val="1A1A1A"/>
                </a:solidFill>
                <a:latin typeface="Segoe UI Semibold"/>
                <a:cs typeface="Segoe UI Semibold"/>
              </a:rPr>
              <a:t>Azure </a:t>
            </a:r>
            <a:r>
              <a:rPr sz="1400" b="1" dirty="0">
                <a:solidFill>
                  <a:srgbClr val="1A1A1A"/>
                </a:solidFill>
                <a:latin typeface="Segoe UI Semibold"/>
                <a:cs typeface="Segoe UI Semibold"/>
              </a:rPr>
              <a:t>ML</a:t>
            </a:r>
            <a:r>
              <a:rPr sz="1400" b="1" spc="-95" dirty="0">
                <a:solidFill>
                  <a:srgbClr val="1A1A1A"/>
                </a:solidFill>
                <a:latin typeface="Segoe UI Semibold"/>
                <a:cs typeface="Segoe UI Semibold"/>
              </a:rPr>
              <a:t> </a:t>
            </a:r>
            <a:r>
              <a:rPr sz="1400" b="1" dirty="0">
                <a:solidFill>
                  <a:srgbClr val="1A1A1A"/>
                </a:solidFill>
                <a:latin typeface="Segoe UI Semibold"/>
                <a:cs typeface="Segoe UI Semibold"/>
              </a:rPr>
              <a:t>service</a:t>
            </a:r>
            <a:endParaRPr sz="1400">
              <a:latin typeface="Segoe UI Semibold"/>
              <a:cs typeface="Segoe UI Semibold"/>
            </a:endParaRPr>
          </a:p>
          <a:p>
            <a:pPr marL="635" algn="ctr">
              <a:lnSpc>
                <a:spcPct val="100000"/>
              </a:lnSpc>
              <a:spcBef>
                <a:spcPts val="675"/>
              </a:spcBef>
            </a:pPr>
            <a:r>
              <a:rPr sz="1100" dirty="0">
                <a:solidFill>
                  <a:srgbClr val="1A1A1A"/>
                </a:solidFill>
                <a:latin typeface="Segoe UI"/>
                <a:cs typeface="Segoe UI"/>
              </a:rPr>
              <a:t>(Spark MLib and </a:t>
            </a:r>
            <a:r>
              <a:rPr sz="1100" spc="-5" dirty="0">
                <a:solidFill>
                  <a:srgbClr val="1A1A1A"/>
                </a:solidFill>
                <a:latin typeface="Segoe UI"/>
                <a:cs typeface="Segoe UI"/>
              </a:rPr>
              <a:t>OSS </a:t>
            </a:r>
            <a:r>
              <a:rPr sz="1100" dirty="0">
                <a:solidFill>
                  <a:srgbClr val="1A1A1A"/>
                </a:solidFill>
                <a:latin typeface="Segoe UI"/>
                <a:cs typeface="Segoe UI"/>
              </a:rPr>
              <a:t>frameworks</a:t>
            </a:r>
            <a:r>
              <a:rPr sz="1100" spc="-35" dirty="0">
                <a:solidFill>
                  <a:srgbClr val="1A1A1A"/>
                </a:solidFill>
                <a:latin typeface="Segoe UI"/>
                <a:cs typeface="Segoe UI"/>
              </a:rPr>
              <a:t> </a:t>
            </a:r>
            <a:r>
              <a:rPr sz="1100" dirty="0">
                <a:solidFill>
                  <a:srgbClr val="1A1A1A"/>
                </a:solidFill>
                <a:latin typeface="Segoe UI"/>
                <a:cs typeface="Segoe UI"/>
              </a:rPr>
              <a:t>+</a:t>
            </a:r>
            <a:endParaRPr sz="1100">
              <a:latin typeface="Segoe UI"/>
              <a:cs typeface="Segoe UI"/>
            </a:endParaRPr>
          </a:p>
          <a:p>
            <a:pPr algn="ctr">
              <a:lnSpc>
                <a:spcPct val="100000"/>
              </a:lnSpc>
            </a:pPr>
            <a:r>
              <a:rPr sz="1100" dirty="0">
                <a:solidFill>
                  <a:srgbClr val="1A1A1A"/>
                </a:solidFill>
                <a:latin typeface="Segoe UI"/>
                <a:cs typeface="Segoe UI"/>
              </a:rPr>
              <a:t>Automated ML, Model</a:t>
            </a:r>
            <a:r>
              <a:rPr sz="1100" spc="-40" dirty="0">
                <a:solidFill>
                  <a:srgbClr val="1A1A1A"/>
                </a:solidFill>
                <a:latin typeface="Segoe UI"/>
                <a:cs typeface="Segoe UI"/>
              </a:rPr>
              <a:t> </a:t>
            </a:r>
            <a:r>
              <a:rPr sz="1100" spc="-5" dirty="0">
                <a:solidFill>
                  <a:srgbClr val="1A1A1A"/>
                </a:solidFill>
                <a:latin typeface="Segoe UI"/>
                <a:cs typeface="Segoe UI"/>
              </a:rPr>
              <a:t>Registry)</a:t>
            </a:r>
            <a:endParaRPr sz="1100">
              <a:latin typeface="Segoe UI"/>
              <a:cs typeface="Segoe UI"/>
            </a:endParaRPr>
          </a:p>
        </p:txBody>
      </p:sp>
      <p:sp>
        <p:nvSpPr>
          <p:cNvPr id="50" name="object 50"/>
          <p:cNvSpPr/>
          <p:nvPr/>
        </p:nvSpPr>
        <p:spPr>
          <a:xfrm>
            <a:off x="6867143" y="4809744"/>
            <a:ext cx="568960" cy="294640"/>
          </a:xfrm>
          <a:custGeom>
            <a:avLst/>
            <a:gdLst/>
            <a:ahLst/>
            <a:cxnLst/>
            <a:rect l="l" t="t" r="r" b="b"/>
            <a:pathLst>
              <a:path w="568959" h="294639">
                <a:moveTo>
                  <a:pt x="284225" y="0"/>
                </a:moveTo>
                <a:lnTo>
                  <a:pt x="387730" y="53593"/>
                </a:lnTo>
                <a:lnTo>
                  <a:pt x="567562" y="53593"/>
                </a:lnTo>
                <a:lnTo>
                  <a:pt x="567562" y="146557"/>
                </a:lnTo>
                <a:lnTo>
                  <a:pt x="568451" y="147065"/>
                </a:lnTo>
                <a:lnTo>
                  <a:pt x="284225" y="294131"/>
                </a:lnTo>
                <a:lnTo>
                  <a:pt x="761" y="147446"/>
                </a:lnTo>
                <a:lnTo>
                  <a:pt x="253" y="147446"/>
                </a:lnTo>
                <a:lnTo>
                  <a:pt x="253" y="147192"/>
                </a:lnTo>
                <a:lnTo>
                  <a:pt x="0" y="147065"/>
                </a:lnTo>
                <a:lnTo>
                  <a:pt x="253" y="146938"/>
                </a:lnTo>
                <a:lnTo>
                  <a:pt x="253" y="53593"/>
                </a:lnTo>
                <a:lnTo>
                  <a:pt x="180721" y="53593"/>
                </a:lnTo>
                <a:lnTo>
                  <a:pt x="284225" y="0"/>
                </a:lnTo>
                <a:close/>
              </a:path>
            </a:pathLst>
          </a:custGeom>
          <a:ln w="12192">
            <a:solidFill>
              <a:srgbClr val="0078D3"/>
            </a:solidFill>
          </a:ln>
        </p:spPr>
        <p:txBody>
          <a:bodyPr wrap="square" lIns="0" tIns="0" rIns="0" bIns="0" rtlCol="0"/>
          <a:lstStyle/>
          <a:p>
            <a:endParaRPr/>
          </a:p>
        </p:txBody>
      </p:sp>
      <p:sp>
        <p:nvSpPr>
          <p:cNvPr id="51" name="object 51"/>
          <p:cNvSpPr/>
          <p:nvPr/>
        </p:nvSpPr>
        <p:spPr>
          <a:xfrm>
            <a:off x="6867143" y="4715255"/>
            <a:ext cx="568960" cy="295910"/>
          </a:xfrm>
          <a:custGeom>
            <a:avLst/>
            <a:gdLst/>
            <a:ahLst/>
            <a:cxnLst/>
            <a:rect l="l" t="t" r="r" b="b"/>
            <a:pathLst>
              <a:path w="568959" h="295910">
                <a:moveTo>
                  <a:pt x="284225" y="0"/>
                </a:moveTo>
                <a:lnTo>
                  <a:pt x="0" y="147828"/>
                </a:lnTo>
                <a:lnTo>
                  <a:pt x="284225" y="295656"/>
                </a:lnTo>
                <a:lnTo>
                  <a:pt x="568451" y="147828"/>
                </a:lnTo>
                <a:lnTo>
                  <a:pt x="284225" y="0"/>
                </a:lnTo>
                <a:close/>
              </a:path>
            </a:pathLst>
          </a:custGeom>
          <a:solidFill>
            <a:srgbClr val="FFFFFF"/>
          </a:solidFill>
        </p:spPr>
        <p:txBody>
          <a:bodyPr wrap="square" lIns="0" tIns="0" rIns="0" bIns="0" rtlCol="0"/>
          <a:lstStyle/>
          <a:p>
            <a:endParaRPr/>
          </a:p>
        </p:txBody>
      </p:sp>
      <p:sp>
        <p:nvSpPr>
          <p:cNvPr id="52" name="object 52"/>
          <p:cNvSpPr/>
          <p:nvPr/>
        </p:nvSpPr>
        <p:spPr>
          <a:xfrm>
            <a:off x="6867143" y="4715255"/>
            <a:ext cx="568960" cy="295910"/>
          </a:xfrm>
          <a:custGeom>
            <a:avLst/>
            <a:gdLst/>
            <a:ahLst/>
            <a:cxnLst/>
            <a:rect l="l" t="t" r="r" b="b"/>
            <a:pathLst>
              <a:path w="568959" h="295910">
                <a:moveTo>
                  <a:pt x="0" y="147828"/>
                </a:moveTo>
                <a:lnTo>
                  <a:pt x="284225" y="0"/>
                </a:lnTo>
                <a:lnTo>
                  <a:pt x="568451" y="147828"/>
                </a:lnTo>
                <a:lnTo>
                  <a:pt x="284225" y="295656"/>
                </a:lnTo>
                <a:lnTo>
                  <a:pt x="0" y="147828"/>
                </a:lnTo>
                <a:close/>
              </a:path>
            </a:pathLst>
          </a:custGeom>
          <a:ln w="12192">
            <a:solidFill>
              <a:srgbClr val="0078D3"/>
            </a:solidFill>
          </a:ln>
        </p:spPr>
        <p:txBody>
          <a:bodyPr wrap="square" lIns="0" tIns="0" rIns="0" bIns="0" rtlCol="0"/>
          <a:lstStyle/>
          <a:p>
            <a:endParaRPr/>
          </a:p>
        </p:txBody>
      </p:sp>
      <p:sp>
        <p:nvSpPr>
          <p:cNvPr id="53" name="object 53"/>
          <p:cNvSpPr/>
          <p:nvPr/>
        </p:nvSpPr>
        <p:spPr>
          <a:xfrm>
            <a:off x="6867143" y="4619244"/>
            <a:ext cx="568960" cy="294640"/>
          </a:xfrm>
          <a:custGeom>
            <a:avLst/>
            <a:gdLst/>
            <a:ahLst/>
            <a:cxnLst/>
            <a:rect l="l" t="t" r="r" b="b"/>
            <a:pathLst>
              <a:path w="568959" h="294639">
                <a:moveTo>
                  <a:pt x="567562" y="53593"/>
                </a:moveTo>
                <a:lnTo>
                  <a:pt x="253" y="53593"/>
                </a:lnTo>
                <a:lnTo>
                  <a:pt x="253" y="146938"/>
                </a:lnTo>
                <a:lnTo>
                  <a:pt x="0" y="147065"/>
                </a:lnTo>
                <a:lnTo>
                  <a:pt x="253" y="147192"/>
                </a:lnTo>
                <a:lnTo>
                  <a:pt x="253" y="147446"/>
                </a:lnTo>
                <a:lnTo>
                  <a:pt x="761" y="147446"/>
                </a:lnTo>
                <a:lnTo>
                  <a:pt x="284225" y="294131"/>
                </a:lnTo>
                <a:lnTo>
                  <a:pt x="568451" y="147065"/>
                </a:lnTo>
                <a:lnTo>
                  <a:pt x="567562" y="146557"/>
                </a:lnTo>
                <a:lnTo>
                  <a:pt x="567562" y="53593"/>
                </a:lnTo>
                <a:close/>
              </a:path>
              <a:path w="568959" h="294639">
                <a:moveTo>
                  <a:pt x="284225" y="0"/>
                </a:moveTo>
                <a:lnTo>
                  <a:pt x="180721" y="53593"/>
                </a:lnTo>
                <a:lnTo>
                  <a:pt x="387730" y="53593"/>
                </a:lnTo>
                <a:lnTo>
                  <a:pt x="284225" y="0"/>
                </a:lnTo>
                <a:close/>
              </a:path>
            </a:pathLst>
          </a:custGeom>
          <a:solidFill>
            <a:srgbClr val="FFFFFF"/>
          </a:solidFill>
        </p:spPr>
        <p:txBody>
          <a:bodyPr wrap="square" lIns="0" tIns="0" rIns="0" bIns="0" rtlCol="0"/>
          <a:lstStyle/>
          <a:p>
            <a:endParaRPr/>
          </a:p>
        </p:txBody>
      </p:sp>
      <p:sp>
        <p:nvSpPr>
          <p:cNvPr id="54" name="object 54"/>
          <p:cNvSpPr/>
          <p:nvPr/>
        </p:nvSpPr>
        <p:spPr>
          <a:xfrm>
            <a:off x="6867143" y="4619244"/>
            <a:ext cx="568960" cy="294640"/>
          </a:xfrm>
          <a:custGeom>
            <a:avLst/>
            <a:gdLst/>
            <a:ahLst/>
            <a:cxnLst/>
            <a:rect l="l" t="t" r="r" b="b"/>
            <a:pathLst>
              <a:path w="568959" h="294639">
                <a:moveTo>
                  <a:pt x="284225" y="0"/>
                </a:moveTo>
                <a:lnTo>
                  <a:pt x="387730" y="53593"/>
                </a:lnTo>
                <a:lnTo>
                  <a:pt x="567562" y="53593"/>
                </a:lnTo>
                <a:lnTo>
                  <a:pt x="567562" y="146557"/>
                </a:lnTo>
                <a:lnTo>
                  <a:pt x="568451" y="147065"/>
                </a:lnTo>
                <a:lnTo>
                  <a:pt x="284225" y="294131"/>
                </a:lnTo>
                <a:lnTo>
                  <a:pt x="761" y="147446"/>
                </a:lnTo>
                <a:lnTo>
                  <a:pt x="253" y="147446"/>
                </a:lnTo>
                <a:lnTo>
                  <a:pt x="253" y="147192"/>
                </a:lnTo>
                <a:lnTo>
                  <a:pt x="0" y="147065"/>
                </a:lnTo>
                <a:lnTo>
                  <a:pt x="253" y="146938"/>
                </a:lnTo>
                <a:lnTo>
                  <a:pt x="253" y="53593"/>
                </a:lnTo>
                <a:lnTo>
                  <a:pt x="180721" y="53593"/>
                </a:lnTo>
                <a:lnTo>
                  <a:pt x="284225" y="0"/>
                </a:lnTo>
                <a:close/>
              </a:path>
            </a:pathLst>
          </a:custGeom>
          <a:ln w="12192">
            <a:solidFill>
              <a:srgbClr val="0078D3"/>
            </a:solidFill>
          </a:ln>
        </p:spPr>
        <p:txBody>
          <a:bodyPr wrap="square" lIns="0" tIns="0" rIns="0" bIns="0" rtlCol="0"/>
          <a:lstStyle/>
          <a:p>
            <a:endParaRPr/>
          </a:p>
        </p:txBody>
      </p:sp>
      <p:sp>
        <p:nvSpPr>
          <p:cNvPr id="55" name="object 55"/>
          <p:cNvSpPr/>
          <p:nvPr/>
        </p:nvSpPr>
        <p:spPr>
          <a:xfrm>
            <a:off x="6867143" y="4524755"/>
            <a:ext cx="568960" cy="295910"/>
          </a:xfrm>
          <a:custGeom>
            <a:avLst/>
            <a:gdLst/>
            <a:ahLst/>
            <a:cxnLst/>
            <a:rect l="l" t="t" r="r" b="b"/>
            <a:pathLst>
              <a:path w="568959" h="295910">
                <a:moveTo>
                  <a:pt x="284225" y="0"/>
                </a:moveTo>
                <a:lnTo>
                  <a:pt x="0" y="147828"/>
                </a:lnTo>
                <a:lnTo>
                  <a:pt x="284225" y="295656"/>
                </a:lnTo>
                <a:lnTo>
                  <a:pt x="568451" y="147828"/>
                </a:lnTo>
                <a:lnTo>
                  <a:pt x="284225" y="0"/>
                </a:lnTo>
                <a:close/>
              </a:path>
            </a:pathLst>
          </a:custGeom>
          <a:solidFill>
            <a:srgbClr val="FFFFFF"/>
          </a:solidFill>
        </p:spPr>
        <p:txBody>
          <a:bodyPr wrap="square" lIns="0" tIns="0" rIns="0" bIns="0" rtlCol="0"/>
          <a:lstStyle/>
          <a:p>
            <a:endParaRPr/>
          </a:p>
        </p:txBody>
      </p:sp>
      <p:sp>
        <p:nvSpPr>
          <p:cNvPr id="56" name="object 56"/>
          <p:cNvSpPr/>
          <p:nvPr/>
        </p:nvSpPr>
        <p:spPr>
          <a:xfrm>
            <a:off x="6867143" y="4524755"/>
            <a:ext cx="568960" cy="295910"/>
          </a:xfrm>
          <a:custGeom>
            <a:avLst/>
            <a:gdLst/>
            <a:ahLst/>
            <a:cxnLst/>
            <a:rect l="l" t="t" r="r" b="b"/>
            <a:pathLst>
              <a:path w="568959" h="295910">
                <a:moveTo>
                  <a:pt x="0" y="147828"/>
                </a:moveTo>
                <a:lnTo>
                  <a:pt x="284225" y="0"/>
                </a:lnTo>
                <a:lnTo>
                  <a:pt x="568451" y="147828"/>
                </a:lnTo>
                <a:lnTo>
                  <a:pt x="284225" y="295656"/>
                </a:lnTo>
                <a:lnTo>
                  <a:pt x="0" y="147828"/>
                </a:lnTo>
                <a:close/>
              </a:path>
            </a:pathLst>
          </a:custGeom>
          <a:ln w="12192">
            <a:solidFill>
              <a:srgbClr val="0078D3"/>
            </a:solidFill>
          </a:ln>
        </p:spPr>
        <p:txBody>
          <a:bodyPr wrap="square" lIns="0" tIns="0" rIns="0" bIns="0" rtlCol="0"/>
          <a:lstStyle/>
          <a:p>
            <a:endParaRPr/>
          </a:p>
        </p:txBody>
      </p:sp>
      <p:sp>
        <p:nvSpPr>
          <p:cNvPr id="57" name="object 57"/>
          <p:cNvSpPr/>
          <p:nvPr/>
        </p:nvSpPr>
        <p:spPr>
          <a:xfrm>
            <a:off x="7891271" y="4447032"/>
            <a:ext cx="353695" cy="599440"/>
          </a:xfrm>
          <a:custGeom>
            <a:avLst/>
            <a:gdLst/>
            <a:ahLst/>
            <a:cxnLst/>
            <a:rect l="l" t="t" r="r" b="b"/>
            <a:pathLst>
              <a:path w="353695" h="599439">
                <a:moveTo>
                  <a:pt x="353568" y="0"/>
                </a:moveTo>
                <a:lnTo>
                  <a:pt x="203834" y="0"/>
                </a:lnTo>
                <a:lnTo>
                  <a:pt x="206501" y="222504"/>
                </a:lnTo>
                <a:lnTo>
                  <a:pt x="0" y="454025"/>
                </a:lnTo>
                <a:lnTo>
                  <a:pt x="36068" y="598932"/>
                </a:lnTo>
                <a:lnTo>
                  <a:pt x="353568" y="223774"/>
                </a:lnTo>
                <a:lnTo>
                  <a:pt x="353568" y="0"/>
                </a:lnTo>
                <a:close/>
              </a:path>
            </a:pathLst>
          </a:custGeom>
          <a:solidFill>
            <a:srgbClr val="FFFFFF"/>
          </a:solidFill>
        </p:spPr>
        <p:txBody>
          <a:bodyPr wrap="square" lIns="0" tIns="0" rIns="0" bIns="0" rtlCol="0"/>
          <a:lstStyle/>
          <a:p>
            <a:endParaRPr/>
          </a:p>
        </p:txBody>
      </p:sp>
      <p:sp>
        <p:nvSpPr>
          <p:cNvPr id="58" name="object 58"/>
          <p:cNvSpPr/>
          <p:nvPr/>
        </p:nvSpPr>
        <p:spPr>
          <a:xfrm>
            <a:off x="7891271" y="4447032"/>
            <a:ext cx="353695" cy="599440"/>
          </a:xfrm>
          <a:custGeom>
            <a:avLst/>
            <a:gdLst/>
            <a:ahLst/>
            <a:cxnLst/>
            <a:rect l="l" t="t" r="r" b="b"/>
            <a:pathLst>
              <a:path w="353695" h="599439">
                <a:moveTo>
                  <a:pt x="203834" y="0"/>
                </a:moveTo>
                <a:lnTo>
                  <a:pt x="353568" y="0"/>
                </a:lnTo>
                <a:lnTo>
                  <a:pt x="353568" y="223774"/>
                </a:lnTo>
                <a:lnTo>
                  <a:pt x="36068" y="598932"/>
                </a:lnTo>
                <a:lnTo>
                  <a:pt x="0" y="454025"/>
                </a:lnTo>
                <a:lnTo>
                  <a:pt x="206501" y="222504"/>
                </a:lnTo>
                <a:lnTo>
                  <a:pt x="203834" y="0"/>
                </a:lnTo>
                <a:close/>
              </a:path>
            </a:pathLst>
          </a:custGeom>
          <a:ln w="12192">
            <a:solidFill>
              <a:srgbClr val="0078D3"/>
            </a:solidFill>
          </a:ln>
        </p:spPr>
        <p:txBody>
          <a:bodyPr wrap="square" lIns="0" tIns="0" rIns="0" bIns="0" rtlCol="0"/>
          <a:lstStyle/>
          <a:p>
            <a:endParaRPr/>
          </a:p>
        </p:txBody>
      </p:sp>
      <p:sp>
        <p:nvSpPr>
          <p:cNvPr id="59" name="object 59"/>
          <p:cNvSpPr/>
          <p:nvPr/>
        </p:nvSpPr>
        <p:spPr>
          <a:xfrm>
            <a:off x="8191500" y="4713732"/>
            <a:ext cx="259079" cy="332740"/>
          </a:xfrm>
          <a:custGeom>
            <a:avLst/>
            <a:gdLst/>
            <a:ahLst/>
            <a:cxnLst/>
            <a:rect l="l" t="t" r="r" b="b"/>
            <a:pathLst>
              <a:path w="259079" h="332739">
                <a:moveTo>
                  <a:pt x="91567" y="0"/>
                </a:moveTo>
                <a:lnTo>
                  <a:pt x="0" y="109855"/>
                </a:lnTo>
                <a:lnTo>
                  <a:pt x="223011" y="332232"/>
                </a:lnTo>
                <a:lnTo>
                  <a:pt x="259079" y="188722"/>
                </a:lnTo>
                <a:lnTo>
                  <a:pt x="91567" y="0"/>
                </a:lnTo>
                <a:close/>
              </a:path>
            </a:pathLst>
          </a:custGeom>
          <a:solidFill>
            <a:srgbClr val="FFFFFF"/>
          </a:solidFill>
        </p:spPr>
        <p:txBody>
          <a:bodyPr wrap="square" lIns="0" tIns="0" rIns="0" bIns="0" rtlCol="0"/>
          <a:lstStyle/>
          <a:p>
            <a:endParaRPr/>
          </a:p>
        </p:txBody>
      </p:sp>
      <p:sp>
        <p:nvSpPr>
          <p:cNvPr id="60" name="object 60"/>
          <p:cNvSpPr/>
          <p:nvPr/>
        </p:nvSpPr>
        <p:spPr>
          <a:xfrm>
            <a:off x="8191500" y="4713732"/>
            <a:ext cx="259079" cy="332740"/>
          </a:xfrm>
          <a:custGeom>
            <a:avLst/>
            <a:gdLst/>
            <a:ahLst/>
            <a:cxnLst/>
            <a:rect l="l" t="t" r="r" b="b"/>
            <a:pathLst>
              <a:path w="259079" h="332739">
                <a:moveTo>
                  <a:pt x="0" y="109855"/>
                </a:moveTo>
                <a:lnTo>
                  <a:pt x="91567" y="0"/>
                </a:lnTo>
                <a:lnTo>
                  <a:pt x="259079" y="188722"/>
                </a:lnTo>
                <a:lnTo>
                  <a:pt x="223011" y="332232"/>
                </a:lnTo>
                <a:lnTo>
                  <a:pt x="0" y="109855"/>
                </a:lnTo>
                <a:close/>
              </a:path>
            </a:pathLst>
          </a:custGeom>
          <a:ln w="12192">
            <a:solidFill>
              <a:srgbClr val="0078D3"/>
            </a:solidFill>
          </a:ln>
        </p:spPr>
        <p:txBody>
          <a:bodyPr wrap="square" lIns="0" tIns="0" rIns="0" bIns="0" rtlCol="0"/>
          <a:lstStyle/>
          <a:p>
            <a:endParaRPr/>
          </a:p>
        </p:txBody>
      </p:sp>
      <p:sp>
        <p:nvSpPr>
          <p:cNvPr id="61" name="object 61"/>
          <p:cNvSpPr/>
          <p:nvPr/>
        </p:nvSpPr>
        <p:spPr>
          <a:xfrm>
            <a:off x="5523738" y="4855464"/>
            <a:ext cx="647700" cy="78105"/>
          </a:xfrm>
          <a:custGeom>
            <a:avLst/>
            <a:gdLst/>
            <a:ahLst/>
            <a:cxnLst/>
            <a:rect l="l" t="t" r="r" b="b"/>
            <a:pathLst>
              <a:path w="647700" h="78104">
                <a:moveTo>
                  <a:pt x="569976" y="0"/>
                </a:moveTo>
                <a:lnTo>
                  <a:pt x="569976" y="77724"/>
                </a:lnTo>
                <a:lnTo>
                  <a:pt x="621791" y="51816"/>
                </a:lnTo>
                <a:lnTo>
                  <a:pt x="582929" y="51816"/>
                </a:lnTo>
                <a:lnTo>
                  <a:pt x="582929" y="25908"/>
                </a:lnTo>
                <a:lnTo>
                  <a:pt x="621792" y="25908"/>
                </a:lnTo>
                <a:lnTo>
                  <a:pt x="569976" y="0"/>
                </a:lnTo>
                <a:close/>
              </a:path>
              <a:path w="647700" h="78104">
                <a:moveTo>
                  <a:pt x="569976" y="25908"/>
                </a:moveTo>
                <a:lnTo>
                  <a:pt x="0" y="25908"/>
                </a:lnTo>
                <a:lnTo>
                  <a:pt x="0" y="51816"/>
                </a:lnTo>
                <a:lnTo>
                  <a:pt x="569976" y="51816"/>
                </a:lnTo>
                <a:lnTo>
                  <a:pt x="569976" y="25908"/>
                </a:lnTo>
                <a:close/>
              </a:path>
              <a:path w="647700" h="78104">
                <a:moveTo>
                  <a:pt x="621792" y="25908"/>
                </a:moveTo>
                <a:lnTo>
                  <a:pt x="582929" y="25908"/>
                </a:lnTo>
                <a:lnTo>
                  <a:pt x="582929" y="51816"/>
                </a:lnTo>
                <a:lnTo>
                  <a:pt x="621791" y="51816"/>
                </a:lnTo>
                <a:lnTo>
                  <a:pt x="647700" y="38862"/>
                </a:lnTo>
                <a:lnTo>
                  <a:pt x="621792" y="25908"/>
                </a:lnTo>
                <a:close/>
              </a:path>
            </a:pathLst>
          </a:custGeom>
          <a:solidFill>
            <a:srgbClr val="1A1A1A"/>
          </a:solidFill>
        </p:spPr>
        <p:txBody>
          <a:bodyPr wrap="square" lIns="0" tIns="0" rIns="0" bIns="0" rtlCol="0"/>
          <a:lstStyle/>
          <a:p>
            <a:endParaRPr/>
          </a:p>
        </p:txBody>
      </p:sp>
      <p:sp>
        <p:nvSpPr>
          <p:cNvPr id="62" name="object 62"/>
          <p:cNvSpPr/>
          <p:nvPr/>
        </p:nvSpPr>
        <p:spPr>
          <a:xfrm>
            <a:off x="8949690" y="4855464"/>
            <a:ext cx="647700" cy="78105"/>
          </a:xfrm>
          <a:custGeom>
            <a:avLst/>
            <a:gdLst/>
            <a:ahLst/>
            <a:cxnLst/>
            <a:rect l="l" t="t" r="r" b="b"/>
            <a:pathLst>
              <a:path w="647700" h="78104">
                <a:moveTo>
                  <a:pt x="569976" y="0"/>
                </a:moveTo>
                <a:lnTo>
                  <a:pt x="569976" y="77724"/>
                </a:lnTo>
                <a:lnTo>
                  <a:pt x="621792" y="51816"/>
                </a:lnTo>
                <a:lnTo>
                  <a:pt x="582929" y="51816"/>
                </a:lnTo>
                <a:lnTo>
                  <a:pt x="582929" y="25908"/>
                </a:lnTo>
                <a:lnTo>
                  <a:pt x="621792" y="25908"/>
                </a:lnTo>
                <a:lnTo>
                  <a:pt x="569976" y="0"/>
                </a:lnTo>
                <a:close/>
              </a:path>
              <a:path w="647700" h="78104">
                <a:moveTo>
                  <a:pt x="569976" y="25908"/>
                </a:moveTo>
                <a:lnTo>
                  <a:pt x="0" y="25908"/>
                </a:lnTo>
                <a:lnTo>
                  <a:pt x="0" y="51816"/>
                </a:lnTo>
                <a:lnTo>
                  <a:pt x="569976" y="51816"/>
                </a:lnTo>
                <a:lnTo>
                  <a:pt x="569976" y="25908"/>
                </a:lnTo>
                <a:close/>
              </a:path>
              <a:path w="647700" h="78104">
                <a:moveTo>
                  <a:pt x="621792" y="25908"/>
                </a:moveTo>
                <a:lnTo>
                  <a:pt x="582929" y="25908"/>
                </a:lnTo>
                <a:lnTo>
                  <a:pt x="582929" y="51816"/>
                </a:lnTo>
                <a:lnTo>
                  <a:pt x="621792" y="51816"/>
                </a:lnTo>
                <a:lnTo>
                  <a:pt x="647700" y="38862"/>
                </a:lnTo>
                <a:lnTo>
                  <a:pt x="621792" y="25908"/>
                </a:lnTo>
                <a:close/>
              </a:path>
            </a:pathLst>
          </a:custGeom>
          <a:solidFill>
            <a:srgbClr val="1A1A1A"/>
          </a:solidFill>
        </p:spPr>
        <p:txBody>
          <a:bodyPr wrap="square" lIns="0" tIns="0" rIns="0" bIns="0" rtlCol="0"/>
          <a:lstStyle/>
          <a:p>
            <a:endParaRPr/>
          </a:p>
        </p:txBody>
      </p:sp>
    </p:spTree>
    <p:extLst>
      <p:ext uri="{BB962C8B-B14F-4D97-AF65-F5344CB8AC3E}">
        <p14:creationId xmlns:p14="http://schemas.microsoft.com/office/powerpoint/2010/main" val="177128652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23773" y="6407302"/>
            <a:ext cx="975360" cy="130175"/>
          </a:xfrm>
          <a:prstGeom prst="rect">
            <a:avLst/>
          </a:prstGeom>
        </p:spPr>
        <p:txBody>
          <a:bodyPr vert="horz" wrap="square" lIns="0" tIns="17145" rIns="0" bIns="0" rtlCol="0">
            <a:spAutoFit/>
          </a:bodyPr>
          <a:lstStyle/>
          <a:p>
            <a:pPr marL="12700">
              <a:lnSpc>
                <a:spcPct val="100000"/>
              </a:lnSpc>
              <a:spcBef>
                <a:spcPts val="135"/>
              </a:spcBef>
            </a:pPr>
            <a:r>
              <a:rPr sz="650" spc="30" dirty="0">
                <a:solidFill>
                  <a:srgbClr val="A6A6A6"/>
                </a:solidFill>
                <a:latin typeface="Segoe UI"/>
                <a:cs typeface="Segoe UI"/>
              </a:rPr>
              <a:t>© </a:t>
            </a:r>
            <a:r>
              <a:rPr sz="650" spc="10" dirty="0">
                <a:solidFill>
                  <a:srgbClr val="A6A6A6"/>
                </a:solidFill>
                <a:latin typeface="Segoe UI"/>
                <a:cs typeface="Segoe UI"/>
              </a:rPr>
              <a:t>Microsoft</a:t>
            </a:r>
            <a:r>
              <a:rPr sz="650" spc="-25" dirty="0">
                <a:solidFill>
                  <a:srgbClr val="A6A6A6"/>
                </a:solidFill>
                <a:latin typeface="Segoe UI"/>
                <a:cs typeface="Segoe UI"/>
              </a:rPr>
              <a:t> </a:t>
            </a:r>
            <a:r>
              <a:rPr sz="650" spc="10" dirty="0">
                <a:solidFill>
                  <a:srgbClr val="A6A6A6"/>
                </a:solidFill>
                <a:latin typeface="Segoe UI"/>
                <a:cs typeface="Segoe UI"/>
              </a:rPr>
              <a:t>Corporation</a:t>
            </a:r>
            <a:endParaRPr sz="650">
              <a:latin typeface="Segoe UI"/>
              <a:cs typeface="Segoe UI"/>
            </a:endParaRPr>
          </a:p>
        </p:txBody>
      </p:sp>
      <p:sp>
        <p:nvSpPr>
          <p:cNvPr id="3" name="object 3"/>
          <p:cNvSpPr txBox="1">
            <a:spLocks noGrp="1"/>
          </p:cNvSpPr>
          <p:nvPr>
            <p:ph type="title"/>
          </p:nvPr>
        </p:nvSpPr>
        <p:spPr>
          <a:xfrm>
            <a:off x="413715" y="160172"/>
            <a:ext cx="5535295" cy="1055370"/>
          </a:xfrm>
          <a:prstGeom prst="rect">
            <a:avLst/>
          </a:prstGeom>
        </p:spPr>
        <p:txBody>
          <a:bodyPr vert="horz" wrap="square" lIns="0" tIns="165100" rIns="0" bIns="0" rtlCol="0">
            <a:spAutoFit/>
          </a:bodyPr>
          <a:lstStyle/>
          <a:p>
            <a:pPr marL="12700">
              <a:lnSpc>
                <a:spcPct val="100000"/>
              </a:lnSpc>
              <a:spcBef>
                <a:spcPts val="1300"/>
              </a:spcBef>
            </a:pPr>
            <a:r>
              <a:rPr sz="3500" b="1" spc="-105" dirty="0">
                <a:solidFill>
                  <a:srgbClr val="0078D6"/>
                </a:solidFill>
                <a:latin typeface="Segoe UI Semibold"/>
                <a:cs typeface="Segoe UI Semibold"/>
              </a:rPr>
              <a:t>Model </a:t>
            </a:r>
            <a:r>
              <a:rPr sz="3500" b="1" spc="-120" dirty="0">
                <a:solidFill>
                  <a:srgbClr val="0078D6"/>
                </a:solidFill>
                <a:latin typeface="Segoe UI Semibold"/>
                <a:cs typeface="Segoe UI Semibold"/>
              </a:rPr>
              <a:t>deployment</a:t>
            </a:r>
            <a:r>
              <a:rPr sz="3500" b="1" spc="-480" dirty="0">
                <a:solidFill>
                  <a:srgbClr val="0078D6"/>
                </a:solidFill>
                <a:latin typeface="Segoe UI Semibold"/>
                <a:cs typeface="Segoe UI Semibold"/>
              </a:rPr>
              <a:t> </a:t>
            </a:r>
            <a:r>
              <a:rPr sz="3500" b="1" spc="-110" dirty="0">
                <a:solidFill>
                  <a:srgbClr val="0078D6"/>
                </a:solidFill>
                <a:latin typeface="Segoe UI Semibold"/>
                <a:cs typeface="Segoe UI Semibold"/>
              </a:rPr>
              <a:t>options</a:t>
            </a:r>
            <a:endParaRPr sz="3500">
              <a:latin typeface="Segoe UI Semibold"/>
              <a:cs typeface="Segoe UI Semibold"/>
            </a:endParaRPr>
          </a:p>
          <a:p>
            <a:pPr marL="12700">
              <a:lnSpc>
                <a:spcPct val="100000"/>
              </a:lnSpc>
              <a:spcBef>
                <a:spcPts val="605"/>
              </a:spcBef>
            </a:pPr>
            <a:r>
              <a:rPr sz="1750" b="0" spc="5" dirty="0">
                <a:solidFill>
                  <a:srgbClr val="000000"/>
                </a:solidFill>
                <a:latin typeface="Segoe UI Semibold"/>
                <a:cs typeface="Segoe UI Semibold"/>
              </a:rPr>
              <a:t>A </a:t>
            </a:r>
            <a:r>
              <a:rPr sz="1750" b="1" dirty="0">
                <a:solidFill>
                  <a:srgbClr val="000000"/>
                </a:solidFill>
                <a:latin typeface="Segoe UI Semibold"/>
                <a:cs typeface="Segoe UI Semibold"/>
              </a:rPr>
              <a:t>side-by-side comparison </a:t>
            </a:r>
            <a:r>
              <a:rPr sz="1750" b="0" spc="-10" dirty="0">
                <a:solidFill>
                  <a:srgbClr val="000000"/>
                </a:solidFill>
                <a:latin typeface="Segoe UI Semibold"/>
                <a:cs typeface="Segoe UI Semibold"/>
              </a:rPr>
              <a:t>of </a:t>
            </a:r>
            <a:r>
              <a:rPr sz="1750" b="1" dirty="0">
                <a:solidFill>
                  <a:srgbClr val="000000"/>
                </a:solidFill>
                <a:latin typeface="Segoe UI Semibold"/>
                <a:cs typeface="Segoe UI Semibold"/>
              </a:rPr>
              <a:t>capabilities </a:t>
            </a:r>
            <a:r>
              <a:rPr sz="1750" b="0" spc="5" dirty="0">
                <a:solidFill>
                  <a:srgbClr val="000000"/>
                </a:solidFill>
                <a:latin typeface="Segoe UI Semibold"/>
                <a:cs typeface="Segoe UI Semibold"/>
              </a:rPr>
              <a:t>and</a:t>
            </a:r>
            <a:r>
              <a:rPr sz="1750" b="0" spc="70" dirty="0">
                <a:solidFill>
                  <a:srgbClr val="000000"/>
                </a:solidFill>
                <a:latin typeface="Segoe UI Semibold"/>
                <a:cs typeface="Segoe UI Semibold"/>
              </a:rPr>
              <a:t> </a:t>
            </a:r>
            <a:r>
              <a:rPr sz="1750" b="1" dirty="0">
                <a:solidFill>
                  <a:srgbClr val="000000"/>
                </a:solidFill>
                <a:latin typeface="Segoe UI Semibold"/>
                <a:cs typeface="Segoe UI Semibold"/>
              </a:rPr>
              <a:t>features</a:t>
            </a:r>
            <a:endParaRPr sz="1750">
              <a:latin typeface="Segoe UI Semibold"/>
              <a:cs typeface="Segoe UI Semibold"/>
            </a:endParaRPr>
          </a:p>
        </p:txBody>
      </p:sp>
      <p:sp>
        <p:nvSpPr>
          <p:cNvPr id="4" name="object 4"/>
          <p:cNvSpPr txBox="1"/>
          <p:nvPr/>
        </p:nvSpPr>
        <p:spPr>
          <a:xfrm>
            <a:off x="422554" y="2440685"/>
            <a:ext cx="1193800" cy="391160"/>
          </a:xfrm>
          <a:prstGeom prst="rect">
            <a:avLst/>
          </a:prstGeom>
        </p:spPr>
        <p:txBody>
          <a:bodyPr vert="horz" wrap="square" lIns="0" tIns="12700" rIns="0" bIns="0" rtlCol="0">
            <a:spAutoFit/>
          </a:bodyPr>
          <a:lstStyle/>
          <a:p>
            <a:pPr marL="12700">
              <a:lnSpc>
                <a:spcPct val="100000"/>
              </a:lnSpc>
              <a:spcBef>
                <a:spcPts val="100"/>
              </a:spcBef>
            </a:pPr>
            <a:r>
              <a:rPr sz="1200" b="1" spc="-5" dirty="0">
                <a:solidFill>
                  <a:srgbClr val="0078D6"/>
                </a:solidFill>
                <a:latin typeface="Segoe UI Semibold"/>
                <a:cs typeface="Segoe UI Semibold"/>
              </a:rPr>
              <a:t>Scoring</a:t>
            </a:r>
            <a:r>
              <a:rPr sz="1200" b="1" spc="-85" dirty="0">
                <a:solidFill>
                  <a:srgbClr val="0078D6"/>
                </a:solidFill>
                <a:latin typeface="Segoe UI Semibold"/>
                <a:cs typeface="Segoe UI Semibold"/>
              </a:rPr>
              <a:t> </a:t>
            </a:r>
            <a:r>
              <a:rPr sz="1200" b="1" spc="-5" dirty="0">
                <a:solidFill>
                  <a:srgbClr val="0078D6"/>
                </a:solidFill>
                <a:latin typeface="Segoe UI Semibold"/>
                <a:cs typeface="Segoe UI Semibold"/>
              </a:rPr>
              <a:t>interface</a:t>
            </a:r>
            <a:endParaRPr sz="1200">
              <a:latin typeface="Segoe UI Semibold"/>
              <a:cs typeface="Segoe UI Semibold"/>
            </a:endParaRPr>
          </a:p>
          <a:p>
            <a:pPr marL="559435">
              <a:lnSpc>
                <a:spcPct val="100000"/>
              </a:lnSpc>
            </a:pPr>
            <a:r>
              <a:rPr sz="1200" b="1" spc="-5" dirty="0">
                <a:solidFill>
                  <a:srgbClr val="0078D6"/>
                </a:solidFill>
                <a:latin typeface="Segoe UI Semibold"/>
                <a:cs typeface="Segoe UI Semibold"/>
              </a:rPr>
              <a:t>provided</a:t>
            </a:r>
            <a:endParaRPr sz="1200">
              <a:latin typeface="Segoe UI Semibold"/>
              <a:cs typeface="Segoe UI Semibold"/>
            </a:endParaRPr>
          </a:p>
        </p:txBody>
      </p:sp>
      <p:sp>
        <p:nvSpPr>
          <p:cNvPr id="5" name="object 5"/>
          <p:cNvSpPr txBox="1"/>
          <p:nvPr/>
        </p:nvSpPr>
        <p:spPr>
          <a:xfrm>
            <a:off x="642010" y="3437001"/>
            <a:ext cx="973455" cy="391160"/>
          </a:xfrm>
          <a:prstGeom prst="rect">
            <a:avLst/>
          </a:prstGeom>
        </p:spPr>
        <p:txBody>
          <a:bodyPr vert="horz" wrap="square" lIns="0" tIns="12700" rIns="0" bIns="0" rtlCol="0">
            <a:spAutoFit/>
          </a:bodyPr>
          <a:lstStyle/>
          <a:p>
            <a:pPr marL="12700" marR="5080" indent="97155">
              <a:lnSpc>
                <a:spcPct val="100000"/>
              </a:lnSpc>
              <a:spcBef>
                <a:spcPts val="100"/>
              </a:spcBef>
            </a:pPr>
            <a:r>
              <a:rPr sz="1200" b="1" spc="-5" dirty="0">
                <a:solidFill>
                  <a:srgbClr val="0078D6"/>
                </a:solidFill>
                <a:latin typeface="Segoe UI Semibold"/>
                <a:cs typeface="Segoe UI Semibold"/>
              </a:rPr>
              <a:t>Deplo</a:t>
            </a:r>
            <a:r>
              <a:rPr sz="1200" b="1" dirty="0">
                <a:solidFill>
                  <a:srgbClr val="0078D6"/>
                </a:solidFill>
                <a:latin typeface="Segoe UI Semibold"/>
                <a:cs typeface="Segoe UI Semibold"/>
              </a:rPr>
              <a:t>ym</a:t>
            </a:r>
            <a:r>
              <a:rPr sz="1200" b="1" spc="-5" dirty="0">
                <a:solidFill>
                  <a:srgbClr val="0078D6"/>
                </a:solidFill>
                <a:latin typeface="Segoe UI Semibold"/>
                <a:cs typeface="Segoe UI Semibold"/>
              </a:rPr>
              <a:t>e</a:t>
            </a:r>
            <a:r>
              <a:rPr sz="1200" b="1" spc="-10" dirty="0">
                <a:solidFill>
                  <a:srgbClr val="0078D6"/>
                </a:solidFill>
                <a:latin typeface="Segoe UI Semibold"/>
                <a:cs typeface="Segoe UI Semibold"/>
              </a:rPr>
              <a:t>n</a:t>
            </a:r>
            <a:r>
              <a:rPr sz="1200" b="1" dirty="0">
                <a:solidFill>
                  <a:srgbClr val="0078D6"/>
                </a:solidFill>
                <a:latin typeface="Segoe UI Semibold"/>
                <a:cs typeface="Segoe UI Semibold"/>
              </a:rPr>
              <a:t>t  </a:t>
            </a:r>
            <a:r>
              <a:rPr sz="1200" b="1" spc="-5" dirty="0">
                <a:solidFill>
                  <a:srgbClr val="0078D6"/>
                </a:solidFill>
                <a:latin typeface="Segoe UI Semibold"/>
                <a:cs typeface="Segoe UI Semibold"/>
              </a:rPr>
              <a:t>e</a:t>
            </a:r>
            <a:r>
              <a:rPr sz="1200" b="1" spc="-10" dirty="0">
                <a:solidFill>
                  <a:srgbClr val="0078D6"/>
                </a:solidFill>
                <a:latin typeface="Segoe UI Semibold"/>
                <a:cs typeface="Segoe UI Semibold"/>
              </a:rPr>
              <a:t>n</a:t>
            </a:r>
            <a:r>
              <a:rPr sz="1200" b="1" spc="-5" dirty="0">
                <a:solidFill>
                  <a:srgbClr val="0078D6"/>
                </a:solidFill>
                <a:latin typeface="Segoe UI Semibold"/>
                <a:cs typeface="Segoe UI Semibold"/>
              </a:rPr>
              <a:t>vir</a:t>
            </a:r>
            <a:r>
              <a:rPr sz="1200" b="1" dirty="0">
                <a:solidFill>
                  <a:srgbClr val="0078D6"/>
                </a:solidFill>
                <a:latin typeface="Segoe UI Semibold"/>
                <a:cs typeface="Segoe UI Semibold"/>
              </a:rPr>
              <a:t>o</a:t>
            </a:r>
            <a:r>
              <a:rPr sz="1200" b="1" spc="-5" dirty="0">
                <a:solidFill>
                  <a:srgbClr val="0078D6"/>
                </a:solidFill>
                <a:latin typeface="Segoe UI Semibold"/>
                <a:cs typeface="Segoe UI Semibold"/>
              </a:rPr>
              <a:t>n</a:t>
            </a:r>
            <a:r>
              <a:rPr sz="1200" b="1" dirty="0">
                <a:solidFill>
                  <a:srgbClr val="0078D6"/>
                </a:solidFill>
                <a:latin typeface="Segoe UI Semibold"/>
                <a:cs typeface="Segoe UI Semibold"/>
              </a:rPr>
              <a:t>m</a:t>
            </a:r>
            <a:r>
              <a:rPr sz="1200" b="1" spc="-5" dirty="0">
                <a:solidFill>
                  <a:srgbClr val="0078D6"/>
                </a:solidFill>
                <a:latin typeface="Segoe UI Semibold"/>
                <a:cs typeface="Segoe UI Semibold"/>
              </a:rPr>
              <a:t>e</a:t>
            </a:r>
            <a:r>
              <a:rPr sz="1200" b="1" spc="-10" dirty="0">
                <a:solidFill>
                  <a:srgbClr val="0078D6"/>
                </a:solidFill>
                <a:latin typeface="Segoe UI Semibold"/>
                <a:cs typeface="Segoe UI Semibold"/>
              </a:rPr>
              <a:t>n</a:t>
            </a:r>
            <a:r>
              <a:rPr sz="1200" b="1" spc="-5" dirty="0">
                <a:solidFill>
                  <a:srgbClr val="0078D6"/>
                </a:solidFill>
                <a:latin typeface="Segoe UI Semibold"/>
                <a:cs typeface="Segoe UI Semibold"/>
              </a:rPr>
              <a:t>ts</a:t>
            </a:r>
            <a:endParaRPr sz="1200">
              <a:latin typeface="Segoe UI Semibold"/>
              <a:cs typeface="Segoe UI Semibold"/>
            </a:endParaRPr>
          </a:p>
        </p:txBody>
      </p:sp>
      <p:sp>
        <p:nvSpPr>
          <p:cNvPr id="6" name="object 6"/>
          <p:cNvSpPr txBox="1"/>
          <p:nvPr/>
        </p:nvSpPr>
        <p:spPr>
          <a:xfrm>
            <a:off x="440842" y="4432554"/>
            <a:ext cx="1175385" cy="948690"/>
          </a:xfrm>
          <a:prstGeom prst="rect">
            <a:avLst/>
          </a:prstGeom>
        </p:spPr>
        <p:txBody>
          <a:bodyPr vert="horz" wrap="square" lIns="0" tIns="12700" rIns="0" bIns="0" rtlCol="0">
            <a:spAutoFit/>
          </a:bodyPr>
          <a:lstStyle/>
          <a:p>
            <a:pPr marL="12700" marR="5080" indent="267970">
              <a:lnSpc>
                <a:spcPct val="100000"/>
              </a:lnSpc>
              <a:spcBef>
                <a:spcPts val="100"/>
              </a:spcBef>
            </a:pPr>
            <a:r>
              <a:rPr sz="1200" b="1" spc="-5" dirty="0">
                <a:solidFill>
                  <a:srgbClr val="0078D6"/>
                </a:solidFill>
                <a:latin typeface="Segoe UI Semibold"/>
                <a:cs typeface="Segoe UI Semibold"/>
              </a:rPr>
              <a:t>Scalability</a:t>
            </a:r>
            <a:r>
              <a:rPr sz="1200" b="1" spc="-85" dirty="0">
                <a:solidFill>
                  <a:srgbClr val="0078D6"/>
                </a:solidFill>
                <a:latin typeface="Segoe UI Semibold"/>
                <a:cs typeface="Segoe UI Semibold"/>
              </a:rPr>
              <a:t> </a:t>
            </a:r>
            <a:r>
              <a:rPr sz="1200" b="1" dirty="0">
                <a:solidFill>
                  <a:srgbClr val="0078D6"/>
                </a:solidFill>
                <a:latin typeface="Segoe UI Semibold"/>
                <a:cs typeface="Segoe UI Semibold"/>
              </a:rPr>
              <a:t>of  </a:t>
            </a:r>
            <a:r>
              <a:rPr sz="1200" b="1" spc="-5" dirty="0">
                <a:solidFill>
                  <a:srgbClr val="0078D6"/>
                </a:solidFill>
                <a:latin typeface="Segoe UI Semibold"/>
                <a:cs typeface="Segoe UI Semibold"/>
              </a:rPr>
              <a:t>scoring</a:t>
            </a:r>
            <a:r>
              <a:rPr sz="1200" b="1" spc="-105" dirty="0">
                <a:solidFill>
                  <a:srgbClr val="0078D6"/>
                </a:solidFill>
                <a:latin typeface="Segoe UI Semibold"/>
                <a:cs typeface="Segoe UI Semibold"/>
              </a:rPr>
              <a:t> </a:t>
            </a:r>
            <a:r>
              <a:rPr sz="1200" b="1" spc="-5" dirty="0">
                <a:solidFill>
                  <a:srgbClr val="0078D6"/>
                </a:solidFill>
                <a:latin typeface="Segoe UI Semibold"/>
                <a:cs typeface="Segoe UI Semibold"/>
              </a:rPr>
              <a:t>interface</a:t>
            </a:r>
            <a:endParaRPr sz="1200">
              <a:latin typeface="Segoe UI Semibold"/>
              <a:cs typeface="Segoe UI Semibold"/>
            </a:endParaRPr>
          </a:p>
          <a:p>
            <a:pPr>
              <a:lnSpc>
                <a:spcPct val="100000"/>
              </a:lnSpc>
              <a:spcBef>
                <a:spcPts val="10"/>
              </a:spcBef>
            </a:pPr>
            <a:endParaRPr sz="1300">
              <a:latin typeface="Times New Roman"/>
              <a:cs typeface="Times New Roman"/>
            </a:endParaRPr>
          </a:p>
          <a:p>
            <a:pPr marL="640080">
              <a:lnSpc>
                <a:spcPct val="100000"/>
              </a:lnSpc>
            </a:pPr>
            <a:r>
              <a:rPr sz="1200" b="1" spc="-10" dirty="0">
                <a:solidFill>
                  <a:srgbClr val="0078D6"/>
                </a:solidFill>
                <a:latin typeface="Segoe UI Semibold"/>
                <a:cs typeface="Segoe UI Semibold"/>
              </a:rPr>
              <a:t>S</a:t>
            </a:r>
            <a:r>
              <a:rPr sz="1200" b="1" spc="-5" dirty="0">
                <a:solidFill>
                  <a:srgbClr val="0078D6"/>
                </a:solidFill>
                <a:latin typeface="Segoe UI Semibold"/>
                <a:cs typeface="Segoe UI Semibold"/>
              </a:rPr>
              <a:t>cori</a:t>
            </a:r>
            <a:r>
              <a:rPr sz="1200" b="1" spc="-10" dirty="0">
                <a:solidFill>
                  <a:srgbClr val="0078D6"/>
                </a:solidFill>
                <a:latin typeface="Segoe UI Semibold"/>
                <a:cs typeface="Segoe UI Semibold"/>
              </a:rPr>
              <a:t>n</a:t>
            </a:r>
            <a:r>
              <a:rPr sz="1200" b="1" dirty="0">
                <a:solidFill>
                  <a:srgbClr val="0078D6"/>
                </a:solidFill>
                <a:latin typeface="Segoe UI Semibold"/>
                <a:cs typeface="Segoe UI Semibold"/>
              </a:rPr>
              <a:t>g</a:t>
            </a:r>
            <a:endParaRPr sz="1200">
              <a:latin typeface="Segoe UI Semibold"/>
              <a:cs typeface="Segoe UI Semibold"/>
            </a:endParaRPr>
          </a:p>
          <a:p>
            <a:pPr marL="242570">
              <a:lnSpc>
                <a:spcPct val="100000"/>
              </a:lnSpc>
              <a:spcBef>
                <a:spcPts val="5"/>
              </a:spcBef>
            </a:pPr>
            <a:r>
              <a:rPr sz="1200" b="1" spc="-5" dirty="0">
                <a:solidFill>
                  <a:srgbClr val="0078D6"/>
                </a:solidFill>
                <a:latin typeface="Segoe UI Semibold"/>
                <a:cs typeface="Segoe UI Semibold"/>
              </a:rPr>
              <a:t>requirements</a:t>
            </a:r>
            <a:endParaRPr sz="1200">
              <a:latin typeface="Segoe UI Semibold"/>
              <a:cs typeface="Segoe UI Semibold"/>
            </a:endParaRPr>
          </a:p>
        </p:txBody>
      </p:sp>
      <p:sp>
        <p:nvSpPr>
          <p:cNvPr id="7" name="object 7"/>
          <p:cNvSpPr txBox="1"/>
          <p:nvPr/>
        </p:nvSpPr>
        <p:spPr>
          <a:xfrm>
            <a:off x="392074" y="5801664"/>
            <a:ext cx="1223645" cy="208279"/>
          </a:xfrm>
          <a:prstGeom prst="rect">
            <a:avLst/>
          </a:prstGeom>
        </p:spPr>
        <p:txBody>
          <a:bodyPr vert="horz" wrap="square" lIns="0" tIns="12700" rIns="0" bIns="0" rtlCol="0">
            <a:spAutoFit/>
          </a:bodyPr>
          <a:lstStyle/>
          <a:p>
            <a:pPr marL="12700">
              <a:lnSpc>
                <a:spcPct val="100000"/>
              </a:lnSpc>
              <a:spcBef>
                <a:spcPts val="100"/>
              </a:spcBef>
            </a:pPr>
            <a:r>
              <a:rPr sz="1200" b="1" spc="-5" dirty="0">
                <a:solidFill>
                  <a:srgbClr val="0078D6"/>
                </a:solidFill>
                <a:latin typeface="Segoe UI Semibold"/>
                <a:cs typeface="Segoe UI Semibold"/>
              </a:rPr>
              <a:t>Model</a:t>
            </a:r>
            <a:r>
              <a:rPr sz="1200" b="1" spc="-40" dirty="0">
                <a:solidFill>
                  <a:srgbClr val="0078D6"/>
                </a:solidFill>
                <a:latin typeface="Segoe UI Semibold"/>
                <a:cs typeface="Segoe UI Semibold"/>
              </a:rPr>
              <a:t> </a:t>
            </a:r>
            <a:r>
              <a:rPr sz="1200" b="1" spc="-10" dirty="0">
                <a:solidFill>
                  <a:srgbClr val="0078D6"/>
                </a:solidFill>
                <a:latin typeface="Segoe UI Semibold"/>
                <a:cs typeface="Segoe UI Semibold"/>
              </a:rPr>
              <a:t>packaging</a:t>
            </a:r>
            <a:endParaRPr sz="1200">
              <a:latin typeface="Segoe UI Semibold"/>
              <a:cs typeface="Segoe UI Semibold"/>
            </a:endParaRPr>
          </a:p>
        </p:txBody>
      </p:sp>
      <p:sp>
        <p:nvSpPr>
          <p:cNvPr id="8" name="object 8"/>
          <p:cNvSpPr txBox="1"/>
          <p:nvPr/>
        </p:nvSpPr>
        <p:spPr>
          <a:xfrm>
            <a:off x="8692388" y="2001393"/>
            <a:ext cx="2291080" cy="239395"/>
          </a:xfrm>
          <a:prstGeom prst="rect">
            <a:avLst/>
          </a:prstGeom>
        </p:spPr>
        <p:txBody>
          <a:bodyPr vert="horz" wrap="square" lIns="0" tIns="13335" rIns="0" bIns="0" rtlCol="0">
            <a:spAutoFit/>
          </a:bodyPr>
          <a:lstStyle/>
          <a:p>
            <a:pPr marL="12700">
              <a:lnSpc>
                <a:spcPct val="100000"/>
              </a:lnSpc>
              <a:spcBef>
                <a:spcPts val="105"/>
              </a:spcBef>
            </a:pPr>
            <a:r>
              <a:rPr sz="1400" b="1" spc="-5" dirty="0">
                <a:solidFill>
                  <a:srgbClr val="0078D6"/>
                </a:solidFill>
                <a:latin typeface="Segoe UI Semibold"/>
                <a:cs typeface="Segoe UI Semibold"/>
              </a:rPr>
              <a:t>SQL </a:t>
            </a:r>
            <a:r>
              <a:rPr sz="1400" b="1" spc="5" dirty="0">
                <a:solidFill>
                  <a:srgbClr val="0078D6"/>
                </a:solidFill>
                <a:latin typeface="Segoe UI Semibold"/>
                <a:cs typeface="Segoe UI Semibold"/>
              </a:rPr>
              <a:t>Server </a:t>
            </a:r>
            <a:r>
              <a:rPr sz="1400" b="1" spc="-5" dirty="0">
                <a:solidFill>
                  <a:srgbClr val="0078D6"/>
                </a:solidFill>
                <a:latin typeface="Segoe UI Semibold"/>
                <a:cs typeface="Segoe UI Semibold"/>
              </a:rPr>
              <a:t>or SQL</a:t>
            </a:r>
            <a:r>
              <a:rPr sz="1400" b="1" spc="-65" dirty="0">
                <a:solidFill>
                  <a:srgbClr val="0078D6"/>
                </a:solidFill>
                <a:latin typeface="Segoe UI Semibold"/>
                <a:cs typeface="Segoe UI Semibold"/>
              </a:rPr>
              <a:t> </a:t>
            </a:r>
            <a:r>
              <a:rPr sz="1400" b="1" spc="-5" dirty="0">
                <a:solidFill>
                  <a:srgbClr val="0078D6"/>
                </a:solidFill>
                <a:latin typeface="Segoe UI Semibold"/>
                <a:cs typeface="Segoe UI Semibold"/>
              </a:rPr>
              <a:t>Database</a:t>
            </a:r>
            <a:endParaRPr sz="1400">
              <a:latin typeface="Segoe UI Semibold"/>
              <a:cs typeface="Segoe UI Semibold"/>
            </a:endParaRPr>
          </a:p>
        </p:txBody>
      </p:sp>
      <p:sp>
        <p:nvSpPr>
          <p:cNvPr id="9" name="object 9"/>
          <p:cNvSpPr txBox="1"/>
          <p:nvPr/>
        </p:nvSpPr>
        <p:spPr>
          <a:xfrm>
            <a:off x="8692388" y="2484501"/>
            <a:ext cx="1627505" cy="208279"/>
          </a:xfrm>
          <a:prstGeom prst="rect">
            <a:avLst/>
          </a:prstGeom>
        </p:spPr>
        <p:txBody>
          <a:bodyPr vert="horz" wrap="square" lIns="0" tIns="12700" rIns="0" bIns="0" rtlCol="0">
            <a:spAutoFit/>
          </a:bodyPr>
          <a:lstStyle/>
          <a:p>
            <a:pPr marL="12700">
              <a:lnSpc>
                <a:spcPct val="100000"/>
              </a:lnSpc>
              <a:spcBef>
                <a:spcPts val="100"/>
              </a:spcBef>
            </a:pPr>
            <a:r>
              <a:rPr sz="1200" spc="-5" dirty="0">
                <a:latin typeface="Segoe UI"/>
                <a:cs typeface="Segoe UI"/>
              </a:rPr>
              <a:t>T-SQL </a:t>
            </a:r>
            <a:r>
              <a:rPr sz="1200" spc="-10" dirty="0">
                <a:latin typeface="Segoe UI"/>
                <a:cs typeface="Segoe UI"/>
              </a:rPr>
              <a:t>stored</a:t>
            </a:r>
            <a:r>
              <a:rPr sz="1200" spc="-70" dirty="0">
                <a:latin typeface="Segoe UI"/>
                <a:cs typeface="Segoe UI"/>
              </a:rPr>
              <a:t> </a:t>
            </a:r>
            <a:r>
              <a:rPr sz="1200" spc="-5" dirty="0">
                <a:latin typeface="Segoe UI"/>
                <a:cs typeface="Segoe UI"/>
              </a:rPr>
              <a:t>procedure</a:t>
            </a:r>
            <a:endParaRPr sz="1200">
              <a:latin typeface="Segoe UI"/>
              <a:cs typeface="Segoe UI"/>
            </a:endParaRPr>
          </a:p>
        </p:txBody>
      </p:sp>
      <p:sp>
        <p:nvSpPr>
          <p:cNvPr id="10" name="object 10"/>
          <p:cNvSpPr txBox="1"/>
          <p:nvPr/>
        </p:nvSpPr>
        <p:spPr>
          <a:xfrm>
            <a:off x="8692388" y="3401314"/>
            <a:ext cx="2371090" cy="391160"/>
          </a:xfrm>
          <a:prstGeom prst="rect">
            <a:avLst/>
          </a:prstGeom>
        </p:spPr>
        <p:txBody>
          <a:bodyPr vert="horz" wrap="square" lIns="0" tIns="12700" rIns="0" bIns="0" rtlCol="0">
            <a:spAutoFit/>
          </a:bodyPr>
          <a:lstStyle/>
          <a:p>
            <a:pPr marL="12700" marR="5080">
              <a:lnSpc>
                <a:spcPct val="100000"/>
              </a:lnSpc>
              <a:spcBef>
                <a:spcPts val="100"/>
              </a:spcBef>
            </a:pPr>
            <a:r>
              <a:rPr sz="1200" spc="-5" dirty="0">
                <a:latin typeface="Segoe UI"/>
                <a:cs typeface="Segoe UI"/>
              </a:rPr>
              <a:t>SQL </a:t>
            </a:r>
            <a:r>
              <a:rPr sz="1200" dirty="0">
                <a:latin typeface="Segoe UI"/>
                <a:cs typeface="Segoe UI"/>
              </a:rPr>
              <a:t>Server </a:t>
            </a:r>
            <a:r>
              <a:rPr sz="1200" spc="-5" dirty="0">
                <a:latin typeface="Segoe UI"/>
                <a:cs typeface="Segoe UI"/>
              </a:rPr>
              <a:t>2017 database instance  on-premises </a:t>
            </a:r>
            <a:r>
              <a:rPr sz="1200" dirty="0">
                <a:latin typeface="Segoe UI"/>
                <a:cs typeface="Segoe UI"/>
              </a:rPr>
              <a:t>or </a:t>
            </a:r>
            <a:r>
              <a:rPr sz="1200" spc="-5" dirty="0">
                <a:latin typeface="Segoe UI"/>
                <a:cs typeface="Segoe UI"/>
              </a:rPr>
              <a:t>in Azure</a:t>
            </a:r>
            <a:r>
              <a:rPr sz="1200" spc="-105" dirty="0">
                <a:latin typeface="Segoe UI"/>
                <a:cs typeface="Segoe UI"/>
              </a:rPr>
              <a:t> </a:t>
            </a:r>
            <a:r>
              <a:rPr sz="1200" spc="-5" dirty="0">
                <a:latin typeface="Segoe UI"/>
                <a:cs typeface="Segoe UI"/>
              </a:rPr>
              <a:t>VM</a:t>
            </a:r>
            <a:endParaRPr sz="1200">
              <a:latin typeface="Segoe UI"/>
              <a:cs typeface="Segoe UI"/>
            </a:endParaRPr>
          </a:p>
        </p:txBody>
      </p:sp>
      <p:sp>
        <p:nvSpPr>
          <p:cNvPr id="11" name="object 11"/>
          <p:cNvSpPr txBox="1"/>
          <p:nvPr/>
        </p:nvSpPr>
        <p:spPr>
          <a:xfrm>
            <a:off x="8692388" y="4565650"/>
            <a:ext cx="2498090" cy="1501140"/>
          </a:xfrm>
          <a:prstGeom prst="rect">
            <a:avLst/>
          </a:prstGeom>
        </p:spPr>
        <p:txBody>
          <a:bodyPr vert="horz" wrap="square" lIns="0" tIns="12700" rIns="0" bIns="0" rtlCol="0">
            <a:spAutoFit/>
          </a:bodyPr>
          <a:lstStyle/>
          <a:p>
            <a:pPr marL="12700">
              <a:lnSpc>
                <a:spcPct val="100000"/>
              </a:lnSpc>
              <a:spcBef>
                <a:spcPts val="100"/>
              </a:spcBef>
            </a:pPr>
            <a:r>
              <a:rPr sz="1200" spc="-5" dirty="0">
                <a:latin typeface="Segoe UI"/>
                <a:cs typeface="Segoe UI"/>
              </a:rPr>
              <a:t>Limited </a:t>
            </a:r>
            <a:r>
              <a:rPr sz="1200" spc="-10" dirty="0">
                <a:latin typeface="Segoe UI"/>
                <a:cs typeface="Segoe UI"/>
              </a:rPr>
              <a:t>to </a:t>
            </a:r>
            <a:r>
              <a:rPr sz="1200" spc="-5" dirty="0">
                <a:latin typeface="Segoe UI"/>
                <a:cs typeface="Segoe UI"/>
              </a:rPr>
              <a:t>capacity </a:t>
            </a:r>
            <a:r>
              <a:rPr sz="1200" spc="-10" dirty="0">
                <a:latin typeface="Segoe UI"/>
                <a:cs typeface="Segoe UI"/>
              </a:rPr>
              <a:t>of </a:t>
            </a:r>
            <a:r>
              <a:rPr sz="1200" spc="-5" dirty="0">
                <a:latin typeface="Segoe UI"/>
                <a:cs typeface="Segoe UI"/>
              </a:rPr>
              <a:t>single</a:t>
            </a:r>
            <a:r>
              <a:rPr sz="1200" spc="-40" dirty="0">
                <a:latin typeface="Segoe UI"/>
                <a:cs typeface="Segoe UI"/>
              </a:rPr>
              <a:t> </a:t>
            </a:r>
            <a:r>
              <a:rPr sz="1200" dirty="0">
                <a:latin typeface="Segoe UI"/>
                <a:cs typeface="Segoe UI"/>
              </a:rPr>
              <a:t>server</a:t>
            </a:r>
            <a:endParaRPr sz="1200">
              <a:latin typeface="Segoe UI"/>
              <a:cs typeface="Segoe UI"/>
            </a:endParaRPr>
          </a:p>
          <a:p>
            <a:pPr marL="12700" marR="5080">
              <a:lnSpc>
                <a:spcPct val="100000"/>
              </a:lnSpc>
              <a:spcBef>
                <a:spcPts val="860"/>
              </a:spcBef>
            </a:pPr>
            <a:r>
              <a:rPr sz="1200" spc="-5" dirty="0">
                <a:latin typeface="Segoe UI"/>
                <a:cs typeface="Segoe UI"/>
              </a:rPr>
              <a:t>Need </a:t>
            </a:r>
            <a:r>
              <a:rPr sz="1200" spc="-10" dirty="0">
                <a:latin typeface="Segoe UI"/>
                <a:cs typeface="Segoe UI"/>
              </a:rPr>
              <a:t>to </a:t>
            </a:r>
            <a:r>
              <a:rPr sz="1200" dirty="0">
                <a:latin typeface="Segoe UI"/>
                <a:cs typeface="Segoe UI"/>
              </a:rPr>
              <a:t>author </a:t>
            </a:r>
            <a:r>
              <a:rPr sz="1200" spc="-5" dirty="0">
                <a:latin typeface="Segoe UI"/>
                <a:cs typeface="Segoe UI"/>
              </a:rPr>
              <a:t>Python </a:t>
            </a:r>
            <a:r>
              <a:rPr sz="1200" dirty="0">
                <a:latin typeface="Segoe UI"/>
                <a:cs typeface="Segoe UI"/>
              </a:rPr>
              <a:t>or R code  </a:t>
            </a:r>
            <a:r>
              <a:rPr sz="1200" spc="-5" dirty="0">
                <a:latin typeface="Segoe UI"/>
                <a:cs typeface="Segoe UI"/>
              </a:rPr>
              <a:t>within </a:t>
            </a:r>
            <a:r>
              <a:rPr sz="1200" dirty="0">
                <a:latin typeface="Segoe UI"/>
                <a:cs typeface="Segoe UI"/>
              </a:rPr>
              <a:t>a </a:t>
            </a:r>
            <a:r>
              <a:rPr sz="1200" spc="-5" dirty="0">
                <a:latin typeface="Segoe UI"/>
                <a:cs typeface="Segoe UI"/>
              </a:rPr>
              <a:t>T-SQL </a:t>
            </a:r>
            <a:r>
              <a:rPr sz="1200" spc="-10" dirty="0">
                <a:latin typeface="Segoe UI"/>
                <a:cs typeface="Segoe UI"/>
              </a:rPr>
              <a:t>stored </a:t>
            </a:r>
            <a:r>
              <a:rPr sz="1200" spc="-5" dirty="0">
                <a:latin typeface="Segoe UI"/>
                <a:cs typeface="Segoe UI"/>
              </a:rPr>
              <a:t>procedure</a:t>
            </a:r>
            <a:r>
              <a:rPr sz="1200" spc="-114" dirty="0">
                <a:latin typeface="Segoe UI"/>
                <a:cs typeface="Segoe UI"/>
              </a:rPr>
              <a:t> </a:t>
            </a:r>
            <a:r>
              <a:rPr sz="1200" dirty="0">
                <a:latin typeface="Segoe UI"/>
                <a:cs typeface="Segoe UI"/>
              </a:rPr>
              <a:t>that  </a:t>
            </a:r>
            <a:r>
              <a:rPr sz="1200" spc="-5" dirty="0">
                <a:latin typeface="Segoe UI"/>
                <a:cs typeface="Segoe UI"/>
              </a:rPr>
              <a:t>loads </a:t>
            </a:r>
            <a:r>
              <a:rPr sz="1200" dirty="0">
                <a:latin typeface="Segoe UI"/>
                <a:cs typeface="Segoe UI"/>
              </a:rPr>
              <a:t>the </a:t>
            </a:r>
            <a:r>
              <a:rPr sz="1200" spc="-5" dirty="0">
                <a:latin typeface="Segoe UI"/>
                <a:cs typeface="Segoe UI"/>
              </a:rPr>
              <a:t>trained model from </a:t>
            </a:r>
            <a:r>
              <a:rPr sz="1200" dirty="0">
                <a:latin typeface="Segoe UI"/>
                <a:cs typeface="Segoe UI"/>
              </a:rPr>
              <a:t>a </a:t>
            </a:r>
            <a:r>
              <a:rPr sz="1200" spc="-5" dirty="0">
                <a:latin typeface="Segoe UI"/>
                <a:cs typeface="Segoe UI"/>
              </a:rPr>
              <a:t>table  where it is </a:t>
            </a:r>
            <a:r>
              <a:rPr sz="1200" spc="-10" dirty="0">
                <a:latin typeface="Segoe UI"/>
                <a:cs typeface="Segoe UI"/>
              </a:rPr>
              <a:t>stored </a:t>
            </a:r>
            <a:r>
              <a:rPr sz="1200" dirty="0">
                <a:latin typeface="Segoe UI"/>
                <a:cs typeface="Segoe UI"/>
              </a:rPr>
              <a:t>and </a:t>
            </a:r>
            <a:r>
              <a:rPr sz="1200" spc="-5" dirty="0">
                <a:latin typeface="Segoe UI"/>
                <a:cs typeface="Segoe UI"/>
              </a:rPr>
              <a:t>applies it in  scoring.</a:t>
            </a:r>
            <a:endParaRPr sz="1200">
              <a:latin typeface="Segoe UI"/>
              <a:cs typeface="Segoe UI"/>
            </a:endParaRPr>
          </a:p>
          <a:p>
            <a:pPr marL="12700">
              <a:lnSpc>
                <a:spcPct val="100000"/>
              </a:lnSpc>
              <a:spcBef>
                <a:spcPts val="675"/>
              </a:spcBef>
            </a:pPr>
            <a:r>
              <a:rPr sz="1200" spc="-5" dirty="0">
                <a:latin typeface="Segoe UI"/>
                <a:cs typeface="Segoe UI"/>
              </a:rPr>
              <a:t>Serialized </a:t>
            </a:r>
            <a:r>
              <a:rPr sz="1200" spc="-10" dirty="0">
                <a:latin typeface="Segoe UI"/>
                <a:cs typeface="Segoe UI"/>
              </a:rPr>
              <a:t>to</a:t>
            </a:r>
            <a:r>
              <a:rPr sz="1200" spc="-5" dirty="0">
                <a:latin typeface="Segoe UI"/>
                <a:cs typeface="Segoe UI"/>
              </a:rPr>
              <a:t> table</a:t>
            </a:r>
            <a:endParaRPr sz="1200">
              <a:latin typeface="Segoe UI"/>
              <a:cs typeface="Segoe UI"/>
            </a:endParaRPr>
          </a:p>
        </p:txBody>
      </p:sp>
      <p:sp>
        <p:nvSpPr>
          <p:cNvPr id="12" name="object 12"/>
          <p:cNvSpPr txBox="1"/>
          <p:nvPr/>
        </p:nvSpPr>
        <p:spPr>
          <a:xfrm>
            <a:off x="5407278" y="2005330"/>
            <a:ext cx="1388745" cy="239395"/>
          </a:xfrm>
          <a:prstGeom prst="rect">
            <a:avLst/>
          </a:prstGeom>
        </p:spPr>
        <p:txBody>
          <a:bodyPr vert="horz" wrap="square" lIns="0" tIns="13335" rIns="0" bIns="0" rtlCol="0">
            <a:spAutoFit/>
          </a:bodyPr>
          <a:lstStyle/>
          <a:p>
            <a:pPr marL="12700">
              <a:lnSpc>
                <a:spcPct val="100000"/>
              </a:lnSpc>
              <a:spcBef>
                <a:spcPts val="105"/>
              </a:spcBef>
            </a:pPr>
            <a:r>
              <a:rPr sz="1400" b="1" spc="-5" dirty="0">
                <a:solidFill>
                  <a:srgbClr val="0078D6"/>
                </a:solidFill>
                <a:latin typeface="Segoe UI Semibold"/>
                <a:cs typeface="Segoe UI Semibold"/>
              </a:rPr>
              <a:t>Azure</a:t>
            </a:r>
            <a:r>
              <a:rPr sz="1400" b="1" spc="-80" dirty="0">
                <a:solidFill>
                  <a:srgbClr val="0078D6"/>
                </a:solidFill>
                <a:latin typeface="Segoe UI Semibold"/>
                <a:cs typeface="Segoe UI Semibold"/>
              </a:rPr>
              <a:t> </a:t>
            </a:r>
            <a:r>
              <a:rPr sz="1400" b="1" spc="-5" dirty="0">
                <a:solidFill>
                  <a:srgbClr val="0078D6"/>
                </a:solidFill>
                <a:latin typeface="Segoe UI Semibold"/>
                <a:cs typeface="Segoe UI Semibold"/>
              </a:rPr>
              <a:t>Databricks</a:t>
            </a:r>
            <a:endParaRPr sz="1400">
              <a:latin typeface="Segoe UI Semibold"/>
              <a:cs typeface="Segoe UI Semibold"/>
            </a:endParaRPr>
          </a:p>
        </p:txBody>
      </p:sp>
      <p:sp>
        <p:nvSpPr>
          <p:cNvPr id="13" name="object 13"/>
          <p:cNvSpPr txBox="1"/>
          <p:nvPr/>
        </p:nvSpPr>
        <p:spPr>
          <a:xfrm>
            <a:off x="5407278" y="2484501"/>
            <a:ext cx="1160145" cy="208279"/>
          </a:xfrm>
          <a:prstGeom prst="rect">
            <a:avLst/>
          </a:prstGeom>
        </p:spPr>
        <p:txBody>
          <a:bodyPr vert="horz" wrap="square" lIns="0" tIns="12700" rIns="0" bIns="0" rtlCol="0">
            <a:spAutoFit/>
          </a:bodyPr>
          <a:lstStyle/>
          <a:p>
            <a:pPr marL="12700">
              <a:lnSpc>
                <a:spcPct val="100000"/>
              </a:lnSpc>
              <a:spcBef>
                <a:spcPts val="100"/>
              </a:spcBef>
            </a:pPr>
            <a:r>
              <a:rPr sz="1200" spc="-5" dirty="0">
                <a:latin typeface="Segoe UI"/>
                <a:cs typeface="Segoe UI"/>
              </a:rPr>
              <a:t>Notebook </a:t>
            </a:r>
            <a:r>
              <a:rPr sz="1200" dirty="0">
                <a:latin typeface="Segoe UI"/>
                <a:cs typeface="Segoe UI"/>
              </a:rPr>
              <a:t>or</a:t>
            </a:r>
            <a:r>
              <a:rPr sz="1200" spc="-100" dirty="0">
                <a:latin typeface="Segoe UI"/>
                <a:cs typeface="Segoe UI"/>
              </a:rPr>
              <a:t> </a:t>
            </a:r>
            <a:r>
              <a:rPr sz="1200" dirty="0">
                <a:latin typeface="Segoe UI"/>
                <a:cs typeface="Segoe UI"/>
              </a:rPr>
              <a:t>Job</a:t>
            </a:r>
            <a:endParaRPr sz="1200">
              <a:latin typeface="Segoe UI"/>
              <a:cs typeface="Segoe UI"/>
            </a:endParaRPr>
          </a:p>
        </p:txBody>
      </p:sp>
      <p:sp>
        <p:nvSpPr>
          <p:cNvPr id="14" name="object 14"/>
          <p:cNvSpPr txBox="1"/>
          <p:nvPr/>
        </p:nvSpPr>
        <p:spPr>
          <a:xfrm>
            <a:off x="5407278" y="5858357"/>
            <a:ext cx="1391285" cy="208279"/>
          </a:xfrm>
          <a:prstGeom prst="rect">
            <a:avLst/>
          </a:prstGeom>
        </p:spPr>
        <p:txBody>
          <a:bodyPr vert="horz" wrap="square" lIns="0" tIns="12700" rIns="0" bIns="0" rtlCol="0">
            <a:spAutoFit/>
          </a:bodyPr>
          <a:lstStyle/>
          <a:p>
            <a:pPr marL="12700">
              <a:lnSpc>
                <a:spcPct val="100000"/>
              </a:lnSpc>
              <a:spcBef>
                <a:spcPts val="100"/>
              </a:spcBef>
            </a:pPr>
            <a:r>
              <a:rPr sz="1200" spc="-5" dirty="0">
                <a:latin typeface="Segoe UI"/>
                <a:cs typeface="Segoe UI"/>
              </a:rPr>
              <a:t>Serialized </a:t>
            </a:r>
            <a:r>
              <a:rPr sz="1200" spc="-10" dirty="0">
                <a:latin typeface="Segoe UI"/>
                <a:cs typeface="Segoe UI"/>
              </a:rPr>
              <a:t>to</a:t>
            </a:r>
            <a:r>
              <a:rPr sz="1200" spc="-60" dirty="0">
                <a:latin typeface="Segoe UI"/>
                <a:cs typeface="Segoe UI"/>
              </a:rPr>
              <a:t> </a:t>
            </a:r>
            <a:r>
              <a:rPr sz="1200" spc="-5" dirty="0">
                <a:latin typeface="Segoe UI"/>
                <a:cs typeface="Segoe UI"/>
              </a:rPr>
              <a:t>storage</a:t>
            </a:r>
            <a:endParaRPr sz="1200">
              <a:latin typeface="Segoe UI"/>
              <a:cs typeface="Segoe UI"/>
            </a:endParaRPr>
          </a:p>
        </p:txBody>
      </p:sp>
      <p:sp>
        <p:nvSpPr>
          <p:cNvPr id="15" name="object 15"/>
          <p:cNvSpPr txBox="1"/>
          <p:nvPr/>
        </p:nvSpPr>
        <p:spPr>
          <a:xfrm>
            <a:off x="5407278" y="3082544"/>
            <a:ext cx="2602865" cy="208279"/>
          </a:xfrm>
          <a:prstGeom prst="rect">
            <a:avLst/>
          </a:prstGeom>
        </p:spPr>
        <p:txBody>
          <a:bodyPr vert="horz" wrap="square" lIns="0" tIns="12700" rIns="0" bIns="0" rtlCol="0">
            <a:spAutoFit/>
          </a:bodyPr>
          <a:lstStyle/>
          <a:p>
            <a:pPr marL="12700">
              <a:lnSpc>
                <a:spcPct val="100000"/>
              </a:lnSpc>
              <a:spcBef>
                <a:spcPts val="100"/>
              </a:spcBef>
            </a:pPr>
            <a:r>
              <a:rPr sz="1200" spc="-5" dirty="0">
                <a:latin typeface="Segoe UI"/>
                <a:cs typeface="Segoe UI"/>
              </a:rPr>
              <a:t>Azure Databricks </a:t>
            </a:r>
            <a:r>
              <a:rPr sz="1200" spc="-20" dirty="0">
                <a:latin typeface="Segoe UI"/>
                <a:cs typeface="Segoe UI"/>
              </a:rPr>
              <a:t>cluster, </a:t>
            </a:r>
            <a:r>
              <a:rPr sz="1200" spc="-5" dirty="0">
                <a:latin typeface="Segoe UI"/>
                <a:cs typeface="Segoe UI"/>
              </a:rPr>
              <a:t>model</a:t>
            </a:r>
            <a:r>
              <a:rPr sz="1200" spc="-50" dirty="0">
                <a:latin typeface="Segoe UI"/>
                <a:cs typeface="Segoe UI"/>
              </a:rPr>
              <a:t> </a:t>
            </a:r>
            <a:r>
              <a:rPr sz="1200" spc="5" dirty="0">
                <a:latin typeface="Segoe UI"/>
                <a:cs typeface="Segoe UI"/>
              </a:rPr>
              <a:t>export</a:t>
            </a:r>
            <a:endParaRPr sz="1200">
              <a:latin typeface="Segoe UI"/>
              <a:cs typeface="Segoe UI"/>
            </a:endParaRPr>
          </a:p>
        </p:txBody>
      </p:sp>
      <p:sp>
        <p:nvSpPr>
          <p:cNvPr id="16" name="object 16"/>
          <p:cNvSpPr txBox="1"/>
          <p:nvPr/>
        </p:nvSpPr>
        <p:spPr>
          <a:xfrm>
            <a:off x="5407278" y="4565650"/>
            <a:ext cx="2499995" cy="949325"/>
          </a:xfrm>
          <a:prstGeom prst="rect">
            <a:avLst/>
          </a:prstGeom>
        </p:spPr>
        <p:txBody>
          <a:bodyPr vert="horz" wrap="square" lIns="0" tIns="12700" rIns="0" bIns="0" rtlCol="0">
            <a:spAutoFit/>
          </a:bodyPr>
          <a:lstStyle/>
          <a:p>
            <a:pPr marL="12700">
              <a:lnSpc>
                <a:spcPct val="100000"/>
              </a:lnSpc>
              <a:spcBef>
                <a:spcPts val="100"/>
              </a:spcBef>
            </a:pPr>
            <a:r>
              <a:rPr sz="1200" spc="-5" dirty="0">
                <a:latin typeface="Segoe UI"/>
                <a:cs typeface="Segoe UI"/>
              </a:rPr>
              <a:t>Can scale across cluster</a:t>
            </a:r>
            <a:r>
              <a:rPr sz="1200" spc="-45" dirty="0">
                <a:latin typeface="Segoe UI"/>
                <a:cs typeface="Segoe UI"/>
              </a:rPr>
              <a:t> </a:t>
            </a:r>
            <a:r>
              <a:rPr sz="1200" spc="-10" dirty="0">
                <a:latin typeface="Segoe UI"/>
                <a:cs typeface="Segoe UI"/>
              </a:rPr>
              <a:t>resources</a:t>
            </a:r>
            <a:endParaRPr sz="1200">
              <a:latin typeface="Segoe UI"/>
              <a:cs typeface="Segoe UI"/>
            </a:endParaRPr>
          </a:p>
          <a:p>
            <a:pPr>
              <a:lnSpc>
                <a:spcPct val="100000"/>
              </a:lnSpc>
              <a:spcBef>
                <a:spcPts val="20"/>
              </a:spcBef>
            </a:pPr>
            <a:endParaRPr sz="1300">
              <a:latin typeface="Times New Roman"/>
              <a:cs typeface="Times New Roman"/>
            </a:endParaRPr>
          </a:p>
          <a:p>
            <a:pPr marL="12700" marR="5080">
              <a:lnSpc>
                <a:spcPct val="100000"/>
              </a:lnSpc>
            </a:pPr>
            <a:r>
              <a:rPr sz="1200" spc="-5" dirty="0">
                <a:latin typeface="Segoe UI"/>
                <a:cs typeface="Segoe UI"/>
              </a:rPr>
              <a:t>Load </a:t>
            </a:r>
            <a:r>
              <a:rPr sz="1200" dirty="0">
                <a:latin typeface="Segoe UI"/>
                <a:cs typeface="Segoe UI"/>
              </a:rPr>
              <a:t>the </a:t>
            </a:r>
            <a:r>
              <a:rPr sz="1200" spc="-5" dirty="0">
                <a:latin typeface="Segoe UI"/>
                <a:cs typeface="Segoe UI"/>
              </a:rPr>
              <a:t>trained model from</a:t>
            </a:r>
            <a:r>
              <a:rPr sz="1200" spc="-65" dirty="0">
                <a:latin typeface="Segoe UI"/>
                <a:cs typeface="Segoe UI"/>
              </a:rPr>
              <a:t> </a:t>
            </a:r>
            <a:r>
              <a:rPr sz="1200" spc="-5" dirty="0">
                <a:latin typeface="Segoe UI"/>
                <a:cs typeface="Segoe UI"/>
              </a:rPr>
              <a:t>storage  </a:t>
            </a:r>
            <a:r>
              <a:rPr sz="1200" dirty="0">
                <a:latin typeface="Segoe UI"/>
                <a:cs typeface="Segoe UI"/>
              </a:rPr>
              <a:t>and apply </a:t>
            </a:r>
            <a:r>
              <a:rPr sz="1200" spc="-10" dirty="0">
                <a:latin typeface="Segoe UI"/>
                <a:cs typeface="Segoe UI"/>
              </a:rPr>
              <a:t>to </a:t>
            </a:r>
            <a:r>
              <a:rPr sz="1200" spc="-5" dirty="0">
                <a:latin typeface="Segoe UI"/>
                <a:cs typeface="Segoe UI"/>
              </a:rPr>
              <a:t>scoring in notebook in  Python, Scala, R, </a:t>
            </a:r>
            <a:r>
              <a:rPr sz="1200" dirty="0">
                <a:latin typeface="Segoe UI"/>
                <a:cs typeface="Segoe UI"/>
              </a:rPr>
              <a:t>or</a:t>
            </a:r>
            <a:r>
              <a:rPr sz="1200" spc="-45" dirty="0">
                <a:latin typeface="Segoe UI"/>
                <a:cs typeface="Segoe UI"/>
              </a:rPr>
              <a:t> </a:t>
            </a:r>
            <a:r>
              <a:rPr sz="1200" spc="-5" dirty="0">
                <a:latin typeface="Segoe UI"/>
                <a:cs typeface="Segoe UI"/>
              </a:rPr>
              <a:t>SQL.</a:t>
            </a:r>
            <a:endParaRPr sz="1200">
              <a:latin typeface="Segoe UI"/>
              <a:cs typeface="Segoe UI"/>
            </a:endParaRPr>
          </a:p>
        </p:txBody>
      </p:sp>
      <p:sp>
        <p:nvSpPr>
          <p:cNvPr id="17" name="object 17"/>
          <p:cNvSpPr txBox="1"/>
          <p:nvPr/>
        </p:nvSpPr>
        <p:spPr>
          <a:xfrm>
            <a:off x="2207132" y="2484501"/>
            <a:ext cx="836930" cy="208279"/>
          </a:xfrm>
          <a:prstGeom prst="rect">
            <a:avLst/>
          </a:prstGeom>
        </p:spPr>
        <p:txBody>
          <a:bodyPr vert="horz" wrap="square" lIns="0" tIns="12700" rIns="0" bIns="0" rtlCol="0">
            <a:spAutoFit/>
          </a:bodyPr>
          <a:lstStyle/>
          <a:p>
            <a:pPr marL="12700">
              <a:lnSpc>
                <a:spcPct val="100000"/>
              </a:lnSpc>
              <a:spcBef>
                <a:spcPts val="100"/>
              </a:spcBef>
            </a:pPr>
            <a:r>
              <a:rPr sz="1200" spc="-15" dirty="0">
                <a:latin typeface="Segoe UI"/>
                <a:cs typeface="Segoe UI"/>
              </a:rPr>
              <a:t>Web</a:t>
            </a:r>
            <a:r>
              <a:rPr sz="1200" spc="-50" dirty="0">
                <a:latin typeface="Segoe UI"/>
                <a:cs typeface="Segoe UI"/>
              </a:rPr>
              <a:t> </a:t>
            </a:r>
            <a:r>
              <a:rPr sz="1200" dirty="0">
                <a:latin typeface="Segoe UI"/>
                <a:cs typeface="Segoe UI"/>
              </a:rPr>
              <a:t>service</a:t>
            </a:r>
            <a:endParaRPr sz="1200">
              <a:latin typeface="Segoe UI"/>
              <a:cs typeface="Segoe UI"/>
            </a:endParaRPr>
          </a:p>
        </p:txBody>
      </p:sp>
      <p:sp>
        <p:nvSpPr>
          <p:cNvPr id="18" name="object 18"/>
          <p:cNvSpPr txBox="1"/>
          <p:nvPr/>
        </p:nvSpPr>
        <p:spPr>
          <a:xfrm>
            <a:off x="2207132" y="5872073"/>
            <a:ext cx="950594" cy="208279"/>
          </a:xfrm>
          <a:prstGeom prst="rect">
            <a:avLst/>
          </a:prstGeom>
        </p:spPr>
        <p:txBody>
          <a:bodyPr vert="horz" wrap="square" lIns="0" tIns="12700" rIns="0" bIns="0" rtlCol="0">
            <a:spAutoFit/>
          </a:bodyPr>
          <a:lstStyle/>
          <a:p>
            <a:pPr marL="12700">
              <a:lnSpc>
                <a:spcPct val="100000"/>
              </a:lnSpc>
              <a:spcBef>
                <a:spcPts val="100"/>
              </a:spcBef>
            </a:pPr>
            <a:r>
              <a:rPr sz="1200" spc="-10" dirty="0">
                <a:latin typeface="Segoe UI"/>
                <a:cs typeface="Segoe UI"/>
              </a:rPr>
              <a:t>Docker</a:t>
            </a:r>
            <a:r>
              <a:rPr sz="1200" spc="-75" dirty="0">
                <a:latin typeface="Segoe UI"/>
                <a:cs typeface="Segoe UI"/>
              </a:rPr>
              <a:t> </a:t>
            </a:r>
            <a:r>
              <a:rPr sz="1200" spc="-5" dirty="0">
                <a:latin typeface="Segoe UI"/>
                <a:cs typeface="Segoe UI"/>
              </a:rPr>
              <a:t>image</a:t>
            </a:r>
            <a:endParaRPr sz="1200">
              <a:latin typeface="Segoe UI"/>
              <a:cs typeface="Segoe UI"/>
            </a:endParaRPr>
          </a:p>
        </p:txBody>
      </p:sp>
      <p:sp>
        <p:nvSpPr>
          <p:cNvPr id="19" name="object 19"/>
          <p:cNvSpPr txBox="1"/>
          <p:nvPr/>
        </p:nvSpPr>
        <p:spPr>
          <a:xfrm>
            <a:off x="2207132" y="4474209"/>
            <a:ext cx="2459355" cy="1074420"/>
          </a:xfrm>
          <a:prstGeom prst="rect">
            <a:avLst/>
          </a:prstGeom>
        </p:spPr>
        <p:txBody>
          <a:bodyPr vert="horz" wrap="square" lIns="0" tIns="12700" rIns="0" bIns="0" rtlCol="0">
            <a:spAutoFit/>
          </a:bodyPr>
          <a:lstStyle/>
          <a:p>
            <a:pPr marL="12700" marR="64135">
              <a:lnSpc>
                <a:spcPct val="100000"/>
              </a:lnSpc>
              <a:spcBef>
                <a:spcPts val="100"/>
              </a:spcBef>
            </a:pPr>
            <a:r>
              <a:rPr sz="1200" spc="-5" dirty="0">
                <a:latin typeface="Segoe UI"/>
                <a:cs typeface="Segoe UI"/>
              </a:rPr>
              <a:t>Scales </a:t>
            </a:r>
            <a:r>
              <a:rPr sz="1200" dirty="0">
                <a:latin typeface="Segoe UI"/>
                <a:cs typeface="Segoe UI"/>
              </a:rPr>
              <a:t>by </a:t>
            </a:r>
            <a:r>
              <a:rPr sz="1200" spc="-5" dirty="0">
                <a:latin typeface="Segoe UI"/>
                <a:cs typeface="Segoe UI"/>
              </a:rPr>
              <a:t>deploying more</a:t>
            </a:r>
            <a:r>
              <a:rPr sz="1200" spc="-85" dirty="0">
                <a:latin typeface="Segoe UI"/>
                <a:cs typeface="Segoe UI"/>
              </a:rPr>
              <a:t> </a:t>
            </a:r>
            <a:r>
              <a:rPr sz="1200" spc="-5" dirty="0">
                <a:latin typeface="Segoe UI"/>
                <a:cs typeface="Segoe UI"/>
              </a:rPr>
              <a:t>instances  in Azure Container</a:t>
            </a:r>
            <a:r>
              <a:rPr sz="1200" spc="-90" dirty="0">
                <a:latin typeface="Segoe UI"/>
                <a:cs typeface="Segoe UI"/>
              </a:rPr>
              <a:t> </a:t>
            </a:r>
            <a:r>
              <a:rPr sz="1200" dirty="0">
                <a:latin typeface="Segoe UI"/>
                <a:cs typeface="Segoe UI"/>
              </a:rPr>
              <a:t>Services</a:t>
            </a:r>
            <a:endParaRPr sz="1200">
              <a:latin typeface="Segoe UI"/>
              <a:cs typeface="Segoe UI"/>
            </a:endParaRPr>
          </a:p>
          <a:p>
            <a:pPr marL="12700" marR="5080">
              <a:lnSpc>
                <a:spcPct val="100000"/>
              </a:lnSpc>
              <a:spcBef>
                <a:spcPts val="1055"/>
              </a:spcBef>
            </a:pPr>
            <a:r>
              <a:rPr sz="1200" spc="-5" dirty="0">
                <a:latin typeface="Segoe UI"/>
                <a:cs typeface="Segoe UI"/>
              </a:rPr>
              <a:t>Create </a:t>
            </a:r>
            <a:r>
              <a:rPr sz="1200" dirty="0">
                <a:latin typeface="Segoe UI"/>
                <a:cs typeface="Segoe UI"/>
              </a:rPr>
              <a:t>a </a:t>
            </a:r>
            <a:r>
              <a:rPr sz="1200" spc="-10" dirty="0">
                <a:latin typeface="Segoe UI"/>
                <a:cs typeface="Segoe UI"/>
              </a:rPr>
              <a:t>Docker </a:t>
            </a:r>
            <a:r>
              <a:rPr sz="1200" spc="-5" dirty="0">
                <a:latin typeface="Segoe UI"/>
                <a:cs typeface="Segoe UI"/>
              </a:rPr>
              <a:t>image </a:t>
            </a:r>
            <a:r>
              <a:rPr sz="1200" dirty="0">
                <a:latin typeface="Segoe UI"/>
                <a:cs typeface="Segoe UI"/>
              </a:rPr>
              <a:t>that </a:t>
            </a:r>
            <a:r>
              <a:rPr sz="1200" spc="-5" dirty="0">
                <a:latin typeface="Segoe UI"/>
                <a:cs typeface="Segoe UI"/>
              </a:rPr>
              <a:t>contains  scoring </a:t>
            </a:r>
            <a:r>
              <a:rPr sz="1200" dirty="0">
                <a:latin typeface="Segoe UI"/>
                <a:cs typeface="Segoe UI"/>
              </a:rPr>
              <a:t>service, </a:t>
            </a:r>
            <a:r>
              <a:rPr sz="1200" spc="-5" dirty="0">
                <a:latin typeface="Segoe UI"/>
                <a:cs typeface="Segoe UI"/>
              </a:rPr>
              <a:t>model, </a:t>
            </a:r>
            <a:r>
              <a:rPr sz="1200" dirty="0">
                <a:latin typeface="Segoe UI"/>
                <a:cs typeface="Segoe UI"/>
              </a:rPr>
              <a:t>and  </a:t>
            </a:r>
            <a:r>
              <a:rPr sz="1200" spc="-5" dirty="0">
                <a:latin typeface="Segoe UI"/>
                <a:cs typeface="Segoe UI"/>
              </a:rPr>
              <a:t>dependencies</a:t>
            </a:r>
            <a:endParaRPr sz="1200">
              <a:latin typeface="Segoe UI"/>
              <a:cs typeface="Segoe UI"/>
            </a:endParaRPr>
          </a:p>
        </p:txBody>
      </p:sp>
      <p:sp>
        <p:nvSpPr>
          <p:cNvPr id="20" name="object 20"/>
          <p:cNvSpPr txBox="1"/>
          <p:nvPr/>
        </p:nvSpPr>
        <p:spPr>
          <a:xfrm>
            <a:off x="2207132" y="2001393"/>
            <a:ext cx="1978025" cy="239395"/>
          </a:xfrm>
          <a:prstGeom prst="rect">
            <a:avLst/>
          </a:prstGeom>
        </p:spPr>
        <p:txBody>
          <a:bodyPr vert="horz" wrap="square" lIns="0" tIns="13335" rIns="0" bIns="0" rtlCol="0">
            <a:spAutoFit/>
          </a:bodyPr>
          <a:lstStyle/>
          <a:p>
            <a:pPr marL="12700">
              <a:lnSpc>
                <a:spcPct val="100000"/>
              </a:lnSpc>
              <a:spcBef>
                <a:spcPts val="105"/>
              </a:spcBef>
            </a:pPr>
            <a:r>
              <a:rPr sz="1400" b="1" spc="-5" dirty="0">
                <a:solidFill>
                  <a:srgbClr val="0078D6"/>
                </a:solidFill>
                <a:latin typeface="Segoe UI Semibold"/>
                <a:cs typeface="Segoe UI Semibold"/>
              </a:rPr>
              <a:t>Azure Machine</a:t>
            </a:r>
            <a:r>
              <a:rPr sz="1400" b="1" spc="-70" dirty="0">
                <a:solidFill>
                  <a:srgbClr val="0078D6"/>
                </a:solidFill>
                <a:latin typeface="Segoe UI Semibold"/>
                <a:cs typeface="Segoe UI Semibold"/>
              </a:rPr>
              <a:t> </a:t>
            </a:r>
            <a:r>
              <a:rPr sz="1400" b="1" spc="-5" dirty="0">
                <a:solidFill>
                  <a:srgbClr val="0078D6"/>
                </a:solidFill>
                <a:latin typeface="Segoe UI Semibold"/>
                <a:cs typeface="Segoe UI Semibold"/>
              </a:rPr>
              <a:t>Learning</a:t>
            </a:r>
            <a:endParaRPr sz="1400">
              <a:latin typeface="Segoe UI Semibold"/>
              <a:cs typeface="Segoe UI Semibold"/>
            </a:endParaRPr>
          </a:p>
        </p:txBody>
      </p:sp>
      <p:sp>
        <p:nvSpPr>
          <p:cNvPr id="21" name="object 21"/>
          <p:cNvSpPr txBox="1"/>
          <p:nvPr/>
        </p:nvSpPr>
        <p:spPr>
          <a:xfrm>
            <a:off x="5407278" y="3479672"/>
            <a:ext cx="1558290" cy="208279"/>
          </a:xfrm>
          <a:prstGeom prst="rect">
            <a:avLst/>
          </a:prstGeom>
        </p:spPr>
        <p:txBody>
          <a:bodyPr vert="horz" wrap="square" lIns="0" tIns="12700" rIns="0" bIns="0" rtlCol="0">
            <a:spAutoFit/>
          </a:bodyPr>
          <a:lstStyle/>
          <a:p>
            <a:pPr marL="12700">
              <a:lnSpc>
                <a:spcPct val="100000"/>
              </a:lnSpc>
              <a:spcBef>
                <a:spcPts val="100"/>
              </a:spcBef>
            </a:pPr>
            <a:r>
              <a:rPr sz="1200" spc="-5" dirty="0">
                <a:latin typeface="Segoe UI"/>
                <a:cs typeface="Segoe UI"/>
              </a:rPr>
              <a:t>AKS, ACI edge </a:t>
            </a:r>
            <a:r>
              <a:rPr sz="1200" dirty="0">
                <a:latin typeface="Segoe UI"/>
                <a:cs typeface="Segoe UI"/>
              </a:rPr>
              <a:t>via</a:t>
            </a:r>
            <a:r>
              <a:rPr sz="1200" spc="-75" dirty="0">
                <a:latin typeface="Segoe UI"/>
                <a:cs typeface="Segoe UI"/>
              </a:rPr>
              <a:t> </a:t>
            </a:r>
            <a:r>
              <a:rPr sz="1200" dirty="0">
                <a:latin typeface="Segoe UI"/>
                <a:cs typeface="Segoe UI"/>
              </a:rPr>
              <a:t>AML</a:t>
            </a:r>
            <a:endParaRPr sz="1200">
              <a:latin typeface="Segoe UI"/>
              <a:cs typeface="Segoe UI"/>
            </a:endParaRPr>
          </a:p>
        </p:txBody>
      </p:sp>
      <p:sp>
        <p:nvSpPr>
          <p:cNvPr id="22" name="object 22"/>
          <p:cNvSpPr txBox="1"/>
          <p:nvPr/>
        </p:nvSpPr>
        <p:spPr>
          <a:xfrm>
            <a:off x="5407278" y="3876547"/>
            <a:ext cx="1468120" cy="208279"/>
          </a:xfrm>
          <a:prstGeom prst="rect">
            <a:avLst/>
          </a:prstGeom>
        </p:spPr>
        <p:txBody>
          <a:bodyPr vert="horz" wrap="square" lIns="0" tIns="12700" rIns="0" bIns="0" rtlCol="0">
            <a:spAutoFit/>
          </a:bodyPr>
          <a:lstStyle/>
          <a:p>
            <a:pPr marL="12700">
              <a:lnSpc>
                <a:spcPct val="100000"/>
              </a:lnSpc>
              <a:spcBef>
                <a:spcPts val="100"/>
              </a:spcBef>
            </a:pPr>
            <a:r>
              <a:rPr sz="1200" spc="-20" dirty="0">
                <a:latin typeface="Segoe UI"/>
                <a:cs typeface="Segoe UI"/>
              </a:rPr>
              <a:t>IoT, </a:t>
            </a:r>
            <a:r>
              <a:rPr sz="1200" dirty="0">
                <a:latin typeface="Segoe UI"/>
                <a:cs typeface="Segoe UI"/>
              </a:rPr>
              <a:t>IoT </a:t>
            </a:r>
            <a:r>
              <a:rPr sz="1200" spc="-5" dirty="0">
                <a:latin typeface="Segoe UI"/>
                <a:cs typeface="Segoe UI"/>
              </a:rPr>
              <a:t>edge </a:t>
            </a:r>
            <a:r>
              <a:rPr sz="1200" dirty="0">
                <a:latin typeface="Segoe UI"/>
                <a:cs typeface="Segoe UI"/>
              </a:rPr>
              <a:t>via</a:t>
            </a:r>
            <a:r>
              <a:rPr sz="1200" spc="-80" dirty="0">
                <a:latin typeface="Segoe UI"/>
                <a:cs typeface="Segoe UI"/>
              </a:rPr>
              <a:t> </a:t>
            </a:r>
            <a:r>
              <a:rPr sz="1200" dirty="0">
                <a:latin typeface="Segoe UI"/>
                <a:cs typeface="Segoe UI"/>
              </a:rPr>
              <a:t>AML</a:t>
            </a:r>
            <a:endParaRPr sz="1200">
              <a:latin typeface="Segoe UI"/>
              <a:cs typeface="Segoe UI"/>
            </a:endParaRPr>
          </a:p>
        </p:txBody>
      </p:sp>
      <p:sp>
        <p:nvSpPr>
          <p:cNvPr id="23" name="object 23"/>
          <p:cNvSpPr/>
          <p:nvPr/>
        </p:nvSpPr>
        <p:spPr>
          <a:xfrm>
            <a:off x="1727454" y="3047238"/>
            <a:ext cx="320040" cy="1187450"/>
          </a:xfrm>
          <a:custGeom>
            <a:avLst/>
            <a:gdLst/>
            <a:ahLst/>
            <a:cxnLst/>
            <a:rect l="l" t="t" r="r" b="b"/>
            <a:pathLst>
              <a:path w="320039" h="1187450">
                <a:moveTo>
                  <a:pt x="320039" y="1187195"/>
                </a:moveTo>
                <a:lnTo>
                  <a:pt x="257746" y="1187195"/>
                </a:lnTo>
                <a:lnTo>
                  <a:pt x="206882" y="1187195"/>
                </a:lnTo>
                <a:lnTo>
                  <a:pt x="172593" y="1187195"/>
                </a:lnTo>
                <a:lnTo>
                  <a:pt x="160019" y="1187195"/>
                </a:lnTo>
                <a:lnTo>
                  <a:pt x="160019" y="593598"/>
                </a:lnTo>
                <a:lnTo>
                  <a:pt x="147446" y="593598"/>
                </a:lnTo>
                <a:lnTo>
                  <a:pt x="113156" y="593598"/>
                </a:lnTo>
                <a:lnTo>
                  <a:pt x="62293" y="593598"/>
                </a:lnTo>
                <a:lnTo>
                  <a:pt x="0" y="593598"/>
                </a:lnTo>
                <a:lnTo>
                  <a:pt x="62293" y="593598"/>
                </a:lnTo>
                <a:lnTo>
                  <a:pt x="113156" y="593598"/>
                </a:lnTo>
                <a:lnTo>
                  <a:pt x="147446" y="593598"/>
                </a:lnTo>
                <a:lnTo>
                  <a:pt x="160019" y="593598"/>
                </a:lnTo>
                <a:lnTo>
                  <a:pt x="160019" y="0"/>
                </a:lnTo>
                <a:lnTo>
                  <a:pt x="172593" y="0"/>
                </a:lnTo>
                <a:lnTo>
                  <a:pt x="206882" y="0"/>
                </a:lnTo>
                <a:lnTo>
                  <a:pt x="257746" y="0"/>
                </a:lnTo>
                <a:lnTo>
                  <a:pt x="320039" y="0"/>
                </a:lnTo>
              </a:path>
            </a:pathLst>
          </a:custGeom>
          <a:ln w="19812">
            <a:solidFill>
              <a:srgbClr val="000000"/>
            </a:solidFill>
          </a:ln>
        </p:spPr>
        <p:txBody>
          <a:bodyPr wrap="square" lIns="0" tIns="0" rIns="0" bIns="0" rtlCol="0"/>
          <a:lstStyle/>
          <a:p>
            <a:endParaRPr/>
          </a:p>
        </p:txBody>
      </p:sp>
      <p:sp>
        <p:nvSpPr>
          <p:cNvPr id="24" name="object 24"/>
          <p:cNvSpPr txBox="1"/>
          <p:nvPr/>
        </p:nvSpPr>
        <p:spPr>
          <a:xfrm>
            <a:off x="2207132" y="3013075"/>
            <a:ext cx="1364615" cy="1240790"/>
          </a:xfrm>
          <a:prstGeom prst="rect">
            <a:avLst/>
          </a:prstGeom>
        </p:spPr>
        <p:txBody>
          <a:bodyPr vert="horz" wrap="square" lIns="0" tIns="12700" rIns="0" bIns="0" rtlCol="0">
            <a:spAutoFit/>
          </a:bodyPr>
          <a:lstStyle/>
          <a:p>
            <a:pPr marL="12700">
              <a:lnSpc>
                <a:spcPct val="100000"/>
              </a:lnSpc>
              <a:spcBef>
                <a:spcPts val="100"/>
              </a:spcBef>
            </a:pPr>
            <a:r>
              <a:rPr sz="1200" spc="-5" dirty="0">
                <a:latin typeface="Segoe UI"/>
                <a:cs typeface="Segoe UI"/>
              </a:rPr>
              <a:t>SQL </a:t>
            </a:r>
            <a:r>
              <a:rPr sz="1200" spc="-15" dirty="0">
                <a:latin typeface="Segoe UI"/>
                <a:cs typeface="Segoe UI"/>
              </a:rPr>
              <a:t>Server,</a:t>
            </a:r>
            <a:r>
              <a:rPr sz="1200" spc="-75" dirty="0">
                <a:latin typeface="Segoe UI"/>
                <a:cs typeface="Segoe UI"/>
              </a:rPr>
              <a:t> </a:t>
            </a:r>
            <a:r>
              <a:rPr sz="1200" dirty="0">
                <a:latin typeface="Segoe UI"/>
                <a:cs typeface="Segoe UI"/>
              </a:rPr>
              <a:t>Hadoop</a:t>
            </a:r>
            <a:endParaRPr sz="1200">
              <a:latin typeface="Segoe UI"/>
              <a:cs typeface="Segoe UI"/>
            </a:endParaRPr>
          </a:p>
          <a:p>
            <a:pPr marL="12700">
              <a:lnSpc>
                <a:spcPct val="100000"/>
              </a:lnSpc>
              <a:spcBef>
                <a:spcPts val="1265"/>
              </a:spcBef>
            </a:pPr>
            <a:r>
              <a:rPr sz="1200" spc="-5" dirty="0">
                <a:latin typeface="Segoe UI"/>
                <a:cs typeface="Segoe UI"/>
              </a:rPr>
              <a:t>AKS,</a:t>
            </a:r>
            <a:r>
              <a:rPr sz="1200" spc="-10" dirty="0">
                <a:latin typeface="Segoe UI"/>
                <a:cs typeface="Segoe UI"/>
              </a:rPr>
              <a:t> ACI</a:t>
            </a:r>
            <a:endParaRPr sz="1200">
              <a:latin typeface="Segoe UI"/>
              <a:cs typeface="Segoe UI"/>
            </a:endParaRPr>
          </a:p>
          <a:p>
            <a:pPr marL="12700" marR="81280">
              <a:lnSpc>
                <a:spcPct val="188000"/>
              </a:lnSpc>
              <a:spcBef>
                <a:spcPts val="5"/>
              </a:spcBef>
            </a:pPr>
            <a:r>
              <a:rPr sz="1200" spc="-20" dirty="0">
                <a:latin typeface="Segoe UI"/>
                <a:cs typeface="Segoe UI"/>
              </a:rPr>
              <a:t>IoT, </a:t>
            </a:r>
            <a:r>
              <a:rPr sz="1200" dirty="0">
                <a:latin typeface="Segoe UI"/>
                <a:cs typeface="Segoe UI"/>
              </a:rPr>
              <a:t>IoT </a:t>
            </a:r>
            <a:r>
              <a:rPr sz="1200" spc="-5" dirty="0">
                <a:latin typeface="Segoe UI"/>
                <a:cs typeface="Segoe UI"/>
              </a:rPr>
              <a:t>edge  Spark </a:t>
            </a:r>
            <a:r>
              <a:rPr sz="1200" dirty="0">
                <a:latin typeface="Segoe UI"/>
                <a:cs typeface="Segoe UI"/>
              </a:rPr>
              <a:t>and </a:t>
            </a:r>
            <a:r>
              <a:rPr sz="1200" spc="-5" dirty="0">
                <a:latin typeface="Segoe UI"/>
                <a:cs typeface="Segoe UI"/>
              </a:rPr>
              <a:t>Batch</a:t>
            </a:r>
            <a:r>
              <a:rPr sz="1200" spc="-110" dirty="0">
                <a:latin typeface="Segoe UI"/>
                <a:cs typeface="Segoe UI"/>
              </a:rPr>
              <a:t> </a:t>
            </a:r>
            <a:r>
              <a:rPr sz="1200" dirty="0">
                <a:latin typeface="Segoe UI"/>
                <a:cs typeface="Segoe UI"/>
              </a:rPr>
              <a:t>AI</a:t>
            </a:r>
            <a:endParaRPr sz="1200">
              <a:latin typeface="Segoe UI"/>
              <a:cs typeface="Segoe UI"/>
            </a:endParaRPr>
          </a:p>
        </p:txBody>
      </p:sp>
      <p:sp>
        <p:nvSpPr>
          <p:cNvPr id="25" name="object 25"/>
          <p:cNvSpPr/>
          <p:nvPr/>
        </p:nvSpPr>
        <p:spPr>
          <a:xfrm>
            <a:off x="11135868" y="164592"/>
            <a:ext cx="394970" cy="82550"/>
          </a:xfrm>
          <a:custGeom>
            <a:avLst/>
            <a:gdLst/>
            <a:ahLst/>
            <a:cxnLst/>
            <a:rect l="l" t="t" r="r" b="b"/>
            <a:pathLst>
              <a:path w="394970" h="82550">
                <a:moveTo>
                  <a:pt x="0" y="13715"/>
                </a:moveTo>
                <a:lnTo>
                  <a:pt x="0" y="6096"/>
                </a:lnTo>
                <a:lnTo>
                  <a:pt x="6096" y="0"/>
                </a:lnTo>
                <a:lnTo>
                  <a:pt x="13715" y="0"/>
                </a:lnTo>
                <a:lnTo>
                  <a:pt x="381000" y="0"/>
                </a:lnTo>
                <a:lnTo>
                  <a:pt x="388620" y="0"/>
                </a:lnTo>
                <a:lnTo>
                  <a:pt x="394715" y="6096"/>
                </a:lnTo>
                <a:lnTo>
                  <a:pt x="394715" y="13715"/>
                </a:lnTo>
                <a:lnTo>
                  <a:pt x="394715" y="68579"/>
                </a:lnTo>
                <a:lnTo>
                  <a:pt x="394715" y="76200"/>
                </a:lnTo>
                <a:lnTo>
                  <a:pt x="388620" y="82296"/>
                </a:lnTo>
                <a:lnTo>
                  <a:pt x="381000" y="82296"/>
                </a:lnTo>
                <a:lnTo>
                  <a:pt x="13715" y="82296"/>
                </a:lnTo>
                <a:lnTo>
                  <a:pt x="6096" y="82296"/>
                </a:lnTo>
                <a:lnTo>
                  <a:pt x="0" y="76200"/>
                </a:lnTo>
                <a:lnTo>
                  <a:pt x="0" y="68579"/>
                </a:lnTo>
                <a:lnTo>
                  <a:pt x="0" y="13715"/>
                </a:lnTo>
                <a:close/>
              </a:path>
            </a:pathLst>
          </a:custGeom>
          <a:ln w="9144">
            <a:solidFill>
              <a:srgbClr val="BEBEBE"/>
            </a:solidFill>
          </a:ln>
        </p:spPr>
        <p:txBody>
          <a:bodyPr wrap="square" lIns="0" tIns="0" rIns="0" bIns="0" rtlCol="0"/>
          <a:lstStyle/>
          <a:p>
            <a:endParaRPr/>
          </a:p>
        </p:txBody>
      </p:sp>
      <p:sp>
        <p:nvSpPr>
          <p:cNvPr id="26" name="object 26"/>
          <p:cNvSpPr/>
          <p:nvPr/>
        </p:nvSpPr>
        <p:spPr>
          <a:xfrm>
            <a:off x="11057255" y="383286"/>
            <a:ext cx="40640" cy="92075"/>
          </a:xfrm>
          <a:custGeom>
            <a:avLst/>
            <a:gdLst/>
            <a:ahLst/>
            <a:cxnLst/>
            <a:rect l="l" t="t" r="r" b="b"/>
            <a:pathLst>
              <a:path w="40640" h="92075">
                <a:moveTo>
                  <a:pt x="0" y="0"/>
                </a:moveTo>
                <a:lnTo>
                  <a:pt x="20827" y="22351"/>
                </a:lnTo>
                <a:lnTo>
                  <a:pt x="40513" y="45847"/>
                </a:lnTo>
                <a:lnTo>
                  <a:pt x="20827" y="69341"/>
                </a:lnTo>
                <a:lnTo>
                  <a:pt x="0" y="91693"/>
                </a:lnTo>
              </a:path>
            </a:pathLst>
          </a:custGeom>
          <a:ln w="15240">
            <a:solidFill>
              <a:srgbClr val="0078D6"/>
            </a:solidFill>
          </a:ln>
        </p:spPr>
        <p:txBody>
          <a:bodyPr wrap="square" lIns="0" tIns="0" rIns="0" bIns="0" rtlCol="0"/>
          <a:lstStyle/>
          <a:p>
            <a:endParaRPr/>
          </a:p>
        </p:txBody>
      </p:sp>
      <p:sp>
        <p:nvSpPr>
          <p:cNvPr id="27" name="object 27"/>
          <p:cNvSpPr/>
          <p:nvPr/>
        </p:nvSpPr>
        <p:spPr>
          <a:xfrm>
            <a:off x="11576939" y="383286"/>
            <a:ext cx="40640" cy="92075"/>
          </a:xfrm>
          <a:custGeom>
            <a:avLst/>
            <a:gdLst/>
            <a:ahLst/>
            <a:cxnLst/>
            <a:rect l="l" t="t" r="r" b="b"/>
            <a:pathLst>
              <a:path w="40640" h="92075">
                <a:moveTo>
                  <a:pt x="0" y="0"/>
                </a:moveTo>
                <a:lnTo>
                  <a:pt x="20827" y="22351"/>
                </a:lnTo>
                <a:lnTo>
                  <a:pt x="40512" y="45847"/>
                </a:lnTo>
                <a:lnTo>
                  <a:pt x="20827" y="69341"/>
                </a:lnTo>
                <a:lnTo>
                  <a:pt x="0" y="91693"/>
                </a:lnTo>
              </a:path>
            </a:pathLst>
          </a:custGeom>
          <a:ln w="15240">
            <a:solidFill>
              <a:srgbClr val="0078D6"/>
            </a:solidFill>
          </a:ln>
        </p:spPr>
        <p:txBody>
          <a:bodyPr wrap="square" lIns="0" tIns="0" rIns="0" bIns="0" rtlCol="0"/>
          <a:lstStyle/>
          <a:p>
            <a:endParaRPr/>
          </a:p>
        </p:txBody>
      </p:sp>
      <p:sp>
        <p:nvSpPr>
          <p:cNvPr id="28" name="object 28"/>
          <p:cNvSpPr/>
          <p:nvPr/>
        </p:nvSpPr>
        <p:spPr>
          <a:xfrm>
            <a:off x="10686288" y="318515"/>
            <a:ext cx="242316" cy="213360"/>
          </a:xfrm>
          <a:prstGeom prst="rect">
            <a:avLst/>
          </a:prstGeom>
          <a:blipFill>
            <a:blip r:embed="rId2" cstate="print"/>
            <a:stretch>
              <a:fillRect/>
            </a:stretch>
          </a:blipFill>
        </p:spPr>
        <p:txBody>
          <a:bodyPr wrap="square" lIns="0" tIns="0" rIns="0" bIns="0" rtlCol="0"/>
          <a:lstStyle/>
          <a:p>
            <a:endParaRPr/>
          </a:p>
        </p:txBody>
      </p:sp>
      <p:sp>
        <p:nvSpPr>
          <p:cNvPr id="29" name="object 29"/>
          <p:cNvSpPr/>
          <p:nvPr/>
        </p:nvSpPr>
        <p:spPr>
          <a:xfrm>
            <a:off x="11212068" y="318515"/>
            <a:ext cx="242316" cy="213360"/>
          </a:xfrm>
          <a:prstGeom prst="rect">
            <a:avLst/>
          </a:prstGeom>
          <a:blipFill>
            <a:blip r:embed="rId2" cstate="print"/>
            <a:stretch>
              <a:fillRect/>
            </a:stretch>
          </a:blipFill>
        </p:spPr>
        <p:txBody>
          <a:bodyPr wrap="square" lIns="0" tIns="0" rIns="0" bIns="0" rtlCol="0"/>
          <a:lstStyle/>
          <a:p>
            <a:endParaRPr/>
          </a:p>
        </p:txBody>
      </p:sp>
      <p:sp>
        <p:nvSpPr>
          <p:cNvPr id="30" name="object 30"/>
          <p:cNvSpPr/>
          <p:nvPr/>
        </p:nvSpPr>
        <p:spPr>
          <a:xfrm>
            <a:off x="11743943" y="324611"/>
            <a:ext cx="230124" cy="201168"/>
          </a:xfrm>
          <a:prstGeom prst="rect">
            <a:avLst/>
          </a:prstGeom>
          <a:blipFill>
            <a:blip r:embed="rId3" cstate="print"/>
            <a:stretch>
              <a:fillRect/>
            </a:stretch>
          </a:blipFill>
        </p:spPr>
        <p:txBody>
          <a:bodyPr wrap="square" lIns="0" tIns="0" rIns="0" bIns="0" rtlCol="0"/>
          <a:lstStyle/>
          <a:p>
            <a:endParaRPr/>
          </a:p>
        </p:txBody>
      </p:sp>
      <p:sp>
        <p:nvSpPr>
          <p:cNvPr id="31" name="object 31"/>
          <p:cNvSpPr/>
          <p:nvPr/>
        </p:nvSpPr>
        <p:spPr>
          <a:xfrm>
            <a:off x="10692383" y="266700"/>
            <a:ext cx="1282065" cy="40005"/>
          </a:xfrm>
          <a:custGeom>
            <a:avLst/>
            <a:gdLst/>
            <a:ahLst/>
            <a:cxnLst/>
            <a:rect l="l" t="t" r="r" b="b"/>
            <a:pathLst>
              <a:path w="1282065" h="40004">
                <a:moveTo>
                  <a:pt x="0" y="39624"/>
                </a:moveTo>
                <a:lnTo>
                  <a:pt x="0" y="28701"/>
                </a:lnTo>
                <a:lnTo>
                  <a:pt x="1524" y="19811"/>
                </a:lnTo>
                <a:lnTo>
                  <a:pt x="3301" y="19811"/>
                </a:lnTo>
                <a:lnTo>
                  <a:pt x="637540" y="19811"/>
                </a:lnTo>
                <a:lnTo>
                  <a:pt x="639318" y="19811"/>
                </a:lnTo>
                <a:lnTo>
                  <a:pt x="640842" y="10922"/>
                </a:lnTo>
                <a:lnTo>
                  <a:pt x="640842" y="0"/>
                </a:lnTo>
                <a:lnTo>
                  <a:pt x="640842" y="10922"/>
                </a:lnTo>
                <a:lnTo>
                  <a:pt x="642366" y="19811"/>
                </a:lnTo>
                <a:lnTo>
                  <a:pt x="644144" y="19811"/>
                </a:lnTo>
                <a:lnTo>
                  <a:pt x="1278382" y="19811"/>
                </a:lnTo>
                <a:lnTo>
                  <a:pt x="1280160" y="19811"/>
                </a:lnTo>
                <a:lnTo>
                  <a:pt x="1281684" y="28701"/>
                </a:lnTo>
                <a:lnTo>
                  <a:pt x="1281684" y="39624"/>
                </a:lnTo>
              </a:path>
            </a:pathLst>
          </a:custGeom>
          <a:ln w="9144">
            <a:solidFill>
              <a:srgbClr val="000000"/>
            </a:solidFill>
          </a:ln>
        </p:spPr>
        <p:txBody>
          <a:bodyPr wrap="square" lIns="0" tIns="0" rIns="0" bIns="0" rtlCol="0"/>
          <a:lstStyle/>
          <a:p>
            <a:endParaRPr/>
          </a:p>
        </p:txBody>
      </p:sp>
      <p:sp>
        <p:nvSpPr>
          <p:cNvPr id="32" name="object 32"/>
          <p:cNvSpPr/>
          <p:nvPr/>
        </p:nvSpPr>
        <p:spPr>
          <a:xfrm>
            <a:off x="2219705" y="2353817"/>
            <a:ext cx="2521585" cy="0"/>
          </a:xfrm>
          <a:custGeom>
            <a:avLst/>
            <a:gdLst/>
            <a:ahLst/>
            <a:cxnLst/>
            <a:rect l="l" t="t" r="r" b="b"/>
            <a:pathLst>
              <a:path w="2521585">
                <a:moveTo>
                  <a:pt x="0" y="0"/>
                </a:moveTo>
                <a:lnTo>
                  <a:pt x="2521331" y="0"/>
                </a:lnTo>
              </a:path>
            </a:pathLst>
          </a:custGeom>
          <a:ln w="19812">
            <a:solidFill>
              <a:srgbClr val="000000"/>
            </a:solidFill>
          </a:ln>
        </p:spPr>
        <p:txBody>
          <a:bodyPr wrap="square" lIns="0" tIns="0" rIns="0" bIns="0" rtlCol="0"/>
          <a:lstStyle/>
          <a:p>
            <a:endParaRPr/>
          </a:p>
        </p:txBody>
      </p:sp>
      <p:sp>
        <p:nvSpPr>
          <p:cNvPr id="33" name="object 33"/>
          <p:cNvSpPr/>
          <p:nvPr/>
        </p:nvSpPr>
        <p:spPr>
          <a:xfrm>
            <a:off x="5420105" y="2353817"/>
            <a:ext cx="2521585" cy="0"/>
          </a:xfrm>
          <a:custGeom>
            <a:avLst/>
            <a:gdLst/>
            <a:ahLst/>
            <a:cxnLst/>
            <a:rect l="l" t="t" r="r" b="b"/>
            <a:pathLst>
              <a:path w="2521584">
                <a:moveTo>
                  <a:pt x="0" y="0"/>
                </a:moveTo>
                <a:lnTo>
                  <a:pt x="2521330" y="0"/>
                </a:lnTo>
              </a:path>
            </a:pathLst>
          </a:custGeom>
          <a:ln w="19812">
            <a:solidFill>
              <a:srgbClr val="000000"/>
            </a:solidFill>
          </a:ln>
        </p:spPr>
        <p:txBody>
          <a:bodyPr wrap="square" lIns="0" tIns="0" rIns="0" bIns="0" rtlCol="0"/>
          <a:lstStyle/>
          <a:p>
            <a:endParaRPr/>
          </a:p>
        </p:txBody>
      </p:sp>
      <p:sp>
        <p:nvSpPr>
          <p:cNvPr id="34" name="object 34"/>
          <p:cNvSpPr/>
          <p:nvPr/>
        </p:nvSpPr>
        <p:spPr>
          <a:xfrm>
            <a:off x="8704326" y="2353817"/>
            <a:ext cx="2521585" cy="0"/>
          </a:xfrm>
          <a:custGeom>
            <a:avLst/>
            <a:gdLst/>
            <a:ahLst/>
            <a:cxnLst/>
            <a:rect l="l" t="t" r="r" b="b"/>
            <a:pathLst>
              <a:path w="2521584">
                <a:moveTo>
                  <a:pt x="0" y="0"/>
                </a:moveTo>
                <a:lnTo>
                  <a:pt x="2521330" y="0"/>
                </a:lnTo>
              </a:path>
            </a:pathLst>
          </a:custGeom>
          <a:ln w="19812">
            <a:solidFill>
              <a:srgbClr val="000000"/>
            </a:solidFill>
          </a:ln>
        </p:spPr>
        <p:txBody>
          <a:bodyPr wrap="square" lIns="0" tIns="0" rIns="0" bIns="0" rtlCol="0"/>
          <a:lstStyle/>
          <a:p>
            <a:endParaRPr/>
          </a:p>
        </p:txBody>
      </p:sp>
    </p:spTree>
    <p:extLst>
      <p:ext uri="{BB962C8B-B14F-4D97-AF65-F5344CB8AC3E}">
        <p14:creationId xmlns:p14="http://schemas.microsoft.com/office/powerpoint/2010/main" val="266137555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23773" y="6407302"/>
            <a:ext cx="975360" cy="130175"/>
          </a:xfrm>
          <a:prstGeom prst="rect">
            <a:avLst/>
          </a:prstGeom>
        </p:spPr>
        <p:txBody>
          <a:bodyPr vert="horz" wrap="square" lIns="0" tIns="17145" rIns="0" bIns="0" rtlCol="0">
            <a:spAutoFit/>
          </a:bodyPr>
          <a:lstStyle/>
          <a:p>
            <a:pPr marL="12700">
              <a:lnSpc>
                <a:spcPct val="100000"/>
              </a:lnSpc>
              <a:spcBef>
                <a:spcPts val="135"/>
              </a:spcBef>
            </a:pPr>
            <a:r>
              <a:rPr sz="650" spc="30" dirty="0">
                <a:solidFill>
                  <a:srgbClr val="A6A6A6"/>
                </a:solidFill>
                <a:latin typeface="Segoe UI"/>
                <a:cs typeface="Segoe UI"/>
              </a:rPr>
              <a:t>© </a:t>
            </a:r>
            <a:r>
              <a:rPr sz="650" spc="10" dirty="0">
                <a:solidFill>
                  <a:srgbClr val="A6A6A6"/>
                </a:solidFill>
                <a:latin typeface="Segoe UI"/>
                <a:cs typeface="Segoe UI"/>
              </a:rPr>
              <a:t>Microsoft</a:t>
            </a:r>
            <a:r>
              <a:rPr sz="650" spc="-25" dirty="0">
                <a:solidFill>
                  <a:srgbClr val="A6A6A6"/>
                </a:solidFill>
                <a:latin typeface="Segoe UI"/>
                <a:cs typeface="Segoe UI"/>
              </a:rPr>
              <a:t> </a:t>
            </a:r>
            <a:r>
              <a:rPr sz="650" spc="10" dirty="0">
                <a:solidFill>
                  <a:srgbClr val="A6A6A6"/>
                </a:solidFill>
                <a:latin typeface="Segoe UI"/>
                <a:cs typeface="Segoe UI"/>
              </a:rPr>
              <a:t>Corporation</a:t>
            </a:r>
            <a:endParaRPr sz="650">
              <a:latin typeface="Segoe UI"/>
              <a:cs typeface="Segoe UI"/>
            </a:endParaRPr>
          </a:p>
        </p:txBody>
      </p:sp>
      <p:sp>
        <p:nvSpPr>
          <p:cNvPr id="3" name="object 3"/>
          <p:cNvSpPr txBox="1"/>
          <p:nvPr/>
        </p:nvSpPr>
        <p:spPr>
          <a:xfrm>
            <a:off x="413715" y="309117"/>
            <a:ext cx="6328410" cy="563245"/>
          </a:xfrm>
          <a:prstGeom prst="rect">
            <a:avLst/>
          </a:prstGeom>
        </p:spPr>
        <p:txBody>
          <a:bodyPr vert="horz" wrap="square" lIns="0" tIns="15875" rIns="0" bIns="0" rtlCol="0">
            <a:spAutoFit/>
          </a:bodyPr>
          <a:lstStyle/>
          <a:p>
            <a:pPr marL="12700">
              <a:lnSpc>
                <a:spcPct val="100000"/>
              </a:lnSpc>
              <a:spcBef>
                <a:spcPts val="125"/>
              </a:spcBef>
            </a:pPr>
            <a:r>
              <a:rPr sz="3500" b="1" spc="-110" dirty="0">
                <a:solidFill>
                  <a:srgbClr val="0078D6"/>
                </a:solidFill>
                <a:latin typeface="Segoe UI Semibold"/>
                <a:cs typeface="Segoe UI Semibold"/>
              </a:rPr>
              <a:t>Machine</a:t>
            </a:r>
            <a:r>
              <a:rPr sz="3500" b="1" spc="-305" dirty="0">
                <a:solidFill>
                  <a:srgbClr val="0078D6"/>
                </a:solidFill>
                <a:latin typeface="Segoe UI Semibold"/>
                <a:cs typeface="Segoe UI Semibold"/>
              </a:rPr>
              <a:t> </a:t>
            </a:r>
            <a:r>
              <a:rPr sz="3500" b="1" spc="-114" dirty="0">
                <a:solidFill>
                  <a:srgbClr val="0078D6"/>
                </a:solidFill>
                <a:latin typeface="Segoe UI Semibold"/>
                <a:cs typeface="Segoe UI Semibold"/>
              </a:rPr>
              <a:t>learning</a:t>
            </a:r>
            <a:r>
              <a:rPr sz="3500" b="1" spc="-315" dirty="0">
                <a:solidFill>
                  <a:srgbClr val="0078D6"/>
                </a:solidFill>
                <a:latin typeface="Segoe UI Semibold"/>
                <a:cs typeface="Segoe UI Semibold"/>
              </a:rPr>
              <a:t> </a:t>
            </a:r>
            <a:r>
              <a:rPr sz="3500" b="1" spc="-85" dirty="0">
                <a:solidFill>
                  <a:srgbClr val="0078D6"/>
                </a:solidFill>
                <a:latin typeface="Segoe UI Semibold"/>
                <a:cs typeface="Segoe UI Semibold"/>
              </a:rPr>
              <a:t>and</a:t>
            </a:r>
            <a:r>
              <a:rPr sz="3500" b="1" spc="-305" dirty="0">
                <a:solidFill>
                  <a:srgbClr val="0078D6"/>
                </a:solidFill>
                <a:latin typeface="Segoe UI Semibold"/>
                <a:cs typeface="Segoe UI Semibold"/>
              </a:rPr>
              <a:t> </a:t>
            </a:r>
            <a:r>
              <a:rPr sz="3500" b="1" spc="-65" dirty="0">
                <a:solidFill>
                  <a:srgbClr val="0078D6"/>
                </a:solidFill>
                <a:latin typeface="Segoe UI Semibold"/>
                <a:cs typeface="Segoe UI Semibold"/>
              </a:rPr>
              <a:t>AI</a:t>
            </a:r>
            <a:r>
              <a:rPr sz="3500" b="1" spc="-280" dirty="0">
                <a:solidFill>
                  <a:srgbClr val="0078D6"/>
                </a:solidFill>
                <a:latin typeface="Segoe UI Semibold"/>
                <a:cs typeface="Segoe UI Semibold"/>
              </a:rPr>
              <a:t> </a:t>
            </a:r>
            <a:r>
              <a:rPr sz="3500" b="1" spc="-110" dirty="0">
                <a:solidFill>
                  <a:srgbClr val="0078D6"/>
                </a:solidFill>
                <a:latin typeface="Segoe UI Semibold"/>
                <a:cs typeface="Segoe UI Semibold"/>
              </a:rPr>
              <a:t>portfolio</a:t>
            </a:r>
            <a:endParaRPr sz="3500">
              <a:latin typeface="Segoe UI Semibold"/>
              <a:cs typeface="Segoe UI Semibold"/>
            </a:endParaRPr>
          </a:p>
        </p:txBody>
      </p:sp>
      <p:sp>
        <p:nvSpPr>
          <p:cNvPr id="4" name="object 4"/>
          <p:cNvSpPr txBox="1"/>
          <p:nvPr/>
        </p:nvSpPr>
        <p:spPr>
          <a:xfrm>
            <a:off x="444500" y="5587695"/>
            <a:ext cx="2367280" cy="205104"/>
          </a:xfrm>
          <a:prstGeom prst="rect">
            <a:avLst/>
          </a:prstGeom>
        </p:spPr>
        <p:txBody>
          <a:bodyPr vert="horz" wrap="square" lIns="0" tIns="15875" rIns="0" bIns="0" rtlCol="0">
            <a:spAutoFit/>
          </a:bodyPr>
          <a:lstStyle/>
          <a:p>
            <a:pPr marL="12700">
              <a:lnSpc>
                <a:spcPct val="100000"/>
              </a:lnSpc>
              <a:spcBef>
                <a:spcPts val="125"/>
              </a:spcBef>
            </a:pPr>
            <a:r>
              <a:rPr sz="1150" b="1" spc="15" dirty="0">
                <a:solidFill>
                  <a:srgbClr val="0078D6"/>
                </a:solidFill>
                <a:latin typeface="Segoe UI Semibold"/>
                <a:cs typeface="Segoe UI Semibold"/>
              </a:rPr>
              <a:t>What </a:t>
            </a:r>
            <a:r>
              <a:rPr sz="1150" b="1" spc="5" dirty="0">
                <a:solidFill>
                  <a:srgbClr val="0078D6"/>
                </a:solidFill>
                <a:latin typeface="Segoe UI Semibold"/>
                <a:cs typeface="Segoe UI Semibold"/>
              </a:rPr>
              <a:t>engines </a:t>
            </a:r>
            <a:r>
              <a:rPr sz="1150" b="1" spc="15" dirty="0">
                <a:solidFill>
                  <a:srgbClr val="0078D6"/>
                </a:solidFill>
                <a:latin typeface="Segoe UI Semibold"/>
                <a:cs typeface="Segoe UI Semibold"/>
              </a:rPr>
              <a:t>do </a:t>
            </a:r>
            <a:r>
              <a:rPr sz="1150" b="1" spc="10" dirty="0">
                <a:solidFill>
                  <a:srgbClr val="0078D6"/>
                </a:solidFill>
                <a:latin typeface="Segoe UI Semibold"/>
                <a:cs typeface="Segoe UI Semibold"/>
              </a:rPr>
              <a:t>you want </a:t>
            </a:r>
            <a:r>
              <a:rPr sz="1150" b="1" spc="5" dirty="0">
                <a:solidFill>
                  <a:srgbClr val="0078D6"/>
                </a:solidFill>
                <a:latin typeface="Segoe UI Semibold"/>
                <a:cs typeface="Segoe UI Semibold"/>
              </a:rPr>
              <a:t>to</a:t>
            </a:r>
            <a:r>
              <a:rPr sz="1150" b="1" spc="-35" dirty="0">
                <a:solidFill>
                  <a:srgbClr val="0078D6"/>
                </a:solidFill>
                <a:latin typeface="Segoe UI Semibold"/>
                <a:cs typeface="Segoe UI Semibold"/>
              </a:rPr>
              <a:t> </a:t>
            </a:r>
            <a:r>
              <a:rPr sz="1150" b="1" spc="5" dirty="0">
                <a:solidFill>
                  <a:srgbClr val="0078D6"/>
                </a:solidFill>
                <a:latin typeface="Segoe UI Semibold"/>
                <a:cs typeface="Segoe UI Semibold"/>
              </a:rPr>
              <a:t>use?</a:t>
            </a:r>
            <a:endParaRPr sz="1150">
              <a:latin typeface="Segoe UI Semibold"/>
              <a:cs typeface="Segoe UI Semibold"/>
            </a:endParaRPr>
          </a:p>
        </p:txBody>
      </p:sp>
      <p:sp>
        <p:nvSpPr>
          <p:cNvPr id="5" name="object 5"/>
          <p:cNvSpPr txBox="1"/>
          <p:nvPr/>
        </p:nvSpPr>
        <p:spPr>
          <a:xfrm>
            <a:off x="444500" y="4822952"/>
            <a:ext cx="1309370" cy="205104"/>
          </a:xfrm>
          <a:prstGeom prst="rect">
            <a:avLst/>
          </a:prstGeom>
        </p:spPr>
        <p:txBody>
          <a:bodyPr vert="horz" wrap="square" lIns="0" tIns="15875" rIns="0" bIns="0" rtlCol="0">
            <a:spAutoFit/>
          </a:bodyPr>
          <a:lstStyle/>
          <a:p>
            <a:pPr marL="12700">
              <a:lnSpc>
                <a:spcPct val="100000"/>
              </a:lnSpc>
              <a:spcBef>
                <a:spcPts val="125"/>
              </a:spcBef>
            </a:pPr>
            <a:r>
              <a:rPr sz="1150" b="1" spc="10" dirty="0">
                <a:solidFill>
                  <a:srgbClr val="0078D6"/>
                </a:solidFill>
                <a:latin typeface="Segoe UI Semibold"/>
                <a:cs typeface="Segoe UI Semibold"/>
              </a:rPr>
              <a:t>Deployment</a:t>
            </a:r>
            <a:r>
              <a:rPr sz="1150" b="1" spc="-60" dirty="0">
                <a:solidFill>
                  <a:srgbClr val="0078D6"/>
                </a:solidFill>
                <a:latin typeface="Segoe UI Semibold"/>
                <a:cs typeface="Segoe UI Semibold"/>
              </a:rPr>
              <a:t> </a:t>
            </a:r>
            <a:r>
              <a:rPr sz="1150" b="1" spc="10" dirty="0">
                <a:solidFill>
                  <a:srgbClr val="0078D6"/>
                </a:solidFill>
                <a:latin typeface="Segoe UI Semibold"/>
                <a:cs typeface="Segoe UI Semibold"/>
              </a:rPr>
              <a:t>target</a:t>
            </a:r>
            <a:endParaRPr sz="1150">
              <a:latin typeface="Segoe UI Semibold"/>
              <a:cs typeface="Segoe UI Semibold"/>
            </a:endParaRPr>
          </a:p>
        </p:txBody>
      </p:sp>
      <p:sp>
        <p:nvSpPr>
          <p:cNvPr id="6" name="object 6"/>
          <p:cNvSpPr txBox="1"/>
          <p:nvPr/>
        </p:nvSpPr>
        <p:spPr>
          <a:xfrm>
            <a:off x="444500" y="4058158"/>
            <a:ext cx="2181860" cy="205104"/>
          </a:xfrm>
          <a:prstGeom prst="rect">
            <a:avLst/>
          </a:prstGeom>
        </p:spPr>
        <p:txBody>
          <a:bodyPr vert="horz" wrap="square" lIns="0" tIns="15875" rIns="0" bIns="0" rtlCol="0">
            <a:spAutoFit/>
          </a:bodyPr>
          <a:lstStyle/>
          <a:p>
            <a:pPr marL="12700">
              <a:lnSpc>
                <a:spcPct val="100000"/>
              </a:lnSpc>
              <a:spcBef>
                <a:spcPts val="125"/>
              </a:spcBef>
            </a:pPr>
            <a:r>
              <a:rPr sz="1150" b="1" spc="10" dirty="0">
                <a:solidFill>
                  <a:srgbClr val="0078D6"/>
                </a:solidFill>
                <a:latin typeface="Segoe UI Semibold"/>
                <a:cs typeface="Segoe UI Semibold"/>
              </a:rPr>
              <a:t>Which </a:t>
            </a:r>
            <a:r>
              <a:rPr sz="1150" b="1" spc="5" dirty="0">
                <a:solidFill>
                  <a:srgbClr val="0078D6"/>
                </a:solidFill>
                <a:latin typeface="Segoe UI Semibold"/>
                <a:cs typeface="Segoe UI Semibold"/>
              </a:rPr>
              <a:t>experience </a:t>
            </a:r>
            <a:r>
              <a:rPr sz="1150" b="1" spc="15" dirty="0">
                <a:solidFill>
                  <a:srgbClr val="0078D6"/>
                </a:solidFill>
                <a:latin typeface="Segoe UI Semibold"/>
                <a:cs typeface="Segoe UI Semibold"/>
              </a:rPr>
              <a:t>do </a:t>
            </a:r>
            <a:r>
              <a:rPr sz="1150" b="1" spc="10" dirty="0">
                <a:solidFill>
                  <a:srgbClr val="0078D6"/>
                </a:solidFill>
                <a:latin typeface="Segoe UI Semibold"/>
                <a:cs typeface="Segoe UI Semibold"/>
              </a:rPr>
              <a:t>you</a:t>
            </a:r>
            <a:r>
              <a:rPr sz="1150" b="1" spc="-15" dirty="0">
                <a:solidFill>
                  <a:srgbClr val="0078D6"/>
                </a:solidFill>
                <a:latin typeface="Segoe UI Semibold"/>
                <a:cs typeface="Segoe UI Semibold"/>
              </a:rPr>
              <a:t> </a:t>
            </a:r>
            <a:r>
              <a:rPr sz="1150" b="1" spc="5" dirty="0">
                <a:solidFill>
                  <a:srgbClr val="0078D6"/>
                </a:solidFill>
                <a:latin typeface="Segoe UI Semibold"/>
                <a:cs typeface="Segoe UI Semibold"/>
              </a:rPr>
              <a:t>want?</a:t>
            </a:r>
            <a:endParaRPr sz="1150">
              <a:latin typeface="Segoe UI Semibold"/>
              <a:cs typeface="Segoe UI Semibold"/>
            </a:endParaRPr>
          </a:p>
        </p:txBody>
      </p:sp>
      <p:sp>
        <p:nvSpPr>
          <p:cNvPr id="7" name="object 7"/>
          <p:cNvSpPr txBox="1"/>
          <p:nvPr/>
        </p:nvSpPr>
        <p:spPr>
          <a:xfrm>
            <a:off x="444500" y="2278126"/>
            <a:ext cx="1889125" cy="366395"/>
          </a:xfrm>
          <a:prstGeom prst="rect">
            <a:avLst/>
          </a:prstGeom>
        </p:spPr>
        <p:txBody>
          <a:bodyPr vert="horz" wrap="square" lIns="0" tIns="33019" rIns="0" bIns="0" rtlCol="0">
            <a:spAutoFit/>
          </a:bodyPr>
          <a:lstStyle/>
          <a:p>
            <a:pPr marL="12700" marR="5080">
              <a:lnSpc>
                <a:spcPts val="1270"/>
              </a:lnSpc>
              <a:spcBef>
                <a:spcPts val="259"/>
              </a:spcBef>
            </a:pPr>
            <a:r>
              <a:rPr sz="1150" b="1" spc="10" dirty="0">
                <a:solidFill>
                  <a:srgbClr val="0078D6"/>
                </a:solidFill>
                <a:latin typeface="Segoe UI Semibold"/>
                <a:cs typeface="Segoe UI Semibold"/>
              </a:rPr>
              <a:t>Build your </a:t>
            </a:r>
            <a:r>
              <a:rPr sz="1150" b="1" spc="15" dirty="0">
                <a:solidFill>
                  <a:srgbClr val="0078D6"/>
                </a:solidFill>
                <a:latin typeface="Segoe UI Semibold"/>
                <a:cs typeface="Segoe UI Semibold"/>
              </a:rPr>
              <a:t>own </a:t>
            </a:r>
            <a:r>
              <a:rPr sz="1150" b="1" spc="10" dirty="0">
                <a:solidFill>
                  <a:srgbClr val="0078D6"/>
                </a:solidFill>
                <a:latin typeface="Segoe UI Semibold"/>
                <a:cs typeface="Segoe UI Semibold"/>
              </a:rPr>
              <a:t>or</a:t>
            </a:r>
            <a:r>
              <a:rPr sz="1150" b="1" spc="-85" dirty="0">
                <a:solidFill>
                  <a:srgbClr val="0078D6"/>
                </a:solidFill>
                <a:latin typeface="Segoe UI Semibold"/>
                <a:cs typeface="Segoe UI Semibold"/>
              </a:rPr>
              <a:t> </a:t>
            </a:r>
            <a:r>
              <a:rPr sz="1150" b="1" spc="10" dirty="0">
                <a:solidFill>
                  <a:srgbClr val="0078D6"/>
                </a:solidFill>
                <a:latin typeface="Segoe UI Semibold"/>
                <a:cs typeface="Segoe UI Semibold"/>
              </a:rPr>
              <a:t>consume  </a:t>
            </a:r>
            <a:r>
              <a:rPr sz="1150" b="1" spc="5" dirty="0">
                <a:solidFill>
                  <a:srgbClr val="0078D6"/>
                </a:solidFill>
                <a:latin typeface="Segoe UI Semibold"/>
                <a:cs typeface="Segoe UI Semibold"/>
              </a:rPr>
              <a:t>pre-trained</a:t>
            </a:r>
            <a:r>
              <a:rPr sz="1150" b="1" spc="30" dirty="0">
                <a:solidFill>
                  <a:srgbClr val="0078D6"/>
                </a:solidFill>
                <a:latin typeface="Segoe UI Semibold"/>
                <a:cs typeface="Segoe UI Semibold"/>
              </a:rPr>
              <a:t> </a:t>
            </a:r>
            <a:r>
              <a:rPr sz="1150" b="1" spc="10" dirty="0">
                <a:solidFill>
                  <a:srgbClr val="0078D6"/>
                </a:solidFill>
                <a:latin typeface="Segoe UI Semibold"/>
                <a:cs typeface="Segoe UI Semibold"/>
              </a:rPr>
              <a:t>models?</a:t>
            </a:r>
            <a:endParaRPr sz="1150">
              <a:latin typeface="Segoe UI Semibold"/>
              <a:cs typeface="Segoe UI Semibold"/>
            </a:endParaRPr>
          </a:p>
        </p:txBody>
      </p:sp>
      <p:sp>
        <p:nvSpPr>
          <p:cNvPr id="8" name="object 8"/>
          <p:cNvSpPr txBox="1"/>
          <p:nvPr/>
        </p:nvSpPr>
        <p:spPr>
          <a:xfrm>
            <a:off x="4193540" y="1443354"/>
            <a:ext cx="1000125" cy="330200"/>
          </a:xfrm>
          <a:prstGeom prst="rect">
            <a:avLst/>
          </a:prstGeom>
        </p:spPr>
        <p:txBody>
          <a:bodyPr vert="horz" wrap="square" lIns="0" tIns="12065" rIns="0" bIns="0" rtlCol="0">
            <a:spAutoFit/>
          </a:bodyPr>
          <a:lstStyle/>
          <a:p>
            <a:pPr marL="135890" marR="5080" indent="-123825">
              <a:lnSpc>
                <a:spcPct val="100000"/>
              </a:lnSpc>
              <a:spcBef>
                <a:spcPts val="95"/>
              </a:spcBef>
            </a:pPr>
            <a:r>
              <a:rPr sz="1000" b="1" spc="40" dirty="0">
                <a:latin typeface="Segoe UI Semibold"/>
                <a:cs typeface="Segoe UI Semibold"/>
              </a:rPr>
              <a:t>Microsoft </a:t>
            </a:r>
            <a:r>
              <a:rPr sz="1000" b="1" spc="20" dirty="0">
                <a:latin typeface="Segoe UI Semibold"/>
                <a:cs typeface="Segoe UI Semibold"/>
              </a:rPr>
              <a:t>ML </a:t>
            </a:r>
            <a:r>
              <a:rPr sz="1000" b="1" spc="-5" dirty="0">
                <a:latin typeface="Segoe UI Semibold"/>
                <a:cs typeface="Segoe UI Semibold"/>
              </a:rPr>
              <a:t>&amp;  </a:t>
            </a:r>
            <a:r>
              <a:rPr sz="1000" b="1" spc="20" dirty="0">
                <a:latin typeface="Segoe UI Semibold"/>
                <a:cs typeface="Segoe UI Semibold"/>
              </a:rPr>
              <a:t>AI</a:t>
            </a:r>
            <a:r>
              <a:rPr sz="1000" b="1" spc="70" dirty="0">
                <a:latin typeface="Segoe UI Semibold"/>
                <a:cs typeface="Segoe UI Semibold"/>
              </a:rPr>
              <a:t> </a:t>
            </a:r>
            <a:r>
              <a:rPr sz="1000" b="1" spc="35" dirty="0">
                <a:latin typeface="Segoe UI Semibold"/>
                <a:cs typeface="Segoe UI Semibold"/>
              </a:rPr>
              <a:t>products</a:t>
            </a:r>
            <a:endParaRPr sz="1000">
              <a:latin typeface="Segoe UI Semibold"/>
              <a:cs typeface="Segoe UI Semibold"/>
            </a:endParaRPr>
          </a:p>
        </p:txBody>
      </p:sp>
      <p:sp>
        <p:nvSpPr>
          <p:cNvPr id="9" name="object 9"/>
          <p:cNvSpPr txBox="1"/>
          <p:nvPr/>
        </p:nvSpPr>
        <p:spPr>
          <a:xfrm>
            <a:off x="4204208" y="2381504"/>
            <a:ext cx="977265" cy="177800"/>
          </a:xfrm>
          <a:prstGeom prst="rect">
            <a:avLst/>
          </a:prstGeom>
        </p:spPr>
        <p:txBody>
          <a:bodyPr vert="horz" wrap="square" lIns="0" tIns="12065" rIns="0" bIns="0" rtlCol="0">
            <a:spAutoFit/>
          </a:bodyPr>
          <a:lstStyle/>
          <a:p>
            <a:pPr marL="12700">
              <a:lnSpc>
                <a:spcPct val="100000"/>
              </a:lnSpc>
              <a:spcBef>
                <a:spcPts val="95"/>
              </a:spcBef>
            </a:pPr>
            <a:r>
              <a:rPr sz="1000" b="1" spc="35" dirty="0">
                <a:latin typeface="Segoe UI Semibold"/>
                <a:cs typeface="Segoe UI Semibold"/>
              </a:rPr>
              <a:t>Build </a:t>
            </a:r>
            <a:r>
              <a:rPr sz="1000" b="1" spc="30" dirty="0">
                <a:latin typeface="Segoe UI Semibold"/>
                <a:cs typeface="Segoe UI Semibold"/>
              </a:rPr>
              <a:t>your</a:t>
            </a:r>
            <a:r>
              <a:rPr sz="1000" b="1" spc="114" dirty="0">
                <a:latin typeface="Segoe UI Semibold"/>
                <a:cs typeface="Segoe UI Semibold"/>
              </a:rPr>
              <a:t> </a:t>
            </a:r>
            <a:r>
              <a:rPr sz="1000" b="1" spc="25" dirty="0">
                <a:latin typeface="Segoe UI Semibold"/>
                <a:cs typeface="Segoe UI Semibold"/>
              </a:rPr>
              <a:t>own</a:t>
            </a:r>
            <a:endParaRPr sz="1000">
              <a:latin typeface="Segoe UI Semibold"/>
              <a:cs typeface="Segoe UI Semibold"/>
            </a:endParaRPr>
          </a:p>
        </p:txBody>
      </p:sp>
      <p:sp>
        <p:nvSpPr>
          <p:cNvPr id="10" name="object 10"/>
          <p:cNvSpPr txBox="1"/>
          <p:nvPr/>
        </p:nvSpPr>
        <p:spPr>
          <a:xfrm>
            <a:off x="4214876" y="3227958"/>
            <a:ext cx="956944" cy="330200"/>
          </a:xfrm>
          <a:prstGeom prst="rect">
            <a:avLst/>
          </a:prstGeom>
        </p:spPr>
        <p:txBody>
          <a:bodyPr vert="horz" wrap="square" lIns="0" tIns="12065" rIns="0" bIns="0" rtlCol="0">
            <a:spAutoFit/>
          </a:bodyPr>
          <a:lstStyle/>
          <a:p>
            <a:pPr marL="207645" marR="5080" indent="-195580">
              <a:lnSpc>
                <a:spcPct val="100000"/>
              </a:lnSpc>
              <a:spcBef>
                <a:spcPts val="95"/>
              </a:spcBef>
            </a:pPr>
            <a:r>
              <a:rPr sz="1000" b="1" spc="35" dirty="0">
                <a:latin typeface="Segoe UI Semibold"/>
                <a:cs typeface="Segoe UI Semibold"/>
              </a:rPr>
              <a:t>Azure Machine  Learning</a:t>
            </a:r>
            <a:endParaRPr sz="1000">
              <a:latin typeface="Segoe UI Semibold"/>
              <a:cs typeface="Segoe UI Semibold"/>
            </a:endParaRPr>
          </a:p>
        </p:txBody>
      </p:sp>
      <p:sp>
        <p:nvSpPr>
          <p:cNvPr id="11" name="object 11"/>
          <p:cNvSpPr txBox="1"/>
          <p:nvPr/>
        </p:nvSpPr>
        <p:spPr>
          <a:xfrm>
            <a:off x="4373371" y="4081017"/>
            <a:ext cx="640080" cy="177800"/>
          </a:xfrm>
          <a:prstGeom prst="rect">
            <a:avLst/>
          </a:prstGeom>
        </p:spPr>
        <p:txBody>
          <a:bodyPr vert="horz" wrap="square" lIns="0" tIns="12065" rIns="0" bIns="0" rtlCol="0">
            <a:spAutoFit/>
          </a:bodyPr>
          <a:lstStyle/>
          <a:p>
            <a:pPr marL="12700">
              <a:lnSpc>
                <a:spcPct val="100000"/>
              </a:lnSpc>
              <a:spcBef>
                <a:spcPts val="95"/>
              </a:spcBef>
            </a:pPr>
            <a:r>
              <a:rPr sz="1000" b="1" spc="30" dirty="0">
                <a:latin typeface="Segoe UI Semibold"/>
                <a:cs typeface="Segoe UI Semibold"/>
              </a:rPr>
              <a:t>Code</a:t>
            </a:r>
            <a:r>
              <a:rPr sz="1000" b="1" spc="50" dirty="0">
                <a:latin typeface="Segoe UI Semibold"/>
                <a:cs typeface="Segoe UI Semibold"/>
              </a:rPr>
              <a:t> </a:t>
            </a:r>
            <a:r>
              <a:rPr sz="1000" b="1" spc="35" dirty="0">
                <a:latin typeface="Segoe UI Semibold"/>
                <a:cs typeface="Segoe UI Semibold"/>
              </a:rPr>
              <a:t>first</a:t>
            </a:r>
            <a:endParaRPr sz="1000">
              <a:latin typeface="Segoe UI Semibold"/>
              <a:cs typeface="Segoe UI Semibold"/>
            </a:endParaRPr>
          </a:p>
        </p:txBody>
      </p:sp>
      <p:sp>
        <p:nvSpPr>
          <p:cNvPr id="12" name="object 12"/>
          <p:cNvSpPr txBox="1"/>
          <p:nvPr/>
        </p:nvSpPr>
        <p:spPr>
          <a:xfrm>
            <a:off x="4351782" y="4774819"/>
            <a:ext cx="681355" cy="330200"/>
          </a:xfrm>
          <a:prstGeom prst="rect">
            <a:avLst/>
          </a:prstGeom>
        </p:spPr>
        <p:txBody>
          <a:bodyPr vert="horz" wrap="square" lIns="0" tIns="12065" rIns="0" bIns="0" rtlCol="0">
            <a:spAutoFit/>
          </a:bodyPr>
          <a:lstStyle/>
          <a:p>
            <a:pPr marL="29209" marR="5080" indent="-17145">
              <a:lnSpc>
                <a:spcPct val="100000"/>
              </a:lnSpc>
              <a:spcBef>
                <a:spcPts val="95"/>
              </a:spcBef>
            </a:pPr>
            <a:r>
              <a:rPr sz="1000" b="1" spc="45" dirty="0">
                <a:latin typeface="Segoe UI Semibold"/>
                <a:cs typeface="Segoe UI Semibold"/>
              </a:rPr>
              <a:t>(</a:t>
            </a:r>
            <a:r>
              <a:rPr sz="1000" b="1" spc="40" dirty="0">
                <a:latin typeface="Segoe UI Semibold"/>
                <a:cs typeface="Segoe UI Semibold"/>
              </a:rPr>
              <a:t>O</a:t>
            </a:r>
            <a:r>
              <a:rPr sz="1000" b="1" spc="35" dirty="0">
                <a:latin typeface="Segoe UI Semibold"/>
                <a:cs typeface="Segoe UI Semibold"/>
              </a:rPr>
              <a:t>n-</a:t>
            </a:r>
            <a:r>
              <a:rPr sz="1000" b="1" spc="40" dirty="0">
                <a:latin typeface="Segoe UI Semibold"/>
                <a:cs typeface="Segoe UI Semibold"/>
              </a:rPr>
              <a:t>p</a:t>
            </a:r>
            <a:r>
              <a:rPr sz="1000" b="1" spc="45" dirty="0">
                <a:latin typeface="Segoe UI Semibold"/>
                <a:cs typeface="Segoe UI Semibold"/>
              </a:rPr>
              <a:t>r</a:t>
            </a:r>
            <a:r>
              <a:rPr sz="1000" b="1" spc="40" dirty="0">
                <a:latin typeface="Segoe UI Semibold"/>
                <a:cs typeface="Segoe UI Semibold"/>
              </a:rPr>
              <a:t>e</a:t>
            </a:r>
            <a:r>
              <a:rPr sz="1000" b="1" spc="45" dirty="0">
                <a:latin typeface="Segoe UI Semibold"/>
                <a:cs typeface="Segoe UI Semibold"/>
              </a:rPr>
              <a:t>m</a:t>
            </a:r>
            <a:r>
              <a:rPr sz="1000" b="1" spc="-5" dirty="0">
                <a:latin typeface="Segoe UI Semibold"/>
                <a:cs typeface="Segoe UI Semibold"/>
              </a:rPr>
              <a:t>)  </a:t>
            </a:r>
            <a:r>
              <a:rPr sz="1000" b="1" spc="20" dirty="0">
                <a:latin typeface="Segoe UI Semibold"/>
                <a:cs typeface="Segoe UI Semibold"/>
              </a:rPr>
              <a:t>ML</a:t>
            </a:r>
            <a:r>
              <a:rPr sz="1000" b="1" spc="25" dirty="0">
                <a:latin typeface="Segoe UI Semibold"/>
                <a:cs typeface="Segoe UI Semibold"/>
              </a:rPr>
              <a:t> </a:t>
            </a:r>
            <a:r>
              <a:rPr sz="1000" b="1" spc="35" dirty="0">
                <a:latin typeface="Segoe UI Semibold"/>
                <a:cs typeface="Segoe UI Semibold"/>
              </a:rPr>
              <a:t>Server</a:t>
            </a:r>
            <a:endParaRPr sz="1000">
              <a:latin typeface="Segoe UI Semibold"/>
              <a:cs typeface="Segoe UI Semibold"/>
            </a:endParaRPr>
          </a:p>
        </p:txBody>
      </p:sp>
      <p:sp>
        <p:nvSpPr>
          <p:cNvPr id="13" name="object 13"/>
          <p:cNvSpPr txBox="1"/>
          <p:nvPr/>
        </p:nvSpPr>
        <p:spPr>
          <a:xfrm>
            <a:off x="3910710" y="5827572"/>
            <a:ext cx="584200" cy="330200"/>
          </a:xfrm>
          <a:prstGeom prst="rect">
            <a:avLst/>
          </a:prstGeom>
        </p:spPr>
        <p:txBody>
          <a:bodyPr vert="horz" wrap="square" lIns="0" tIns="12065" rIns="0" bIns="0" rtlCol="0">
            <a:spAutoFit/>
          </a:bodyPr>
          <a:lstStyle/>
          <a:p>
            <a:pPr marL="12700">
              <a:lnSpc>
                <a:spcPct val="100000"/>
              </a:lnSpc>
              <a:spcBef>
                <a:spcPts val="95"/>
              </a:spcBef>
            </a:pPr>
            <a:r>
              <a:rPr sz="1000" b="1" spc="45" dirty="0">
                <a:latin typeface="Segoe UI Semibold"/>
                <a:cs typeface="Segoe UI Semibold"/>
              </a:rPr>
              <a:t>O</a:t>
            </a:r>
            <a:r>
              <a:rPr sz="1000" b="1" spc="35" dirty="0">
                <a:latin typeface="Segoe UI Semibold"/>
                <a:cs typeface="Segoe UI Semibold"/>
              </a:rPr>
              <a:t>n-</a:t>
            </a:r>
            <a:r>
              <a:rPr sz="1000" b="1" spc="40" dirty="0">
                <a:latin typeface="Segoe UI Semibold"/>
                <a:cs typeface="Segoe UI Semibold"/>
              </a:rPr>
              <a:t>p</a:t>
            </a:r>
            <a:r>
              <a:rPr sz="1000" b="1" spc="45" dirty="0">
                <a:latin typeface="Segoe UI Semibold"/>
                <a:cs typeface="Segoe UI Semibold"/>
              </a:rPr>
              <a:t>r</a:t>
            </a:r>
            <a:r>
              <a:rPr sz="1000" b="1" spc="40" dirty="0">
                <a:latin typeface="Segoe UI Semibold"/>
                <a:cs typeface="Segoe UI Semibold"/>
              </a:rPr>
              <a:t>e</a:t>
            </a:r>
            <a:r>
              <a:rPr sz="1000" b="1" spc="-5" dirty="0">
                <a:latin typeface="Segoe UI Semibold"/>
                <a:cs typeface="Segoe UI Semibold"/>
              </a:rPr>
              <a:t>m</a:t>
            </a:r>
            <a:endParaRPr sz="1000">
              <a:latin typeface="Segoe UI Semibold"/>
              <a:cs typeface="Segoe UI Semibold"/>
            </a:endParaRPr>
          </a:p>
          <a:p>
            <a:pPr marL="44450">
              <a:lnSpc>
                <a:spcPct val="100000"/>
              </a:lnSpc>
            </a:pPr>
            <a:r>
              <a:rPr sz="1000" b="1" spc="35" dirty="0">
                <a:latin typeface="Segoe UI Semibold"/>
                <a:cs typeface="Segoe UI Semibold"/>
              </a:rPr>
              <a:t>Hadoop</a:t>
            </a:r>
            <a:endParaRPr sz="1000">
              <a:latin typeface="Segoe UI Semibold"/>
              <a:cs typeface="Segoe UI Semibold"/>
            </a:endParaRPr>
          </a:p>
        </p:txBody>
      </p:sp>
      <p:sp>
        <p:nvSpPr>
          <p:cNvPr id="14" name="object 14"/>
          <p:cNvSpPr txBox="1"/>
          <p:nvPr/>
        </p:nvSpPr>
        <p:spPr>
          <a:xfrm>
            <a:off x="4866513" y="5826963"/>
            <a:ext cx="702310" cy="177800"/>
          </a:xfrm>
          <a:prstGeom prst="rect">
            <a:avLst/>
          </a:prstGeom>
        </p:spPr>
        <p:txBody>
          <a:bodyPr vert="horz" wrap="square" lIns="0" tIns="12065" rIns="0" bIns="0" rtlCol="0">
            <a:spAutoFit/>
          </a:bodyPr>
          <a:lstStyle/>
          <a:p>
            <a:pPr marL="12700">
              <a:lnSpc>
                <a:spcPct val="100000"/>
              </a:lnSpc>
              <a:spcBef>
                <a:spcPts val="95"/>
              </a:spcBef>
            </a:pPr>
            <a:r>
              <a:rPr sz="1000" b="1" spc="25" dirty="0">
                <a:latin typeface="Segoe UI Semibold"/>
                <a:cs typeface="Segoe UI Semibold"/>
              </a:rPr>
              <a:t>SQL </a:t>
            </a:r>
            <a:r>
              <a:rPr sz="1000" b="1" spc="35" dirty="0">
                <a:latin typeface="Segoe UI Semibold"/>
                <a:cs typeface="Segoe UI Semibold"/>
              </a:rPr>
              <a:t>Server</a:t>
            </a:r>
            <a:endParaRPr sz="1000">
              <a:latin typeface="Segoe UI Semibold"/>
              <a:cs typeface="Segoe UI Semibold"/>
            </a:endParaRPr>
          </a:p>
        </p:txBody>
      </p:sp>
      <p:sp>
        <p:nvSpPr>
          <p:cNvPr id="15" name="object 15"/>
          <p:cNvSpPr txBox="1"/>
          <p:nvPr/>
        </p:nvSpPr>
        <p:spPr>
          <a:xfrm>
            <a:off x="6404864" y="4742179"/>
            <a:ext cx="464820" cy="330200"/>
          </a:xfrm>
          <a:prstGeom prst="rect">
            <a:avLst/>
          </a:prstGeom>
        </p:spPr>
        <p:txBody>
          <a:bodyPr vert="horz" wrap="square" lIns="0" tIns="12065" rIns="0" bIns="0" rtlCol="0">
            <a:spAutoFit/>
          </a:bodyPr>
          <a:lstStyle/>
          <a:p>
            <a:pPr marL="65405" marR="5080" indent="-53340">
              <a:lnSpc>
                <a:spcPct val="100000"/>
              </a:lnSpc>
              <a:spcBef>
                <a:spcPts val="95"/>
              </a:spcBef>
            </a:pPr>
            <a:r>
              <a:rPr sz="1000" b="1" spc="45" dirty="0">
                <a:latin typeface="Segoe UI Semibold"/>
                <a:cs typeface="Segoe UI Semibold"/>
              </a:rPr>
              <a:t>(</a:t>
            </a:r>
            <a:r>
              <a:rPr sz="1000" b="1" spc="40" dirty="0">
                <a:latin typeface="Segoe UI Semibold"/>
                <a:cs typeface="Segoe UI Semibold"/>
              </a:rPr>
              <a:t>c</a:t>
            </a:r>
            <a:r>
              <a:rPr sz="1000" b="1" spc="45" dirty="0">
                <a:latin typeface="Segoe UI Semibold"/>
                <a:cs typeface="Segoe UI Semibold"/>
              </a:rPr>
              <a:t>lo</a:t>
            </a:r>
            <a:r>
              <a:rPr sz="1000" b="1" spc="35" dirty="0">
                <a:latin typeface="Segoe UI Semibold"/>
                <a:cs typeface="Segoe UI Semibold"/>
              </a:rPr>
              <a:t>u</a:t>
            </a:r>
            <a:r>
              <a:rPr sz="1000" b="1" spc="40" dirty="0">
                <a:latin typeface="Segoe UI Semibold"/>
                <a:cs typeface="Segoe UI Semibold"/>
              </a:rPr>
              <a:t>d</a:t>
            </a:r>
            <a:r>
              <a:rPr sz="1000" b="1" spc="-5" dirty="0">
                <a:latin typeface="Segoe UI Semibold"/>
                <a:cs typeface="Segoe UI Semibold"/>
              </a:rPr>
              <a:t>)  </a:t>
            </a:r>
            <a:r>
              <a:rPr sz="1000" b="1" spc="30" dirty="0">
                <a:latin typeface="Segoe UI Semibold"/>
                <a:cs typeface="Segoe UI Semibold"/>
              </a:rPr>
              <a:t>BYOT</a:t>
            </a:r>
            <a:endParaRPr sz="1000">
              <a:latin typeface="Segoe UI Semibold"/>
              <a:cs typeface="Segoe UI Semibold"/>
            </a:endParaRPr>
          </a:p>
        </p:txBody>
      </p:sp>
      <p:sp>
        <p:nvSpPr>
          <p:cNvPr id="16" name="object 16"/>
          <p:cNvSpPr txBox="1"/>
          <p:nvPr/>
        </p:nvSpPr>
        <p:spPr>
          <a:xfrm>
            <a:off x="5781294" y="5799835"/>
            <a:ext cx="702310" cy="177800"/>
          </a:xfrm>
          <a:prstGeom prst="rect">
            <a:avLst/>
          </a:prstGeom>
        </p:spPr>
        <p:txBody>
          <a:bodyPr vert="horz" wrap="square" lIns="0" tIns="12065" rIns="0" bIns="0" rtlCol="0">
            <a:spAutoFit/>
          </a:bodyPr>
          <a:lstStyle/>
          <a:p>
            <a:pPr marL="12700">
              <a:lnSpc>
                <a:spcPct val="100000"/>
              </a:lnSpc>
              <a:spcBef>
                <a:spcPts val="95"/>
              </a:spcBef>
            </a:pPr>
            <a:r>
              <a:rPr sz="1000" b="1" spc="25" dirty="0">
                <a:latin typeface="Segoe UI Semibold"/>
                <a:cs typeface="Segoe UI Semibold"/>
              </a:rPr>
              <a:t>SQL </a:t>
            </a:r>
            <a:r>
              <a:rPr sz="1000" b="1" spc="35" dirty="0">
                <a:latin typeface="Segoe UI Semibold"/>
                <a:cs typeface="Segoe UI Semibold"/>
              </a:rPr>
              <a:t>Server</a:t>
            </a:r>
            <a:endParaRPr sz="1000">
              <a:latin typeface="Segoe UI Semibold"/>
              <a:cs typeface="Segoe UI Semibold"/>
            </a:endParaRPr>
          </a:p>
        </p:txBody>
      </p:sp>
      <p:sp>
        <p:nvSpPr>
          <p:cNvPr id="17" name="object 17"/>
          <p:cNvSpPr txBox="1"/>
          <p:nvPr/>
        </p:nvSpPr>
        <p:spPr>
          <a:xfrm>
            <a:off x="6887971" y="5799835"/>
            <a:ext cx="518795" cy="177800"/>
          </a:xfrm>
          <a:prstGeom prst="rect">
            <a:avLst/>
          </a:prstGeom>
        </p:spPr>
        <p:txBody>
          <a:bodyPr vert="horz" wrap="square" lIns="0" tIns="12065" rIns="0" bIns="0" rtlCol="0">
            <a:spAutoFit/>
          </a:bodyPr>
          <a:lstStyle/>
          <a:p>
            <a:pPr marL="12700">
              <a:lnSpc>
                <a:spcPct val="100000"/>
              </a:lnSpc>
              <a:spcBef>
                <a:spcPts val="95"/>
              </a:spcBef>
            </a:pPr>
            <a:r>
              <a:rPr sz="1000" b="1" spc="40" dirty="0">
                <a:latin typeface="Segoe UI Semibold"/>
                <a:cs typeface="Segoe UI Semibold"/>
              </a:rPr>
              <a:t>H</a:t>
            </a:r>
            <a:r>
              <a:rPr sz="1000" b="1" spc="35" dirty="0">
                <a:latin typeface="Segoe UI Semibold"/>
                <a:cs typeface="Segoe UI Semibold"/>
              </a:rPr>
              <a:t>a</a:t>
            </a:r>
            <a:r>
              <a:rPr sz="1000" b="1" spc="40" dirty="0">
                <a:latin typeface="Segoe UI Semibold"/>
                <a:cs typeface="Segoe UI Semibold"/>
              </a:rPr>
              <a:t>d</a:t>
            </a:r>
            <a:r>
              <a:rPr sz="1000" b="1" spc="45" dirty="0">
                <a:latin typeface="Segoe UI Semibold"/>
                <a:cs typeface="Segoe UI Semibold"/>
              </a:rPr>
              <a:t>oo</a:t>
            </a:r>
            <a:r>
              <a:rPr sz="1000" b="1" spc="-5" dirty="0">
                <a:latin typeface="Segoe UI Semibold"/>
                <a:cs typeface="Segoe UI Semibold"/>
              </a:rPr>
              <a:t>p</a:t>
            </a:r>
            <a:endParaRPr sz="1000">
              <a:latin typeface="Segoe UI Semibold"/>
              <a:cs typeface="Segoe UI Semibold"/>
            </a:endParaRPr>
          </a:p>
        </p:txBody>
      </p:sp>
      <p:sp>
        <p:nvSpPr>
          <p:cNvPr id="18" name="object 18"/>
          <p:cNvSpPr txBox="1"/>
          <p:nvPr/>
        </p:nvSpPr>
        <p:spPr>
          <a:xfrm>
            <a:off x="7717281" y="5800750"/>
            <a:ext cx="776605" cy="177800"/>
          </a:xfrm>
          <a:prstGeom prst="rect">
            <a:avLst/>
          </a:prstGeom>
        </p:spPr>
        <p:txBody>
          <a:bodyPr vert="horz" wrap="square" lIns="0" tIns="12065" rIns="0" bIns="0" rtlCol="0">
            <a:spAutoFit/>
          </a:bodyPr>
          <a:lstStyle/>
          <a:p>
            <a:pPr marL="12700">
              <a:lnSpc>
                <a:spcPct val="100000"/>
              </a:lnSpc>
              <a:spcBef>
                <a:spcPts val="95"/>
              </a:spcBef>
            </a:pPr>
            <a:r>
              <a:rPr sz="1000" b="1" spc="35" dirty="0">
                <a:latin typeface="Segoe UI Semibold"/>
                <a:cs typeface="Segoe UI Semibold"/>
              </a:rPr>
              <a:t>Azure</a:t>
            </a:r>
            <a:r>
              <a:rPr sz="1000" b="1" spc="50" dirty="0">
                <a:latin typeface="Segoe UI Semibold"/>
                <a:cs typeface="Segoe UI Semibold"/>
              </a:rPr>
              <a:t> </a:t>
            </a:r>
            <a:r>
              <a:rPr sz="1000" b="1" spc="30" dirty="0">
                <a:latin typeface="Segoe UI Semibold"/>
                <a:cs typeface="Segoe UI Semibold"/>
              </a:rPr>
              <a:t>Batch</a:t>
            </a:r>
            <a:endParaRPr sz="1000">
              <a:latin typeface="Segoe UI Semibold"/>
              <a:cs typeface="Segoe UI Semibold"/>
            </a:endParaRPr>
          </a:p>
        </p:txBody>
      </p:sp>
      <p:sp>
        <p:nvSpPr>
          <p:cNvPr id="19" name="object 19"/>
          <p:cNvSpPr txBox="1"/>
          <p:nvPr/>
        </p:nvSpPr>
        <p:spPr>
          <a:xfrm>
            <a:off x="8962770" y="5799835"/>
            <a:ext cx="401320" cy="177800"/>
          </a:xfrm>
          <a:prstGeom prst="rect">
            <a:avLst/>
          </a:prstGeom>
        </p:spPr>
        <p:txBody>
          <a:bodyPr vert="horz" wrap="square" lIns="0" tIns="12065" rIns="0" bIns="0" rtlCol="0">
            <a:spAutoFit/>
          </a:bodyPr>
          <a:lstStyle/>
          <a:p>
            <a:pPr marL="12700">
              <a:lnSpc>
                <a:spcPct val="100000"/>
              </a:lnSpc>
              <a:spcBef>
                <a:spcPts val="95"/>
              </a:spcBef>
            </a:pPr>
            <a:r>
              <a:rPr sz="1000" b="1" spc="45" dirty="0">
                <a:latin typeface="Segoe UI Semibold"/>
                <a:cs typeface="Segoe UI Semibold"/>
              </a:rPr>
              <a:t>D</a:t>
            </a:r>
            <a:r>
              <a:rPr sz="1000" b="1" spc="35" dirty="0">
                <a:latin typeface="Segoe UI Semibold"/>
                <a:cs typeface="Segoe UI Semibold"/>
              </a:rPr>
              <a:t>SV</a:t>
            </a:r>
            <a:r>
              <a:rPr sz="1000" b="1" spc="-5" dirty="0">
                <a:latin typeface="Segoe UI Semibold"/>
                <a:cs typeface="Segoe UI Semibold"/>
              </a:rPr>
              <a:t>M</a:t>
            </a:r>
            <a:endParaRPr sz="1000">
              <a:latin typeface="Segoe UI Semibold"/>
              <a:cs typeface="Segoe UI Semibold"/>
            </a:endParaRPr>
          </a:p>
        </p:txBody>
      </p:sp>
      <p:sp>
        <p:nvSpPr>
          <p:cNvPr id="20" name="object 20"/>
          <p:cNvSpPr txBox="1"/>
          <p:nvPr/>
        </p:nvSpPr>
        <p:spPr>
          <a:xfrm>
            <a:off x="9992359" y="5799835"/>
            <a:ext cx="373380" cy="177800"/>
          </a:xfrm>
          <a:prstGeom prst="rect">
            <a:avLst/>
          </a:prstGeom>
        </p:spPr>
        <p:txBody>
          <a:bodyPr vert="horz" wrap="square" lIns="0" tIns="12065" rIns="0" bIns="0" rtlCol="0">
            <a:spAutoFit/>
          </a:bodyPr>
          <a:lstStyle/>
          <a:p>
            <a:pPr marL="12700">
              <a:lnSpc>
                <a:spcPct val="100000"/>
              </a:lnSpc>
              <a:spcBef>
                <a:spcPts val="95"/>
              </a:spcBef>
            </a:pPr>
            <a:r>
              <a:rPr sz="1000" b="1" spc="35" dirty="0">
                <a:latin typeface="Segoe UI Semibold"/>
                <a:cs typeface="Segoe UI Semibold"/>
              </a:rPr>
              <a:t>S</a:t>
            </a:r>
            <a:r>
              <a:rPr sz="1000" b="1" spc="40" dirty="0">
                <a:latin typeface="Segoe UI Semibold"/>
                <a:cs typeface="Segoe UI Semibold"/>
              </a:rPr>
              <a:t>p</a:t>
            </a:r>
            <a:r>
              <a:rPr sz="1000" b="1" spc="35" dirty="0">
                <a:latin typeface="Segoe UI Semibold"/>
                <a:cs typeface="Segoe UI Semibold"/>
              </a:rPr>
              <a:t>a</a:t>
            </a:r>
            <a:r>
              <a:rPr sz="1000" b="1" spc="45" dirty="0">
                <a:latin typeface="Segoe UI Semibold"/>
                <a:cs typeface="Segoe UI Semibold"/>
              </a:rPr>
              <a:t>r</a:t>
            </a:r>
            <a:r>
              <a:rPr sz="1000" b="1" spc="-5" dirty="0">
                <a:latin typeface="Segoe UI Semibold"/>
                <a:cs typeface="Segoe UI Semibold"/>
              </a:rPr>
              <a:t>k</a:t>
            </a:r>
            <a:endParaRPr sz="1000">
              <a:latin typeface="Segoe UI Semibold"/>
              <a:cs typeface="Segoe UI Semibold"/>
            </a:endParaRPr>
          </a:p>
        </p:txBody>
      </p:sp>
      <p:sp>
        <p:nvSpPr>
          <p:cNvPr id="21" name="object 21"/>
          <p:cNvSpPr txBox="1"/>
          <p:nvPr/>
        </p:nvSpPr>
        <p:spPr>
          <a:xfrm>
            <a:off x="7402830" y="4080459"/>
            <a:ext cx="895985" cy="177800"/>
          </a:xfrm>
          <a:prstGeom prst="rect">
            <a:avLst/>
          </a:prstGeom>
        </p:spPr>
        <p:txBody>
          <a:bodyPr vert="horz" wrap="square" lIns="0" tIns="12065" rIns="0" bIns="0" rtlCol="0">
            <a:spAutoFit/>
          </a:bodyPr>
          <a:lstStyle/>
          <a:p>
            <a:pPr marL="12700">
              <a:lnSpc>
                <a:spcPct val="100000"/>
              </a:lnSpc>
              <a:spcBef>
                <a:spcPts val="95"/>
              </a:spcBef>
            </a:pPr>
            <a:r>
              <a:rPr sz="1000" b="1" spc="30" dirty="0">
                <a:latin typeface="Segoe UI Semibold"/>
                <a:cs typeface="Segoe UI Semibold"/>
              </a:rPr>
              <a:t>Visual</a:t>
            </a:r>
            <a:r>
              <a:rPr sz="1000" b="1" spc="70" dirty="0">
                <a:latin typeface="Segoe UI Semibold"/>
                <a:cs typeface="Segoe UI Semibold"/>
              </a:rPr>
              <a:t> </a:t>
            </a:r>
            <a:r>
              <a:rPr sz="1000" b="1" spc="35" dirty="0">
                <a:latin typeface="Segoe UI Semibold"/>
                <a:cs typeface="Segoe UI Semibold"/>
              </a:rPr>
              <a:t>tooling</a:t>
            </a:r>
            <a:endParaRPr sz="1000">
              <a:latin typeface="Segoe UI Semibold"/>
              <a:cs typeface="Segoe UI Semibold"/>
            </a:endParaRPr>
          </a:p>
        </p:txBody>
      </p:sp>
      <p:sp>
        <p:nvSpPr>
          <p:cNvPr id="22" name="object 22"/>
          <p:cNvSpPr txBox="1"/>
          <p:nvPr/>
        </p:nvSpPr>
        <p:spPr>
          <a:xfrm>
            <a:off x="7474077" y="4763515"/>
            <a:ext cx="752475" cy="330200"/>
          </a:xfrm>
          <a:prstGeom prst="rect">
            <a:avLst/>
          </a:prstGeom>
        </p:spPr>
        <p:txBody>
          <a:bodyPr vert="horz" wrap="square" lIns="0" tIns="12065" rIns="0" bIns="0" rtlCol="0">
            <a:spAutoFit/>
          </a:bodyPr>
          <a:lstStyle/>
          <a:p>
            <a:pPr marL="1270" algn="ctr">
              <a:lnSpc>
                <a:spcPct val="100000"/>
              </a:lnSpc>
              <a:spcBef>
                <a:spcPts val="95"/>
              </a:spcBef>
            </a:pPr>
            <a:r>
              <a:rPr sz="1000" b="1" spc="35" dirty="0">
                <a:latin typeface="Segoe UI Semibold"/>
                <a:cs typeface="Segoe UI Semibold"/>
              </a:rPr>
              <a:t>(cloud)</a:t>
            </a:r>
            <a:endParaRPr sz="1000">
              <a:latin typeface="Segoe UI Semibold"/>
              <a:cs typeface="Segoe UI Semibold"/>
            </a:endParaRPr>
          </a:p>
          <a:p>
            <a:pPr algn="ctr">
              <a:lnSpc>
                <a:spcPct val="100000"/>
              </a:lnSpc>
            </a:pPr>
            <a:r>
              <a:rPr sz="1000" b="1" spc="25" dirty="0">
                <a:latin typeface="Segoe UI Semibold"/>
                <a:cs typeface="Segoe UI Semibold"/>
              </a:rPr>
              <a:t>AML </a:t>
            </a:r>
            <a:r>
              <a:rPr sz="1000" b="1" spc="35" dirty="0">
                <a:latin typeface="Segoe UI Semibold"/>
                <a:cs typeface="Segoe UI Semibold"/>
              </a:rPr>
              <a:t>Studio</a:t>
            </a:r>
            <a:endParaRPr sz="1000">
              <a:latin typeface="Segoe UI Semibold"/>
              <a:cs typeface="Segoe UI Semibold"/>
            </a:endParaRPr>
          </a:p>
        </p:txBody>
      </p:sp>
      <p:sp>
        <p:nvSpPr>
          <p:cNvPr id="23" name="object 23"/>
          <p:cNvSpPr txBox="1"/>
          <p:nvPr/>
        </p:nvSpPr>
        <p:spPr>
          <a:xfrm>
            <a:off x="11189969" y="2327910"/>
            <a:ext cx="598170" cy="177800"/>
          </a:xfrm>
          <a:prstGeom prst="rect">
            <a:avLst/>
          </a:prstGeom>
        </p:spPr>
        <p:txBody>
          <a:bodyPr vert="horz" wrap="square" lIns="0" tIns="12065" rIns="0" bIns="0" rtlCol="0">
            <a:spAutoFit/>
          </a:bodyPr>
          <a:lstStyle/>
          <a:p>
            <a:pPr marL="12700">
              <a:lnSpc>
                <a:spcPct val="100000"/>
              </a:lnSpc>
              <a:spcBef>
                <a:spcPts val="95"/>
              </a:spcBef>
            </a:pPr>
            <a:r>
              <a:rPr sz="1000" b="1" spc="45" dirty="0">
                <a:latin typeface="Segoe UI Semibold"/>
                <a:cs typeface="Segoe UI Semibold"/>
              </a:rPr>
              <a:t>Co</a:t>
            </a:r>
            <a:r>
              <a:rPr sz="1000" b="1" spc="35" dirty="0">
                <a:latin typeface="Segoe UI Semibold"/>
                <a:cs typeface="Segoe UI Semibold"/>
              </a:rPr>
              <a:t>n</a:t>
            </a:r>
            <a:r>
              <a:rPr sz="1000" b="1" spc="40" dirty="0">
                <a:latin typeface="Segoe UI Semibold"/>
                <a:cs typeface="Segoe UI Semibold"/>
              </a:rPr>
              <a:t>s</a:t>
            </a:r>
            <a:r>
              <a:rPr sz="1000" b="1" spc="35" dirty="0">
                <a:latin typeface="Segoe UI Semibold"/>
                <a:cs typeface="Segoe UI Semibold"/>
              </a:rPr>
              <a:t>u</a:t>
            </a:r>
            <a:r>
              <a:rPr sz="1000" b="1" spc="45" dirty="0">
                <a:latin typeface="Segoe UI Semibold"/>
                <a:cs typeface="Segoe UI Semibold"/>
              </a:rPr>
              <a:t>m</a:t>
            </a:r>
            <a:r>
              <a:rPr sz="1000" b="1" spc="-5" dirty="0">
                <a:latin typeface="Segoe UI Semibold"/>
                <a:cs typeface="Segoe UI Semibold"/>
              </a:rPr>
              <a:t>e</a:t>
            </a:r>
            <a:endParaRPr sz="1000">
              <a:latin typeface="Segoe UI Semibold"/>
              <a:cs typeface="Segoe UI Semibold"/>
            </a:endParaRPr>
          </a:p>
        </p:txBody>
      </p:sp>
      <p:sp>
        <p:nvSpPr>
          <p:cNvPr id="24" name="object 24"/>
          <p:cNvSpPr txBox="1"/>
          <p:nvPr/>
        </p:nvSpPr>
        <p:spPr>
          <a:xfrm>
            <a:off x="11051285" y="3174237"/>
            <a:ext cx="872490" cy="330200"/>
          </a:xfrm>
          <a:prstGeom prst="rect">
            <a:avLst/>
          </a:prstGeom>
        </p:spPr>
        <p:txBody>
          <a:bodyPr vert="horz" wrap="square" lIns="0" tIns="12065" rIns="0" bIns="0" rtlCol="0">
            <a:spAutoFit/>
          </a:bodyPr>
          <a:lstStyle/>
          <a:p>
            <a:pPr marL="12700" marR="5080" indent="126364">
              <a:lnSpc>
                <a:spcPct val="100000"/>
              </a:lnSpc>
              <a:spcBef>
                <a:spcPts val="95"/>
              </a:spcBef>
            </a:pPr>
            <a:r>
              <a:rPr sz="1000" b="1" spc="35" dirty="0">
                <a:latin typeface="Segoe UI Semibold"/>
                <a:cs typeface="Segoe UI Semibold"/>
              </a:rPr>
              <a:t>Cognitive  services,</a:t>
            </a:r>
            <a:r>
              <a:rPr sz="1000" b="1" spc="70" dirty="0">
                <a:latin typeface="Segoe UI Semibold"/>
                <a:cs typeface="Segoe UI Semibold"/>
              </a:rPr>
              <a:t> </a:t>
            </a:r>
            <a:r>
              <a:rPr sz="1000" b="1" spc="30" dirty="0">
                <a:latin typeface="Segoe UI Semibold"/>
                <a:cs typeface="Segoe UI Semibold"/>
              </a:rPr>
              <a:t>bots</a:t>
            </a:r>
            <a:endParaRPr sz="1000">
              <a:latin typeface="Segoe UI Semibold"/>
              <a:cs typeface="Segoe UI Semibold"/>
            </a:endParaRPr>
          </a:p>
        </p:txBody>
      </p:sp>
      <p:sp>
        <p:nvSpPr>
          <p:cNvPr id="25" name="object 25"/>
          <p:cNvSpPr/>
          <p:nvPr/>
        </p:nvSpPr>
        <p:spPr>
          <a:xfrm>
            <a:off x="4640453" y="1811273"/>
            <a:ext cx="111760" cy="541020"/>
          </a:xfrm>
          <a:custGeom>
            <a:avLst/>
            <a:gdLst/>
            <a:ahLst/>
            <a:cxnLst/>
            <a:rect l="l" t="t" r="r" b="b"/>
            <a:pathLst>
              <a:path w="111760" h="541019">
                <a:moveTo>
                  <a:pt x="65659" y="0"/>
                </a:moveTo>
                <a:lnTo>
                  <a:pt x="45847" y="0"/>
                </a:lnTo>
                <a:lnTo>
                  <a:pt x="45847" y="19812"/>
                </a:lnTo>
                <a:lnTo>
                  <a:pt x="65659" y="19812"/>
                </a:lnTo>
                <a:lnTo>
                  <a:pt x="65659" y="0"/>
                </a:lnTo>
                <a:close/>
              </a:path>
              <a:path w="111760" h="541019">
                <a:moveTo>
                  <a:pt x="65659" y="39624"/>
                </a:moveTo>
                <a:lnTo>
                  <a:pt x="45847" y="39624"/>
                </a:lnTo>
                <a:lnTo>
                  <a:pt x="45847" y="59436"/>
                </a:lnTo>
                <a:lnTo>
                  <a:pt x="65659" y="59436"/>
                </a:lnTo>
                <a:lnTo>
                  <a:pt x="65659" y="39624"/>
                </a:lnTo>
                <a:close/>
              </a:path>
              <a:path w="111760" h="541019">
                <a:moveTo>
                  <a:pt x="65659" y="79248"/>
                </a:moveTo>
                <a:lnTo>
                  <a:pt x="45847" y="79248"/>
                </a:lnTo>
                <a:lnTo>
                  <a:pt x="45847" y="99060"/>
                </a:lnTo>
                <a:lnTo>
                  <a:pt x="65659" y="99060"/>
                </a:lnTo>
                <a:lnTo>
                  <a:pt x="65659" y="79248"/>
                </a:lnTo>
                <a:close/>
              </a:path>
              <a:path w="111760" h="541019">
                <a:moveTo>
                  <a:pt x="65659" y="118872"/>
                </a:moveTo>
                <a:lnTo>
                  <a:pt x="45847" y="118872"/>
                </a:lnTo>
                <a:lnTo>
                  <a:pt x="45847" y="138684"/>
                </a:lnTo>
                <a:lnTo>
                  <a:pt x="65659" y="138684"/>
                </a:lnTo>
                <a:lnTo>
                  <a:pt x="65659" y="118872"/>
                </a:lnTo>
                <a:close/>
              </a:path>
              <a:path w="111760" h="541019">
                <a:moveTo>
                  <a:pt x="65659" y="158496"/>
                </a:moveTo>
                <a:lnTo>
                  <a:pt x="45847" y="158496"/>
                </a:lnTo>
                <a:lnTo>
                  <a:pt x="45847" y="178308"/>
                </a:lnTo>
                <a:lnTo>
                  <a:pt x="65659" y="178308"/>
                </a:lnTo>
                <a:lnTo>
                  <a:pt x="65659" y="158496"/>
                </a:lnTo>
                <a:close/>
              </a:path>
              <a:path w="111760" h="541019">
                <a:moveTo>
                  <a:pt x="65659" y="198120"/>
                </a:moveTo>
                <a:lnTo>
                  <a:pt x="45847" y="198120"/>
                </a:lnTo>
                <a:lnTo>
                  <a:pt x="45847" y="217931"/>
                </a:lnTo>
                <a:lnTo>
                  <a:pt x="65659" y="217931"/>
                </a:lnTo>
                <a:lnTo>
                  <a:pt x="65659" y="198120"/>
                </a:lnTo>
                <a:close/>
              </a:path>
              <a:path w="111760" h="541019">
                <a:moveTo>
                  <a:pt x="65659" y="237743"/>
                </a:moveTo>
                <a:lnTo>
                  <a:pt x="45847" y="237743"/>
                </a:lnTo>
                <a:lnTo>
                  <a:pt x="45847" y="257555"/>
                </a:lnTo>
                <a:lnTo>
                  <a:pt x="65659" y="257555"/>
                </a:lnTo>
                <a:lnTo>
                  <a:pt x="65659" y="237743"/>
                </a:lnTo>
                <a:close/>
              </a:path>
              <a:path w="111760" h="541019">
                <a:moveTo>
                  <a:pt x="65659" y="277367"/>
                </a:moveTo>
                <a:lnTo>
                  <a:pt x="45847" y="277367"/>
                </a:lnTo>
                <a:lnTo>
                  <a:pt x="45847" y="297179"/>
                </a:lnTo>
                <a:lnTo>
                  <a:pt x="65659" y="297179"/>
                </a:lnTo>
                <a:lnTo>
                  <a:pt x="65659" y="277367"/>
                </a:lnTo>
                <a:close/>
              </a:path>
              <a:path w="111760" h="541019">
                <a:moveTo>
                  <a:pt x="65659" y="316991"/>
                </a:moveTo>
                <a:lnTo>
                  <a:pt x="45847" y="316991"/>
                </a:lnTo>
                <a:lnTo>
                  <a:pt x="45847" y="336803"/>
                </a:lnTo>
                <a:lnTo>
                  <a:pt x="65659" y="336803"/>
                </a:lnTo>
                <a:lnTo>
                  <a:pt x="65659" y="316991"/>
                </a:lnTo>
                <a:close/>
              </a:path>
              <a:path w="111760" h="541019">
                <a:moveTo>
                  <a:pt x="65659" y="356615"/>
                </a:moveTo>
                <a:lnTo>
                  <a:pt x="45847" y="356615"/>
                </a:lnTo>
                <a:lnTo>
                  <a:pt x="45847" y="376427"/>
                </a:lnTo>
                <a:lnTo>
                  <a:pt x="65659" y="376427"/>
                </a:lnTo>
                <a:lnTo>
                  <a:pt x="65659" y="356615"/>
                </a:lnTo>
                <a:close/>
              </a:path>
              <a:path w="111760" h="541019">
                <a:moveTo>
                  <a:pt x="65659" y="396239"/>
                </a:moveTo>
                <a:lnTo>
                  <a:pt x="45847" y="396239"/>
                </a:lnTo>
                <a:lnTo>
                  <a:pt x="45847" y="416051"/>
                </a:lnTo>
                <a:lnTo>
                  <a:pt x="65659" y="416051"/>
                </a:lnTo>
                <a:lnTo>
                  <a:pt x="65659" y="396239"/>
                </a:lnTo>
                <a:close/>
              </a:path>
              <a:path w="111760" h="541019">
                <a:moveTo>
                  <a:pt x="11049" y="433324"/>
                </a:moveTo>
                <a:lnTo>
                  <a:pt x="6350" y="436117"/>
                </a:lnTo>
                <a:lnTo>
                  <a:pt x="1524" y="438912"/>
                </a:lnTo>
                <a:lnTo>
                  <a:pt x="0" y="444880"/>
                </a:lnTo>
                <a:lnTo>
                  <a:pt x="2794" y="449706"/>
                </a:lnTo>
                <a:lnTo>
                  <a:pt x="55752" y="540512"/>
                </a:lnTo>
                <a:lnTo>
                  <a:pt x="67233" y="520826"/>
                </a:lnTo>
                <a:lnTo>
                  <a:pt x="45847" y="520826"/>
                </a:lnTo>
                <a:lnTo>
                  <a:pt x="45847" y="515112"/>
                </a:lnTo>
                <a:lnTo>
                  <a:pt x="47688" y="515112"/>
                </a:lnTo>
                <a:lnTo>
                  <a:pt x="55752" y="501287"/>
                </a:lnTo>
                <a:lnTo>
                  <a:pt x="52260" y="495300"/>
                </a:lnTo>
                <a:lnTo>
                  <a:pt x="45847" y="495300"/>
                </a:lnTo>
                <a:lnTo>
                  <a:pt x="45847" y="484305"/>
                </a:lnTo>
                <a:lnTo>
                  <a:pt x="19812" y="439674"/>
                </a:lnTo>
                <a:lnTo>
                  <a:pt x="17145" y="434975"/>
                </a:lnTo>
                <a:lnTo>
                  <a:pt x="11049" y="433324"/>
                </a:lnTo>
                <a:close/>
              </a:path>
              <a:path w="111760" h="541019">
                <a:moveTo>
                  <a:pt x="47688" y="515112"/>
                </a:moveTo>
                <a:lnTo>
                  <a:pt x="45847" y="515112"/>
                </a:lnTo>
                <a:lnTo>
                  <a:pt x="45847" y="520826"/>
                </a:lnTo>
                <a:lnTo>
                  <a:pt x="65659" y="520826"/>
                </a:lnTo>
                <a:lnTo>
                  <a:pt x="65659" y="515874"/>
                </a:lnTo>
                <a:lnTo>
                  <a:pt x="47244" y="515874"/>
                </a:lnTo>
                <a:lnTo>
                  <a:pt x="47688" y="515112"/>
                </a:lnTo>
                <a:close/>
              </a:path>
              <a:path w="111760" h="541019">
                <a:moveTo>
                  <a:pt x="70566" y="515112"/>
                </a:moveTo>
                <a:lnTo>
                  <a:pt x="65659" y="515112"/>
                </a:lnTo>
                <a:lnTo>
                  <a:pt x="65659" y="520826"/>
                </a:lnTo>
                <a:lnTo>
                  <a:pt x="67233" y="520826"/>
                </a:lnTo>
                <a:lnTo>
                  <a:pt x="70566" y="515112"/>
                </a:lnTo>
                <a:close/>
              </a:path>
              <a:path w="111760" h="541019">
                <a:moveTo>
                  <a:pt x="55752" y="501287"/>
                </a:moveTo>
                <a:lnTo>
                  <a:pt x="47244" y="515874"/>
                </a:lnTo>
                <a:lnTo>
                  <a:pt x="64262" y="515874"/>
                </a:lnTo>
                <a:lnTo>
                  <a:pt x="55752" y="501287"/>
                </a:lnTo>
                <a:close/>
              </a:path>
              <a:path w="111760" h="541019">
                <a:moveTo>
                  <a:pt x="65659" y="484305"/>
                </a:moveTo>
                <a:lnTo>
                  <a:pt x="55752" y="501287"/>
                </a:lnTo>
                <a:lnTo>
                  <a:pt x="64262" y="515874"/>
                </a:lnTo>
                <a:lnTo>
                  <a:pt x="65659" y="515874"/>
                </a:lnTo>
                <a:lnTo>
                  <a:pt x="65659" y="515112"/>
                </a:lnTo>
                <a:lnTo>
                  <a:pt x="70566" y="515112"/>
                </a:lnTo>
                <a:lnTo>
                  <a:pt x="82121" y="495300"/>
                </a:lnTo>
                <a:lnTo>
                  <a:pt x="65659" y="495300"/>
                </a:lnTo>
                <a:lnTo>
                  <a:pt x="65659" y="484305"/>
                </a:lnTo>
                <a:close/>
              </a:path>
              <a:path w="111760" h="541019">
                <a:moveTo>
                  <a:pt x="45847" y="484305"/>
                </a:moveTo>
                <a:lnTo>
                  <a:pt x="45847" y="495300"/>
                </a:lnTo>
                <a:lnTo>
                  <a:pt x="52260" y="495300"/>
                </a:lnTo>
                <a:lnTo>
                  <a:pt x="45847" y="484305"/>
                </a:lnTo>
                <a:close/>
              </a:path>
              <a:path w="111760" h="541019">
                <a:moveTo>
                  <a:pt x="65659" y="475488"/>
                </a:moveTo>
                <a:lnTo>
                  <a:pt x="45847" y="475488"/>
                </a:lnTo>
                <a:lnTo>
                  <a:pt x="45847" y="484305"/>
                </a:lnTo>
                <a:lnTo>
                  <a:pt x="52260" y="495300"/>
                </a:lnTo>
                <a:lnTo>
                  <a:pt x="59245" y="495300"/>
                </a:lnTo>
                <a:lnTo>
                  <a:pt x="65659" y="484305"/>
                </a:lnTo>
                <a:lnTo>
                  <a:pt x="65659" y="475488"/>
                </a:lnTo>
                <a:close/>
              </a:path>
              <a:path w="111760" h="541019">
                <a:moveTo>
                  <a:pt x="100457" y="433324"/>
                </a:moveTo>
                <a:lnTo>
                  <a:pt x="94361" y="434975"/>
                </a:lnTo>
                <a:lnTo>
                  <a:pt x="91694" y="439674"/>
                </a:lnTo>
                <a:lnTo>
                  <a:pt x="65659" y="484305"/>
                </a:lnTo>
                <a:lnTo>
                  <a:pt x="65659" y="495300"/>
                </a:lnTo>
                <a:lnTo>
                  <a:pt x="82121" y="495300"/>
                </a:lnTo>
                <a:lnTo>
                  <a:pt x="108712" y="449706"/>
                </a:lnTo>
                <a:lnTo>
                  <a:pt x="111506" y="444880"/>
                </a:lnTo>
                <a:lnTo>
                  <a:pt x="109982" y="438912"/>
                </a:lnTo>
                <a:lnTo>
                  <a:pt x="105156" y="436117"/>
                </a:lnTo>
                <a:lnTo>
                  <a:pt x="100457" y="433324"/>
                </a:lnTo>
                <a:close/>
              </a:path>
              <a:path w="111760" h="541019">
                <a:moveTo>
                  <a:pt x="65659" y="435863"/>
                </a:moveTo>
                <a:lnTo>
                  <a:pt x="45847" y="435863"/>
                </a:lnTo>
                <a:lnTo>
                  <a:pt x="45847" y="455675"/>
                </a:lnTo>
                <a:lnTo>
                  <a:pt x="65659" y="455675"/>
                </a:lnTo>
                <a:lnTo>
                  <a:pt x="65659" y="435863"/>
                </a:lnTo>
                <a:close/>
              </a:path>
            </a:pathLst>
          </a:custGeom>
          <a:solidFill>
            <a:srgbClr val="0078D6"/>
          </a:solidFill>
        </p:spPr>
        <p:txBody>
          <a:bodyPr wrap="square" lIns="0" tIns="0" rIns="0" bIns="0" rtlCol="0"/>
          <a:lstStyle/>
          <a:p>
            <a:endParaRPr/>
          </a:p>
        </p:txBody>
      </p:sp>
      <p:sp>
        <p:nvSpPr>
          <p:cNvPr id="26" name="object 26"/>
          <p:cNvSpPr/>
          <p:nvPr/>
        </p:nvSpPr>
        <p:spPr>
          <a:xfrm>
            <a:off x="4686300" y="1811273"/>
            <a:ext cx="6860540" cy="487045"/>
          </a:xfrm>
          <a:custGeom>
            <a:avLst/>
            <a:gdLst/>
            <a:ahLst/>
            <a:cxnLst/>
            <a:rect l="l" t="t" r="r" b="b"/>
            <a:pathLst>
              <a:path w="6860540" h="487044">
                <a:moveTo>
                  <a:pt x="19812" y="0"/>
                </a:moveTo>
                <a:lnTo>
                  <a:pt x="0" y="0"/>
                </a:lnTo>
                <a:lnTo>
                  <a:pt x="0" y="19812"/>
                </a:lnTo>
                <a:lnTo>
                  <a:pt x="19812" y="19812"/>
                </a:lnTo>
                <a:lnTo>
                  <a:pt x="19812" y="0"/>
                </a:lnTo>
                <a:close/>
              </a:path>
              <a:path w="6860540" h="487044">
                <a:moveTo>
                  <a:pt x="19812" y="39624"/>
                </a:moveTo>
                <a:lnTo>
                  <a:pt x="0" y="39624"/>
                </a:lnTo>
                <a:lnTo>
                  <a:pt x="0" y="59436"/>
                </a:lnTo>
                <a:lnTo>
                  <a:pt x="19812" y="59436"/>
                </a:lnTo>
                <a:lnTo>
                  <a:pt x="19812" y="39624"/>
                </a:lnTo>
                <a:close/>
              </a:path>
              <a:path w="6860540" h="487044">
                <a:moveTo>
                  <a:pt x="19812" y="79248"/>
                </a:moveTo>
                <a:lnTo>
                  <a:pt x="0" y="79248"/>
                </a:lnTo>
                <a:lnTo>
                  <a:pt x="0" y="99060"/>
                </a:lnTo>
                <a:lnTo>
                  <a:pt x="19812" y="99060"/>
                </a:lnTo>
                <a:lnTo>
                  <a:pt x="19812" y="79248"/>
                </a:lnTo>
                <a:close/>
              </a:path>
              <a:path w="6860540" h="487044">
                <a:moveTo>
                  <a:pt x="19812" y="118872"/>
                </a:moveTo>
                <a:lnTo>
                  <a:pt x="0" y="118872"/>
                </a:lnTo>
                <a:lnTo>
                  <a:pt x="0" y="138684"/>
                </a:lnTo>
                <a:lnTo>
                  <a:pt x="19812" y="138684"/>
                </a:lnTo>
                <a:lnTo>
                  <a:pt x="19812" y="118872"/>
                </a:lnTo>
                <a:close/>
              </a:path>
              <a:path w="6860540" h="487044">
                <a:moveTo>
                  <a:pt x="19812" y="158496"/>
                </a:moveTo>
                <a:lnTo>
                  <a:pt x="0" y="158496"/>
                </a:lnTo>
                <a:lnTo>
                  <a:pt x="0" y="178308"/>
                </a:lnTo>
                <a:lnTo>
                  <a:pt x="19812" y="178308"/>
                </a:lnTo>
                <a:lnTo>
                  <a:pt x="19812" y="158496"/>
                </a:lnTo>
                <a:close/>
              </a:path>
              <a:path w="6860540" h="487044">
                <a:moveTo>
                  <a:pt x="19812" y="198120"/>
                </a:moveTo>
                <a:lnTo>
                  <a:pt x="0" y="198120"/>
                </a:lnTo>
                <a:lnTo>
                  <a:pt x="0" y="217931"/>
                </a:lnTo>
                <a:lnTo>
                  <a:pt x="19812" y="217931"/>
                </a:lnTo>
                <a:lnTo>
                  <a:pt x="19812" y="198120"/>
                </a:lnTo>
                <a:close/>
              </a:path>
              <a:path w="6860540" h="487044">
                <a:moveTo>
                  <a:pt x="14096" y="237743"/>
                </a:moveTo>
                <a:lnTo>
                  <a:pt x="0" y="237743"/>
                </a:lnTo>
                <a:lnTo>
                  <a:pt x="0" y="248920"/>
                </a:lnTo>
                <a:lnTo>
                  <a:pt x="4445" y="253364"/>
                </a:lnTo>
                <a:lnTo>
                  <a:pt x="24002" y="253364"/>
                </a:lnTo>
                <a:lnTo>
                  <a:pt x="24002" y="243459"/>
                </a:lnTo>
                <a:lnTo>
                  <a:pt x="19812" y="243459"/>
                </a:lnTo>
                <a:lnTo>
                  <a:pt x="14096" y="237743"/>
                </a:lnTo>
                <a:close/>
              </a:path>
              <a:path w="6860540" h="487044">
                <a:moveTo>
                  <a:pt x="24002" y="233552"/>
                </a:moveTo>
                <a:lnTo>
                  <a:pt x="9905" y="233552"/>
                </a:lnTo>
                <a:lnTo>
                  <a:pt x="19812" y="243459"/>
                </a:lnTo>
                <a:lnTo>
                  <a:pt x="19812" y="237743"/>
                </a:lnTo>
                <a:lnTo>
                  <a:pt x="24002" y="237743"/>
                </a:lnTo>
                <a:lnTo>
                  <a:pt x="24002" y="233552"/>
                </a:lnTo>
                <a:close/>
              </a:path>
              <a:path w="6860540" h="487044">
                <a:moveTo>
                  <a:pt x="24002" y="237743"/>
                </a:moveTo>
                <a:lnTo>
                  <a:pt x="19812" y="237743"/>
                </a:lnTo>
                <a:lnTo>
                  <a:pt x="19812" y="243459"/>
                </a:lnTo>
                <a:lnTo>
                  <a:pt x="24002" y="243459"/>
                </a:lnTo>
                <a:lnTo>
                  <a:pt x="24002" y="237743"/>
                </a:lnTo>
                <a:close/>
              </a:path>
              <a:path w="6860540" h="487044">
                <a:moveTo>
                  <a:pt x="63626" y="233552"/>
                </a:moveTo>
                <a:lnTo>
                  <a:pt x="43814" y="233552"/>
                </a:lnTo>
                <a:lnTo>
                  <a:pt x="43814" y="253364"/>
                </a:lnTo>
                <a:lnTo>
                  <a:pt x="63626" y="253364"/>
                </a:lnTo>
                <a:lnTo>
                  <a:pt x="63626" y="233552"/>
                </a:lnTo>
                <a:close/>
              </a:path>
              <a:path w="6860540" h="487044">
                <a:moveTo>
                  <a:pt x="103250" y="233552"/>
                </a:moveTo>
                <a:lnTo>
                  <a:pt x="83438" y="233552"/>
                </a:lnTo>
                <a:lnTo>
                  <a:pt x="83438" y="253364"/>
                </a:lnTo>
                <a:lnTo>
                  <a:pt x="103250" y="253364"/>
                </a:lnTo>
                <a:lnTo>
                  <a:pt x="103250" y="233552"/>
                </a:lnTo>
                <a:close/>
              </a:path>
              <a:path w="6860540" h="487044">
                <a:moveTo>
                  <a:pt x="142875" y="233552"/>
                </a:moveTo>
                <a:lnTo>
                  <a:pt x="123062" y="233552"/>
                </a:lnTo>
                <a:lnTo>
                  <a:pt x="123062" y="253364"/>
                </a:lnTo>
                <a:lnTo>
                  <a:pt x="142875" y="253364"/>
                </a:lnTo>
                <a:lnTo>
                  <a:pt x="142875" y="233552"/>
                </a:lnTo>
                <a:close/>
              </a:path>
              <a:path w="6860540" h="487044">
                <a:moveTo>
                  <a:pt x="182499" y="233552"/>
                </a:moveTo>
                <a:lnTo>
                  <a:pt x="162687" y="233552"/>
                </a:lnTo>
                <a:lnTo>
                  <a:pt x="162687" y="253364"/>
                </a:lnTo>
                <a:lnTo>
                  <a:pt x="182499" y="253364"/>
                </a:lnTo>
                <a:lnTo>
                  <a:pt x="182499" y="233552"/>
                </a:lnTo>
                <a:close/>
              </a:path>
              <a:path w="6860540" h="487044">
                <a:moveTo>
                  <a:pt x="222123" y="233552"/>
                </a:moveTo>
                <a:lnTo>
                  <a:pt x="202311" y="233552"/>
                </a:lnTo>
                <a:lnTo>
                  <a:pt x="202311" y="253364"/>
                </a:lnTo>
                <a:lnTo>
                  <a:pt x="222123" y="253364"/>
                </a:lnTo>
                <a:lnTo>
                  <a:pt x="222123" y="233552"/>
                </a:lnTo>
                <a:close/>
              </a:path>
              <a:path w="6860540" h="487044">
                <a:moveTo>
                  <a:pt x="261747" y="233552"/>
                </a:moveTo>
                <a:lnTo>
                  <a:pt x="241935" y="233552"/>
                </a:lnTo>
                <a:lnTo>
                  <a:pt x="241935" y="253364"/>
                </a:lnTo>
                <a:lnTo>
                  <a:pt x="261747" y="253364"/>
                </a:lnTo>
                <a:lnTo>
                  <a:pt x="261747" y="233552"/>
                </a:lnTo>
                <a:close/>
              </a:path>
              <a:path w="6860540" h="487044">
                <a:moveTo>
                  <a:pt x="301371" y="233552"/>
                </a:moveTo>
                <a:lnTo>
                  <a:pt x="281559" y="233552"/>
                </a:lnTo>
                <a:lnTo>
                  <a:pt x="281559" y="253364"/>
                </a:lnTo>
                <a:lnTo>
                  <a:pt x="301371" y="253364"/>
                </a:lnTo>
                <a:lnTo>
                  <a:pt x="301371" y="233552"/>
                </a:lnTo>
                <a:close/>
              </a:path>
              <a:path w="6860540" h="487044">
                <a:moveTo>
                  <a:pt x="340995" y="233552"/>
                </a:moveTo>
                <a:lnTo>
                  <a:pt x="321183" y="233552"/>
                </a:lnTo>
                <a:lnTo>
                  <a:pt x="321183" y="253364"/>
                </a:lnTo>
                <a:lnTo>
                  <a:pt x="340995" y="253364"/>
                </a:lnTo>
                <a:lnTo>
                  <a:pt x="340995" y="233552"/>
                </a:lnTo>
                <a:close/>
              </a:path>
              <a:path w="6860540" h="487044">
                <a:moveTo>
                  <a:pt x="380619" y="233552"/>
                </a:moveTo>
                <a:lnTo>
                  <a:pt x="360807" y="233552"/>
                </a:lnTo>
                <a:lnTo>
                  <a:pt x="360807" y="253364"/>
                </a:lnTo>
                <a:lnTo>
                  <a:pt x="380619" y="253364"/>
                </a:lnTo>
                <a:lnTo>
                  <a:pt x="380619" y="233552"/>
                </a:lnTo>
                <a:close/>
              </a:path>
              <a:path w="6860540" h="487044">
                <a:moveTo>
                  <a:pt x="420242" y="233552"/>
                </a:moveTo>
                <a:lnTo>
                  <a:pt x="400430" y="233552"/>
                </a:lnTo>
                <a:lnTo>
                  <a:pt x="400430" y="253364"/>
                </a:lnTo>
                <a:lnTo>
                  <a:pt x="420242" y="253364"/>
                </a:lnTo>
                <a:lnTo>
                  <a:pt x="420242" y="233552"/>
                </a:lnTo>
                <a:close/>
              </a:path>
              <a:path w="6860540" h="487044">
                <a:moveTo>
                  <a:pt x="459866" y="233552"/>
                </a:moveTo>
                <a:lnTo>
                  <a:pt x="440054" y="233552"/>
                </a:lnTo>
                <a:lnTo>
                  <a:pt x="440054" y="253364"/>
                </a:lnTo>
                <a:lnTo>
                  <a:pt x="459866" y="253364"/>
                </a:lnTo>
                <a:lnTo>
                  <a:pt x="459866" y="233552"/>
                </a:lnTo>
                <a:close/>
              </a:path>
              <a:path w="6860540" h="487044">
                <a:moveTo>
                  <a:pt x="499490" y="233552"/>
                </a:moveTo>
                <a:lnTo>
                  <a:pt x="479678" y="233552"/>
                </a:lnTo>
                <a:lnTo>
                  <a:pt x="479678" y="253364"/>
                </a:lnTo>
                <a:lnTo>
                  <a:pt x="499490" y="253364"/>
                </a:lnTo>
                <a:lnTo>
                  <a:pt x="499490" y="233552"/>
                </a:lnTo>
                <a:close/>
              </a:path>
              <a:path w="6860540" h="487044">
                <a:moveTo>
                  <a:pt x="539114" y="233552"/>
                </a:moveTo>
                <a:lnTo>
                  <a:pt x="519302" y="233552"/>
                </a:lnTo>
                <a:lnTo>
                  <a:pt x="519302" y="253364"/>
                </a:lnTo>
                <a:lnTo>
                  <a:pt x="539114" y="253364"/>
                </a:lnTo>
                <a:lnTo>
                  <a:pt x="539114" y="233552"/>
                </a:lnTo>
                <a:close/>
              </a:path>
              <a:path w="6860540" h="487044">
                <a:moveTo>
                  <a:pt x="578738" y="233552"/>
                </a:moveTo>
                <a:lnTo>
                  <a:pt x="558926" y="233552"/>
                </a:lnTo>
                <a:lnTo>
                  <a:pt x="558926" y="253364"/>
                </a:lnTo>
                <a:lnTo>
                  <a:pt x="578738" y="253364"/>
                </a:lnTo>
                <a:lnTo>
                  <a:pt x="578738" y="233552"/>
                </a:lnTo>
                <a:close/>
              </a:path>
              <a:path w="6860540" h="487044">
                <a:moveTo>
                  <a:pt x="618363" y="233552"/>
                </a:moveTo>
                <a:lnTo>
                  <a:pt x="598551" y="233552"/>
                </a:lnTo>
                <a:lnTo>
                  <a:pt x="598551" y="253364"/>
                </a:lnTo>
                <a:lnTo>
                  <a:pt x="618363" y="253364"/>
                </a:lnTo>
                <a:lnTo>
                  <a:pt x="618363" y="233552"/>
                </a:lnTo>
                <a:close/>
              </a:path>
              <a:path w="6860540" h="487044">
                <a:moveTo>
                  <a:pt x="657987" y="233552"/>
                </a:moveTo>
                <a:lnTo>
                  <a:pt x="638175" y="233552"/>
                </a:lnTo>
                <a:lnTo>
                  <a:pt x="638175" y="253364"/>
                </a:lnTo>
                <a:lnTo>
                  <a:pt x="657987" y="253364"/>
                </a:lnTo>
                <a:lnTo>
                  <a:pt x="657987" y="233552"/>
                </a:lnTo>
                <a:close/>
              </a:path>
              <a:path w="6860540" h="487044">
                <a:moveTo>
                  <a:pt x="697611" y="233552"/>
                </a:moveTo>
                <a:lnTo>
                  <a:pt x="677799" y="233552"/>
                </a:lnTo>
                <a:lnTo>
                  <a:pt x="677799" y="253364"/>
                </a:lnTo>
                <a:lnTo>
                  <a:pt x="697611" y="253364"/>
                </a:lnTo>
                <a:lnTo>
                  <a:pt x="697611" y="233552"/>
                </a:lnTo>
                <a:close/>
              </a:path>
              <a:path w="6860540" h="487044">
                <a:moveTo>
                  <a:pt x="737235" y="233552"/>
                </a:moveTo>
                <a:lnTo>
                  <a:pt x="717423" y="233552"/>
                </a:lnTo>
                <a:lnTo>
                  <a:pt x="717423" y="253364"/>
                </a:lnTo>
                <a:lnTo>
                  <a:pt x="737235" y="253364"/>
                </a:lnTo>
                <a:lnTo>
                  <a:pt x="737235" y="233552"/>
                </a:lnTo>
                <a:close/>
              </a:path>
              <a:path w="6860540" h="487044">
                <a:moveTo>
                  <a:pt x="776859" y="233552"/>
                </a:moveTo>
                <a:lnTo>
                  <a:pt x="757047" y="233552"/>
                </a:lnTo>
                <a:lnTo>
                  <a:pt x="757047" y="253364"/>
                </a:lnTo>
                <a:lnTo>
                  <a:pt x="776859" y="253364"/>
                </a:lnTo>
                <a:lnTo>
                  <a:pt x="776859" y="233552"/>
                </a:lnTo>
                <a:close/>
              </a:path>
              <a:path w="6860540" h="487044">
                <a:moveTo>
                  <a:pt x="816483" y="233552"/>
                </a:moveTo>
                <a:lnTo>
                  <a:pt x="796671" y="233552"/>
                </a:lnTo>
                <a:lnTo>
                  <a:pt x="796671" y="253364"/>
                </a:lnTo>
                <a:lnTo>
                  <a:pt x="816483" y="253364"/>
                </a:lnTo>
                <a:lnTo>
                  <a:pt x="816483" y="233552"/>
                </a:lnTo>
                <a:close/>
              </a:path>
              <a:path w="6860540" h="487044">
                <a:moveTo>
                  <a:pt x="856107" y="233552"/>
                </a:moveTo>
                <a:lnTo>
                  <a:pt x="836295" y="233552"/>
                </a:lnTo>
                <a:lnTo>
                  <a:pt x="836295" y="253364"/>
                </a:lnTo>
                <a:lnTo>
                  <a:pt x="856107" y="253364"/>
                </a:lnTo>
                <a:lnTo>
                  <a:pt x="856107" y="233552"/>
                </a:lnTo>
                <a:close/>
              </a:path>
              <a:path w="6860540" h="487044">
                <a:moveTo>
                  <a:pt x="895730" y="233552"/>
                </a:moveTo>
                <a:lnTo>
                  <a:pt x="875919" y="233552"/>
                </a:lnTo>
                <a:lnTo>
                  <a:pt x="875919" y="253364"/>
                </a:lnTo>
                <a:lnTo>
                  <a:pt x="895730" y="253364"/>
                </a:lnTo>
                <a:lnTo>
                  <a:pt x="895730" y="233552"/>
                </a:lnTo>
                <a:close/>
              </a:path>
              <a:path w="6860540" h="487044">
                <a:moveTo>
                  <a:pt x="935354" y="233552"/>
                </a:moveTo>
                <a:lnTo>
                  <a:pt x="915542" y="233552"/>
                </a:lnTo>
                <a:lnTo>
                  <a:pt x="915542" y="253364"/>
                </a:lnTo>
                <a:lnTo>
                  <a:pt x="935354" y="253364"/>
                </a:lnTo>
                <a:lnTo>
                  <a:pt x="935354" y="233552"/>
                </a:lnTo>
                <a:close/>
              </a:path>
              <a:path w="6860540" h="487044">
                <a:moveTo>
                  <a:pt x="974978" y="233552"/>
                </a:moveTo>
                <a:lnTo>
                  <a:pt x="955166" y="233552"/>
                </a:lnTo>
                <a:lnTo>
                  <a:pt x="955166" y="253364"/>
                </a:lnTo>
                <a:lnTo>
                  <a:pt x="974978" y="253364"/>
                </a:lnTo>
                <a:lnTo>
                  <a:pt x="974978" y="233552"/>
                </a:lnTo>
                <a:close/>
              </a:path>
              <a:path w="6860540" h="487044">
                <a:moveTo>
                  <a:pt x="1014602" y="233552"/>
                </a:moveTo>
                <a:lnTo>
                  <a:pt x="994790" y="233552"/>
                </a:lnTo>
                <a:lnTo>
                  <a:pt x="994790" y="253364"/>
                </a:lnTo>
                <a:lnTo>
                  <a:pt x="1014602" y="253364"/>
                </a:lnTo>
                <a:lnTo>
                  <a:pt x="1014602" y="233552"/>
                </a:lnTo>
                <a:close/>
              </a:path>
              <a:path w="6860540" h="487044">
                <a:moveTo>
                  <a:pt x="1054227" y="233552"/>
                </a:moveTo>
                <a:lnTo>
                  <a:pt x="1034414" y="233552"/>
                </a:lnTo>
                <a:lnTo>
                  <a:pt x="1034414" y="253364"/>
                </a:lnTo>
                <a:lnTo>
                  <a:pt x="1054227" y="253364"/>
                </a:lnTo>
                <a:lnTo>
                  <a:pt x="1054227" y="233552"/>
                </a:lnTo>
                <a:close/>
              </a:path>
              <a:path w="6860540" h="487044">
                <a:moveTo>
                  <a:pt x="1093851" y="233552"/>
                </a:moveTo>
                <a:lnTo>
                  <a:pt x="1074039" y="233552"/>
                </a:lnTo>
                <a:lnTo>
                  <a:pt x="1074039" y="253364"/>
                </a:lnTo>
                <a:lnTo>
                  <a:pt x="1093851" y="253364"/>
                </a:lnTo>
                <a:lnTo>
                  <a:pt x="1093851" y="233552"/>
                </a:lnTo>
                <a:close/>
              </a:path>
              <a:path w="6860540" h="487044">
                <a:moveTo>
                  <a:pt x="1133475" y="233552"/>
                </a:moveTo>
                <a:lnTo>
                  <a:pt x="1113663" y="233552"/>
                </a:lnTo>
                <a:lnTo>
                  <a:pt x="1113663" y="253364"/>
                </a:lnTo>
                <a:lnTo>
                  <a:pt x="1133475" y="253364"/>
                </a:lnTo>
                <a:lnTo>
                  <a:pt x="1133475" y="233552"/>
                </a:lnTo>
                <a:close/>
              </a:path>
              <a:path w="6860540" h="487044">
                <a:moveTo>
                  <a:pt x="1173099" y="233552"/>
                </a:moveTo>
                <a:lnTo>
                  <a:pt x="1153287" y="233552"/>
                </a:lnTo>
                <a:lnTo>
                  <a:pt x="1153287" y="253364"/>
                </a:lnTo>
                <a:lnTo>
                  <a:pt x="1173099" y="253364"/>
                </a:lnTo>
                <a:lnTo>
                  <a:pt x="1173099" y="233552"/>
                </a:lnTo>
                <a:close/>
              </a:path>
              <a:path w="6860540" h="487044">
                <a:moveTo>
                  <a:pt x="1212723" y="233552"/>
                </a:moveTo>
                <a:lnTo>
                  <a:pt x="1192911" y="233552"/>
                </a:lnTo>
                <a:lnTo>
                  <a:pt x="1192911" y="253364"/>
                </a:lnTo>
                <a:lnTo>
                  <a:pt x="1212723" y="253364"/>
                </a:lnTo>
                <a:lnTo>
                  <a:pt x="1212723" y="233552"/>
                </a:lnTo>
                <a:close/>
              </a:path>
              <a:path w="6860540" h="487044">
                <a:moveTo>
                  <a:pt x="1252347" y="233552"/>
                </a:moveTo>
                <a:lnTo>
                  <a:pt x="1232535" y="233552"/>
                </a:lnTo>
                <a:lnTo>
                  <a:pt x="1232535" y="253364"/>
                </a:lnTo>
                <a:lnTo>
                  <a:pt x="1252347" y="253364"/>
                </a:lnTo>
                <a:lnTo>
                  <a:pt x="1252347" y="233552"/>
                </a:lnTo>
                <a:close/>
              </a:path>
              <a:path w="6860540" h="487044">
                <a:moveTo>
                  <a:pt x="1291971" y="233552"/>
                </a:moveTo>
                <a:lnTo>
                  <a:pt x="1272159" y="233552"/>
                </a:lnTo>
                <a:lnTo>
                  <a:pt x="1272159" y="253364"/>
                </a:lnTo>
                <a:lnTo>
                  <a:pt x="1291971" y="253364"/>
                </a:lnTo>
                <a:lnTo>
                  <a:pt x="1291971" y="233552"/>
                </a:lnTo>
                <a:close/>
              </a:path>
              <a:path w="6860540" h="487044">
                <a:moveTo>
                  <a:pt x="1331595" y="233552"/>
                </a:moveTo>
                <a:lnTo>
                  <a:pt x="1311783" y="233552"/>
                </a:lnTo>
                <a:lnTo>
                  <a:pt x="1311783" y="253364"/>
                </a:lnTo>
                <a:lnTo>
                  <a:pt x="1331595" y="253364"/>
                </a:lnTo>
                <a:lnTo>
                  <a:pt x="1331595" y="233552"/>
                </a:lnTo>
                <a:close/>
              </a:path>
              <a:path w="6860540" h="487044">
                <a:moveTo>
                  <a:pt x="1371219" y="233552"/>
                </a:moveTo>
                <a:lnTo>
                  <a:pt x="1351407" y="233552"/>
                </a:lnTo>
                <a:lnTo>
                  <a:pt x="1351407" y="253364"/>
                </a:lnTo>
                <a:lnTo>
                  <a:pt x="1371219" y="253364"/>
                </a:lnTo>
                <a:lnTo>
                  <a:pt x="1371219" y="233552"/>
                </a:lnTo>
                <a:close/>
              </a:path>
              <a:path w="6860540" h="487044">
                <a:moveTo>
                  <a:pt x="1410842" y="233552"/>
                </a:moveTo>
                <a:lnTo>
                  <a:pt x="1391030" y="233552"/>
                </a:lnTo>
                <a:lnTo>
                  <a:pt x="1391030" y="253364"/>
                </a:lnTo>
                <a:lnTo>
                  <a:pt x="1410842" y="253364"/>
                </a:lnTo>
                <a:lnTo>
                  <a:pt x="1410842" y="233552"/>
                </a:lnTo>
                <a:close/>
              </a:path>
              <a:path w="6860540" h="487044">
                <a:moveTo>
                  <a:pt x="1450466" y="233552"/>
                </a:moveTo>
                <a:lnTo>
                  <a:pt x="1430654" y="233552"/>
                </a:lnTo>
                <a:lnTo>
                  <a:pt x="1430654" y="253364"/>
                </a:lnTo>
                <a:lnTo>
                  <a:pt x="1450466" y="253364"/>
                </a:lnTo>
                <a:lnTo>
                  <a:pt x="1450466" y="233552"/>
                </a:lnTo>
                <a:close/>
              </a:path>
              <a:path w="6860540" h="487044">
                <a:moveTo>
                  <a:pt x="1490090" y="233552"/>
                </a:moveTo>
                <a:lnTo>
                  <a:pt x="1470278" y="233552"/>
                </a:lnTo>
                <a:lnTo>
                  <a:pt x="1470278" y="253364"/>
                </a:lnTo>
                <a:lnTo>
                  <a:pt x="1490090" y="253364"/>
                </a:lnTo>
                <a:lnTo>
                  <a:pt x="1490090" y="233552"/>
                </a:lnTo>
                <a:close/>
              </a:path>
              <a:path w="6860540" h="487044">
                <a:moveTo>
                  <a:pt x="1529714" y="233552"/>
                </a:moveTo>
                <a:lnTo>
                  <a:pt x="1509902" y="233552"/>
                </a:lnTo>
                <a:lnTo>
                  <a:pt x="1509902" y="253364"/>
                </a:lnTo>
                <a:lnTo>
                  <a:pt x="1529714" y="253364"/>
                </a:lnTo>
                <a:lnTo>
                  <a:pt x="1529714" y="233552"/>
                </a:lnTo>
                <a:close/>
              </a:path>
              <a:path w="6860540" h="487044">
                <a:moveTo>
                  <a:pt x="1569339" y="233552"/>
                </a:moveTo>
                <a:lnTo>
                  <a:pt x="1549527" y="233552"/>
                </a:lnTo>
                <a:lnTo>
                  <a:pt x="1549527" y="253364"/>
                </a:lnTo>
                <a:lnTo>
                  <a:pt x="1569339" y="253364"/>
                </a:lnTo>
                <a:lnTo>
                  <a:pt x="1569339" y="233552"/>
                </a:lnTo>
                <a:close/>
              </a:path>
              <a:path w="6860540" h="487044">
                <a:moveTo>
                  <a:pt x="1608963" y="233552"/>
                </a:moveTo>
                <a:lnTo>
                  <a:pt x="1589151" y="233552"/>
                </a:lnTo>
                <a:lnTo>
                  <a:pt x="1589151" y="253364"/>
                </a:lnTo>
                <a:lnTo>
                  <a:pt x="1608963" y="253364"/>
                </a:lnTo>
                <a:lnTo>
                  <a:pt x="1608963" y="233552"/>
                </a:lnTo>
                <a:close/>
              </a:path>
              <a:path w="6860540" h="487044">
                <a:moveTo>
                  <a:pt x="1648587" y="233552"/>
                </a:moveTo>
                <a:lnTo>
                  <a:pt x="1628775" y="233552"/>
                </a:lnTo>
                <a:lnTo>
                  <a:pt x="1628775" y="253364"/>
                </a:lnTo>
                <a:lnTo>
                  <a:pt x="1648587" y="253364"/>
                </a:lnTo>
                <a:lnTo>
                  <a:pt x="1648587" y="233552"/>
                </a:lnTo>
                <a:close/>
              </a:path>
              <a:path w="6860540" h="487044">
                <a:moveTo>
                  <a:pt x="1688211" y="233552"/>
                </a:moveTo>
                <a:lnTo>
                  <a:pt x="1668399" y="233552"/>
                </a:lnTo>
                <a:lnTo>
                  <a:pt x="1668399" y="253364"/>
                </a:lnTo>
                <a:lnTo>
                  <a:pt x="1688211" y="253364"/>
                </a:lnTo>
                <a:lnTo>
                  <a:pt x="1688211" y="233552"/>
                </a:lnTo>
                <a:close/>
              </a:path>
              <a:path w="6860540" h="487044">
                <a:moveTo>
                  <a:pt x="1727835" y="233552"/>
                </a:moveTo>
                <a:lnTo>
                  <a:pt x="1708023" y="233552"/>
                </a:lnTo>
                <a:lnTo>
                  <a:pt x="1708023" y="253364"/>
                </a:lnTo>
                <a:lnTo>
                  <a:pt x="1727835" y="253364"/>
                </a:lnTo>
                <a:lnTo>
                  <a:pt x="1727835" y="233552"/>
                </a:lnTo>
                <a:close/>
              </a:path>
              <a:path w="6860540" h="487044">
                <a:moveTo>
                  <a:pt x="1767459" y="233552"/>
                </a:moveTo>
                <a:lnTo>
                  <a:pt x="1747647" y="233552"/>
                </a:lnTo>
                <a:lnTo>
                  <a:pt x="1747647" y="253364"/>
                </a:lnTo>
                <a:lnTo>
                  <a:pt x="1767459" y="253364"/>
                </a:lnTo>
                <a:lnTo>
                  <a:pt x="1767459" y="233552"/>
                </a:lnTo>
                <a:close/>
              </a:path>
              <a:path w="6860540" h="487044">
                <a:moveTo>
                  <a:pt x="1807083" y="233552"/>
                </a:moveTo>
                <a:lnTo>
                  <a:pt x="1787271" y="233552"/>
                </a:lnTo>
                <a:lnTo>
                  <a:pt x="1787271" y="253364"/>
                </a:lnTo>
                <a:lnTo>
                  <a:pt x="1807083" y="253364"/>
                </a:lnTo>
                <a:lnTo>
                  <a:pt x="1807083" y="233552"/>
                </a:lnTo>
                <a:close/>
              </a:path>
              <a:path w="6860540" h="487044">
                <a:moveTo>
                  <a:pt x="1846706" y="233552"/>
                </a:moveTo>
                <a:lnTo>
                  <a:pt x="1826895" y="233552"/>
                </a:lnTo>
                <a:lnTo>
                  <a:pt x="1826895" y="253364"/>
                </a:lnTo>
                <a:lnTo>
                  <a:pt x="1846706" y="253364"/>
                </a:lnTo>
                <a:lnTo>
                  <a:pt x="1846706" y="233552"/>
                </a:lnTo>
                <a:close/>
              </a:path>
              <a:path w="6860540" h="487044">
                <a:moveTo>
                  <a:pt x="1886330" y="233552"/>
                </a:moveTo>
                <a:lnTo>
                  <a:pt x="1866519" y="233552"/>
                </a:lnTo>
                <a:lnTo>
                  <a:pt x="1866519" y="253364"/>
                </a:lnTo>
                <a:lnTo>
                  <a:pt x="1886330" y="253364"/>
                </a:lnTo>
                <a:lnTo>
                  <a:pt x="1886330" y="233552"/>
                </a:lnTo>
                <a:close/>
              </a:path>
              <a:path w="6860540" h="487044">
                <a:moveTo>
                  <a:pt x="1925954" y="233552"/>
                </a:moveTo>
                <a:lnTo>
                  <a:pt x="1906143" y="233552"/>
                </a:lnTo>
                <a:lnTo>
                  <a:pt x="1906143" y="253364"/>
                </a:lnTo>
                <a:lnTo>
                  <a:pt x="1925954" y="253364"/>
                </a:lnTo>
                <a:lnTo>
                  <a:pt x="1925954" y="233552"/>
                </a:lnTo>
                <a:close/>
              </a:path>
              <a:path w="6860540" h="487044">
                <a:moveTo>
                  <a:pt x="1965578" y="233552"/>
                </a:moveTo>
                <a:lnTo>
                  <a:pt x="1945767" y="233552"/>
                </a:lnTo>
                <a:lnTo>
                  <a:pt x="1945767" y="253364"/>
                </a:lnTo>
                <a:lnTo>
                  <a:pt x="1965578" y="253364"/>
                </a:lnTo>
                <a:lnTo>
                  <a:pt x="1965578" y="233552"/>
                </a:lnTo>
                <a:close/>
              </a:path>
              <a:path w="6860540" h="487044">
                <a:moveTo>
                  <a:pt x="2005202" y="233552"/>
                </a:moveTo>
                <a:lnTo>
                  <a:pt x="1985391" y="233552"/>
                </a:lnTo>
                <a:lnTo>
                  <a:pt x="1985391" y="253364"/>
                </a:lnTo>
                <a:lnTo>
                  <a:pt x="2005202" y="253364"/>
                </a:lnTo>
                <a:lnTo>
                  <a:pt x="2005202" y="233552"/>
                </a:lnTo>
                <a:close/>
              </a:path>
              <a:path w="6860540" h="487044">
                <a:moveTo>
                  <a:pt x="2044827" y="233552"/>
                </a:moveTo>
                <a:lnTo>
                  <a:pt x="2025015" y="233552"/>
                </a:lnTo>
                <a:lnTo>
                  <a:pt x="2025015" y="253364"/>
                </a:lnTo>
                <a:lnTo>
                  <a:pt x="2044827" y="253364"/>
                </a:lnTo>
                <a:lnTo>
                  <a:pt x="2044827" y="233552"/>
                </a:lnTo>
                <a:close/>
              </a:path>
              <a:path w="6860540" h="487044">
                <a:moveTo>
                  <a:pt x="2084451" y="233552"/>
                </a:moveTo>
                <a:lnTo>
                  <a:pt x="2064639" y="233552"/>
                </a:lnTo>
                <a:lnTo>
                  <a:pt x="2064639" y="253364"/>
                </a:lnTo>
                <a:lnTo>
                  <a:pt x="2084451" y="253364"/>
                </a:lnTo>
                <a:lnTo>
                  <a:pt x="2084451" y="233552"/>
                </a:lnTo>
                <a:close/>
              </a:path>
              <a:path w="6860540" h="487044">
                <a:moveTo>
                  <a:pt x="2124075" y="233552"/>
                </a:moveTo>
                <a:lnTo>
                  <a:pt x="2104263" y="233552"/>
                </a:lnTo>
                <a:lnTo>
                  <a:pt x="2104263" y="253364"/>
                </a:lnTo>
                <a:lnTo>
                  <a:pt x="2124075" y="253364"/>
                </a:lnTo>
                <a:lnTo>
                  <a:pt x="2124075" y="233552"/>
                </a:lnTo>
                <a:close/>
              </a:path>
              <a:path w="6860540" h="487044">
                <a:moveTo>
                  <a:pt x="2163699" y="233552"/>
                </a:moveTo>
                <a:lnTo>
                  <a:pt x="2143886" y="233552"/>
                </a:lnTo>
                <a:lnTo>
                  <a:pt x="2143886" y="253364"/>
                </a:lnTo>
                <a:lnTo>
                  <a:pt x="2163699" y="253364"/>
                </a:lnTo>
                <a:lnTo>
                  <a:pt x="2163699" y="233552"/>
                </a:lnTo>
                <a:close/>
              </a:path>
              <a:path w="6860540" h="487044">
                <a:moveTo>
                  <a:pt x="2203323" y="233552"/>
                </a:moveTo>
                <a:lnTo>
                  <a:pt x="2183510" y="233552"/>
                </a:lnTo>
                <a:lnTo>
                  <a:pt x="2183510" y="253364"/>
                </a:lnTo>
                <a:lnTo>
                  <a:pt x="2203323" y="253364"/>
                </a:lnTo>
                <a:lnTo>
                  <a:pt x="2203323" y="233552"/>
                </a:lnTo>
                <a:close/>
              </a:path>
              <a:path w="6860540" h="487044">
                <a:moveTo>
                  <a:pt x="2242947" y="233552"/>
                </a:moveTo>
                <a:lnTo>
                  <a:pt x="2223134" y="233552"/>
                </a:lnTo>
                <a:lnTo>
                  <a:pt x="2223134" y="253364"/>
                </a:lnTo>
                <a:lnTo>
                  <a:pt x="2242947" y="253364"/>
                </a:lnTo>
                <a:lnTo>
                  <a:pt x="2242947" y="233552"/>
                </a:lnTo>
                <a:close/>
              </a:path>
              <a:path w="6860540" h="487044">
                <a:moveTo>
                  <a:pt x="2282571" y="233552"/>
                </a:moveTo>
                <a:lnTo>
                  <a:pt x="2262758" y="233552"/>
                </a:lnTo>
                <a:lnTo>
                  <a:pt x="2262758" y="253364"/>
                </a:lnTo>
                <a:lnTo>
                  <a:pt x="2282571" y="253364"/>
                </a:lnTo>
                <a:lnTo>
                  <a:pt x="2282571" y="233552"/>
                </a:lnTo>
                <a:close/>
              </a:path>
              <a:path w="6860540" h="487044">
                <a:moveTo>
                  <a:pt x="2322195" y="233552"/>
                </a:moveTo>
                <a:lnTo>
                  <a:pt x="2302382" y="233552"/>
                </a:lnTo>
                <a:lnTo>
                  <a:pt x="2302382" y="253364"/>
                </a:lnTo>
                <a:lnTo>
                  <a:pt x="2322195" y="253364"/>
                </a:lnTo>
                <a:lnTo>
                  <a:pt x="2322195" y="233552"/>
                </a:lnTo>
                <a:close/>
              </a:path>
              <a:path w="6860540" h="487044">
                <a:moveTo>
                  <a:pt x="2361819" y="233552"/>
                </a:moveTo>
                <a:lnTo>
                  <a:pt x="2342006" y="233552"/>
                </a:lnTo>
                <a:lnTo>
                  <a:pt x="2342006" y="253364"/>
                </a:lnTo>
                <a:lnTo>
                  <a:pt x="2361819" y="253364"/>
                </a:lnTo>
                <a:lnTo>
                  <a:pt x="2361819" y="233552"/>
                </a:lnTo>
                <a:close/>
              </a:path>
              <a:path w="6860540" h="487044">
                <a:moveTo>
                  <a:pt x="2401443" y="233552"/>
                </a:moveTo>
                <a:lnTo>
                  <a:pt x="2381630" y="233552"/>
                </a:lnTo>
                <a:lnTo>
                  <a:pt x="2381630" y="253364"/>
                </a:lnTo>
                <a:lnTo>
                  <a:pt x="2401443" y="253364"/>
                </a:lnTo>
                <a:lnTo>
                  <a:pt x="2401443" y="233552"/>
                </a:lnTo>
                <a:close/>
              </a:path>
              <a:path w="6860540" h="487044">
                <a:moveTo>
                  <a:pt x="2441067" y="233552"/>
                </a:moveTo>
                <a:lnTo>
                  <a:pt x="2421254" y="233552"/>
                </a:lnTo>
                <a:lnTo>
                  <a:pt x="2421254" y="253364"/>
                </a:lnTo>
                <a:lnTo>
                  <a:pt x="2441067" y="253364"/>
                </a:lnTo>
                <a:lnTo>
                  <a:pt x="2441067" y="233552"/>
                </a:lnTo>
                <a:close/>
              </a:path>
              <a:path w="6860540" h="487044">
                <a:moveTo>
                  <a:pt x="2480691" y="233552"/>
                </a:moveTo>
                <a:lnTo>
                  <a:pt x="2460879" y="233552"/>
                </a:lnTo>
                <a:lnTo>
                  <a:pt x="2460879" y="253364"/>
                </a:lnTo>
                <a:lnTo>
                  <a:pt x="2480691" y="253364"/>
                </a:lnTo>
                <a:lnTo>
                  <a:pt x="2480691" y="233552"/>
                </a:lnTo>
                <a:close/>
              </a:path>
              <a:path w="6860540" h="487044">
                <a:moveTo>
                  <a:pt x="2520315" y="233552"/>
                </a:moveTo>
                <a:lnTo>
                  <a:pt x="2500503" y="233552"/>
                </a:lnTo>
                <a:lnTo>
                  <a:pt x="2500503" y="253364"/>
                </a:lnTo>
                <a:lnTo>
                  <a:pt x="2520315" y="253364"/>
                </a:lnTo>
                <a:lnTo>
                  <a:pt x="2520315" y="233552"/>
                </a:lnTo>
                <a:close/>
              </a:path>
              <a:path w="6860540" h="487044">
                <a:moveTo>
                  <a:pt x="2559939" y="233552"/>
                </a:moveTo>
                <a:lnTo>
                  <a:pt x="2540127" y="233552"/>
                </a:lnTo>
                <a:lnTo>
                  <a:pt x="2540127" y="253364"/>
                </a:lnTo>
                <a:lnTo>
                  <a:pt x="2559939" y="253364"/>
                </a:lnTo>
                <a:lnTo>
                  <a:pt x="2559939" y="233552"/>
                </a:lnTo>
                <a:close/>
              </a:path>
              <a:path w="6860540" h="487044">
                <a:moveTo>
                  <a:pt x="2599563" y="233552"/>
                </a:moveTo>
                <a:lnTo>
                  <a:pt x="2579751" y="233552"/>
                </a:lnTo>
                <a:lnTo>
                  <a:pt x="2579751" y="253364"/>
                </a:lnTo>
                <a:lnTo>
                  <a:pt x="2599563" y="253364"/>
                </a:lnTo>
                <a:lnTo>
                  <a:pt x="2599563" y="233552"/>
                </a:lnTo>
                <a:close/>
              </a:path>
              <a:path w="6860540" h="487044">
                <a:moveTo>
                  <a:pt x="2639186" y="233552"/>
                </a:moveTo>
                <a:lnTo>
                  <a:pt x="2619375" y="233552"/>
                </a:lnTo>
                <a:lnTo>
                  <a:pt x="2619375" y="253364"/>
                </a:lnTo>
                <a:lnTo>
                  <a:pt x="2639186" y="253364"/>
                </a:lnTo>
                <a:lnTo>
                  <a:pt x="2639186" y="233552"/>
                </a:lnTo>
                <a:close/>
              </a:path>
              <a:path w="6860540" h="487044">
                <a:moveTo>
                  <a:pt x="2678810" y="233552"/>
                </a:moveTo>
                <a:lnTo>
                  <a:pt x="2658999" y="233552"/>
                </a:lnTo>
                <a:lnTo>
                  <a:pt x="2658999" y="253364"/>
                </a:lnTo>
                <a:lnTo>
                  <a:pt x="2678810" y="253364"/>
                </a:lnTo>
                <a:lnTo>
                  <a:pt x="2678810" y="233552"/>
                </a:lnTo>
                <a:close/>
              </a:path>
              <a:path w="6860540" h="487044">
                <a:moveTo>
                  <a:pt x="2718434" y="233552"/>
                </a:moveTo>
                <a:lnTo>
                  <a:pt x="2698623" y="233552"/>
                </a:lnTo>
                <a:lnTo>
                  <a:pt x="2698623" y="253364"/>
                </a:lnTo>
                <a:lnTo>
                  <a:pt x="2718434" y="253364"/>
                </a:lnTo>
                <a:lnTo>
                  <a:pt x="2718434" y="233552"/>
                </a:lnTo>
                <a:close/>
              </a:path>
              <a:path w="6860540" h="487044">
                <a:moveTo>
                  <a:pt x="2758058" y="233552"/>
                </a:moveTo>
                <a:lnTo>
                  <a:pt x="2738247" y="233552"/>
                </a:lnTo>
                <a:lnTo>
                  <a:pt x="2738247" y="253364"/>
                </a:lnTo>
                <a:lnTo>
                  <a:pt x="2758058" y="253364"/>
                </a:lnTo>
                <a:lnTo>
                  <a:pt x="2758058" y="233552"/>
                </a:lnTo>
                <a:close/>
              </a:path>
              <a:path w="6860540" h="487044">
                <a:moveTo>
                  <a:pt x="2797682" y="233552"/>
                </a:moveTo>
                <a:lnTo>
                  <a:pt x="2777871" y="233552"/>
                </a:lnTo>
                <a:lnTo>
                  <a:pt x="2777871" y="253364"/>
                </a:lnTo>
                <a:lnTo>
                  <a:pt x="2797682" y="253364"/>
                </a:lnTo>
                <a:lnTo>
                  <a:pt x="2797682" y="233552"/>
                </a:lnTo>
                <a:close/>
              </a:path>
              <a:path w="6860540" h="487044">
                <a:moveTo>
                  <a:pt x="2837306" y="233552"/>
                </a:moveTo>
                <a:lnTo>
                  <a:pt x="2817495" y="233552"/>
                </a:lnTo>
                <a:lnTo>
                  <a:pt x="2817495" y="253364"/>
                </a:lnTo>
                <a:lnTo>
                  <a:pt x="2837306" y="253364"/>
                </a:lnTo>
                <a:lnTo>
                  <a:pt x="2837306" y="233552"/>
                </a:lnTo>
                <a:close/>
              </a:path>
              <a:path w="6860540" h="487044">
                <a:moveTo>
                  <a:pt x="2876930" y="233552"/>
                </a:moveTo>
                <a:lnTo>
                  <a:pt x="2857119" y="233552"/>
                </a:lnTo>
                <a:lnTo>
                  <a:pt x="2857119" y="253364"/>
                </a:lnTo>
                <a:lnTo>
                  <a:pt x="2876930" y="253364"/>
                </a:lnTo>
                <a:lnTo>
                  <a:pt x="2876930" y="233552"/>
                </a:lnTo>
                <a:close/>
              </a:path>
              <a:path w="6860540" h="487044">
                <a:moveTo>
                  <a:pt x="2916554" y="233552"/>
                </a:moveTo>
                <a:lnTo>
                  <a:pt x="2896743" y="233552"/>
                </a:lnTo>
                <a:lnTo>
                  <a:pt x="2896743" y="253364"/>
                </a:lnTo>
                <a:lnTo>
                  <a:pt x="2916554" y="253364"/>
                </a:lnTo>
                <a:lnTo>
                  <a:pt x="2916554" y="233552"/>
                </a:lnTo>
                <a:close/>
              </a:path>
              <a:path w="6860540" h="487044">
                <a:moveTo>
                  <a:pt x="2956179" y="233552"/>
                </a:moveTo>
                <a:lnTo>
                  <a:pt x="2936367" y="233552"/>
                </a:lnTo>
                <a:lnTo>
                  <a:pt x="2936367" y="253364"/>
                </a:lnTo>
                <a:lnTo>
                  <a:pt x="2956179" y="253364"/>
                </a:lnTo>
                <a:lnTo>
                  <a:pt x="2956179" y="233552"/>
                </a:lnTo>
                <a:close/>
              </a:path>
              <a:path w="6860540" h="487044">
                <a:moveTo>
                  <a:pt x="2995803" y="233552"/>
                </a:moveTo>
                <a:lnTo>
                  <a:pt x="2975991" y="233552"/>
                </a:lnTo>
                <a:lnTo>
                  <a:pt x="2975991" y="253364"/>
                </a:lnTo>
                <a:lnTo>
                  <a:pt x="2995803" y="253364"/>
                </a:lnTo>
                <a:lnTo>
                  <a:pt x="2995803" y="233552"/>
                </a:lnTo>
                <a:close/>
              </a:path>
              <a:path w="6860540" h="487044">
                <a:moveTo>
                  <a:pt x="3035427" y="233552"/>
                </a:moveTo>
                <a:lnTo>
                  <a:pt x="3015615" y="233552"/>
                </a:lnTo>
                <a:lnTo>
                  <a:pt x="3015615" y="253364"/>
                </a:lnTo>
                <a:lnTo>
                  <a:pt x="3035427" y="253364"/>
                </a:lnTo>
                <a:lnTo>
                  <a:pt x="3035427" y="233552"/>
                </a:lnTo>
                <a:close/>
              </a:path>
              <a:path w="6860540" h="487044">
                <a:moveTo>
                  <a:pt x="3075051" y="233552"/>
                </a:moveTo>
                <a:lnTo>
                  <a:pt x="3055239" y="233552"/>
                </a:lnTo>
                <a:lnTo>
                  <a:pt x="3055239" y="253364"/>
                </a:lnTo>
                <a:lnTo>
                  <a:pt x="3075051" y="253364"/>
                </a:lnTo>
                <a:lnTo>
                  <a:pt x="3075051" y="233552"/>
                </a:lnTo>
                <a:close/>
              </a:path>
              <a:path w="6860540" h="487044">
                <a:moveTo>
                  <a:pt x="3114675" y="233552"/>
                </a:moveTo>
                <a:lnTo>
                  <a:pt x="3094863" y="233552"/>
                </a:lnTo>
                <a:lnTo>
                  <a:pt x="3094863" y="253364"/>
                </a:lnTo>
                <a:lnTo>
                  <a:pt x="3114675" y="253364"/>
                </a:lnTo>
                <a:lnTo>
                  <a:pt x="3114675" y="233552"/>
                </a:lnTo>
                <a:close/>
              </a:path>
              <a:path w="6860540" h="487044">
                <a:moveTo>
                  <a:pt x="3154299" y="233552"/>
                </a:moveTo>
                <a:lnTo>
                  <a:pt x="3134486" y="233552"/>
                </a:lnTo>
                <a:lnTo>
                  <a:pt x="3134486" y="253364"/>
                </a:lnTo>
                <a:lnTo>
                  <a:pt x="3154299" y="253364"/>
                </a:lnTo>
                <a:lnTo>
                  <a:pt x="3154299" y="233552"/>
                </a:lnTo>
                <a:close/>
              </a:path>
              <a:path w="6860540" h="487044">
                <a:moveTo>
                  <a:pt x="3193923" y="233552"/>
                </a:moveTo>
                <a:lnTo>
                  <a:pt x="3174110" y="233552"/>
                </a:lnTo>
                <a:lnTo>
                  <a:pt x="3174110" y="253364"/>
                </a:lnTo>
                <a:lnTo>
                  <a:pt x="3193923" y="253364"/>
                </a:lnTo>
                <a:lnTo>
                  <a:pt x="3193923" y="233552"/>
                </a:lnTo>
                <a:close/>
              </a:path>
              <a:path w="6860540" h="487044">
                <a:moveTo>
                  <a:pt x="3233547" y="233552"/>
                </a:moveTo>
                <a:lnTo>
                  <a:pt x="3213734" y="233552"/>
                </a:lnTo>
                <a:lnTo>
                  <a:pt x="3213734" y="253364"/>
                </a:lnTo>
                <a:lnTo>
                  <a:pt x="3233547" y="253364"/>
                </a:lnTo>
                <a:lnTo>
                  <a:pt x="3233547" y="233552"/>
                </a:lnTo>
                <a:close/>
              </a:path>
              <a:path w="6860540" h="487044">
                <a:moveTo>
                  <a:pt x="3273171" y="233552"/>
                </a:moveTo>
                <a:lnTo>
                  <a:pt x="3253358" y="233552"/>
                </a:lnTo>
                <a:lnTo>
                  <a:pt x="3253358" y="253364"/>
                </a:lnTo>
                <a:lnTo>
                  <a:pt x="3273171" y="253364"/>
                </a:lnTo>
                <a:lnTo>
                  <a:pt x="3273171" y="233552"/>
                </a:lnTo>
                <a:close/>
              </a:path>
              <a:path w="6860540" h="487044">
                <a:moveTo>
                  <a:pt x="3312795" y="233552"/>
                </a:moveTo>
                <a:lnTo>
                  <a:pt x="3292982" y="233552"/>
                </a:lnTo>
                <a:lnTo>
                  <a:pt x="3292982" y="253364"/>
                </a:lnTo>
                <a:lnTo>
                  <a:pt x="3312795" y="253364"/>
                </a:lnTo>
                <a:lnTo>
                  <a:pt x="3312795" y="233552"/>
                </a:lnTo>
                <a:close/>
              </a:path>
              <a:path w="6860540" h="487044">
                <a:moveTo>
                  <a:pt x="3352419" y="233552"/>
                </a:moveTo>
                <a:lnTo>
                  <a:pt x="3332606" y="233552"/>
                </a:lnTo>
                <a:lnTo>
                  <a:pt x="3332606" y="253364"/>
                </a:lnTo>
                <a:lnTo>
                  <a:pt x="3352419" y="253364"/>
                </a:lnTo>
                <a:lnTo>
                  <a:pt x="3352419" y="233552"/>
                </a:lnTo>
                <a:close/>
              </a:path>
              <a:path w="6860540" h="487044">
                <a:moveTo>
                  <a:pt x="3392043" y="233552"/>
                </a:moveTo>
                <a:lnTo>
                  <a:pt x="3372230" y="233552"/>
                </a:lnTo>
                <a:lnTo>
                  <a:pt x="3372230" y="253364"/>
                </a:lnTo>
                <a:lnTo>
                  <a:pt x="3392043" y="253364"/>
                </a:lnTo>
                <a:lnTo>
                  <a:pt x="3392043" y="233552"/>
                </a:lnTo>
                <a:close/>
              </a:path>
              <a:path w="6860540" h="487044">
                <a:moveTo>
                  <a:pt x="3431667" y="233552"/>
                </a:moveTo>
                <a:lnTo>
                  <a:pt x="3411854" y="233552"/>
                </a:lnTo>
                <a:lnTo>
                  <a:pt x="3411854" y="253364"/>
                </a:lnTo>
                <a:lnTo>
                  <a:pt x="3431667" y="253364"/>
                </a:lnTo>
                <a:lnTo>
                  <a:pt x="3431667" y="233552"/>
                </a:lnTo>
                <a:close/>
              </a:path>
              <a:path w="6860540" h="487044">
                <a:moveTo>
                  <a:pt x="3471291" y="233552"/>
                </a:moveTo>
                <a:lnTo>
                  <a:pt x="3451479" y="233552"/>
                </a:lnTo>
                <a:lnTo>
                  <a:pt x="3451479" y="253364"/>
                </a:lnTo>
                <a:lnTo>
                  <a:pt x="3471291" y="253364"/>
                </a:lnTo>
                <a:lnTo>
                  <a:pt x="3471291" y="233552"/>
                </a:lnTo>
                <a:close/>
              </a:path>
              <a:path w="6860540" h="487044">
                <a:moveTo>
                  <a:pt x="3510915" y="233552"/>
                </a:moveTo>
                <a:lnTo>
                  <a:pt x="3491103" y="233552"/>
                </a:lnTo>
                <a:lnTo>
                  <a:pt x="3491103" y="253364"/>
                </a:lnTo>
                <a:lnTo>
                  <a:pt x="3510915" y="253364"/>
                </a:lnTo>
                <a:lnTo>
                  <a:pt x="3510915" y="233552"/>
                </a:lnTo>
                <a:close/>
              </a:path>
              <a:path w="6860540" h="487044">
                <a:moveTo>
                  <a:pt x="3550539" y="233552"/>
                </a:moveTo>
                <a:lnTo>
                  <a:pt x="3530727" y="233552"/>
                </a:lnTo>
                <a:lnTo>
                  <a:pt x="3530727" y="253364"/>
                </a:lnTo>
                <a:lnTo>
                  <a:pt x="3550539" y="253364"/>
                </a:lnTo>
                <a:lnTo>
                  <a:pt x="3550539" y="233552"/>
                </a:lnTo>
                <a:close/>
              </a:path>
              <a:path w="6860540" h="487044">
                <a:moveTo>
                  <a:pt x="3590163" y="233552"/>
                </a:moveTo>
                <a:lnTo>
                  <a:pt x="3570351" y="233552"/>
                </a:lnTo>
                <a:lnTo>
                  <a:pt x="3570351" y="253364"/>
                </a:lnTo>
                <a:lnTo>
                  <a:pt x="3590163" y="253364"/>
                </a:lnTo>
                <a:lnTo>
                  <a:pt x="3590163" y="233552"/>
                </a:lnTo>
                <a:close/>
              </a:path>
              <a:path w="6860540" h="487044">
                <a:moveTo>
                  <a:pt x="3629786" y="233552"/>
                </a:moveTo>
                <a:lnTo>
                  <a:pt x="3609975" y="233552"/>
                </a:lnTo>
                <a:lnTo>
                  <a:pt x="3609975" y="253364"/>
                </a:lnTo>
                <a:lnTo>
                  <a:pt x="3629786" y="253364"/>
                </a:lnTo>
                <a:lnTo>
                  <a:pt x="3629786" y="233552"/>
                </a:lnTo>
                <a:close/>
              </a:path>
              <a:path w="6860540" h="487044">
                <a:moveTo>
                  <a:pt x="3669410" y="233552"/>
                </a:moveTo>
                <a:lnTo>
                  <a:pt x="3649599" y="233552"/>
                </a:lnTo>
                <a:lnTo>
                  <a:pt x="3649599" y="253364"/>
                </a:lnTo>
                <a:lnTo>
                  <a:pt x="3669410" y="253364"/>
                </a:lnTo>
                <a:lnTo>
                  <a:pt x="3669410" y="233552"/>
                </a:lnTo>
                <a:close/>
              </a:path>
              <a:path w="6860540" h="487044">
                <a:moveTo>
                  <a:pt x="3709034" y="233552"/>
                </a:moveTo>
                <a:lnTo>
                  <a:pt x="3689223" y="233552"/>
                </a:lnTo>
                <a:lnTo>
                  <a:pt x="3689223" y="253364"/>
                </a:lnTo>
                <a:lnTo>
                  <a:pt x="3709034" y="253364"/>
                </a:lnTo>
                <a:lnTo>
                  <a:pt x="3709034" y="233552"/>
                </a:lnTo>
                <a:close/>
              </a:path>
              <a:path w="6860540" h="487044">
                <a:moveTo>
                  <a:pt x="3748658" y="233552"/>
                </a:moveTo>
                <a:lnTo>
                  <a:pt x="3728847" y="233552"/>
                </a:lnTo>
                <a:lnTo>
                  <a:pt x="3728847" y="253364"/>
                </a:lnTo>
                <a:lnTo>
                  <a:pt x="3748658" y="253364"/>
                </a:lnTo>
                <a:lnTo>
                  <a:pt x="3748658" y="233552"/>
                </a:lnTo>
                <a:close/>
              </a:path>
              <a:path w="6860540" h="487044">
                <a:moveTo>
                  <a:pt x="3788282" y="233552"/>
                </a:moveTo>
                <a:lnTo>
                  <a:pt x="3768471" y="233552"/>
                </a:lnTo>
                <a:lnTo>
                  <a:pt x="3768471" y="253364"/>
                </a:lnTo>
                <a:lnTo>
                  <a:pt x="3788282" y="253364"/>
                </a:lnTo>
                <a:lnTo>
                  <a:pt x="3788282" y="233552"/>
                </a:lnTo>
                <a:close/>
              </a:path>
              <a:path w="6860540" h="487044">
                <a:moveTo>
                  <a:pt x="3827906" y="233552"/>
                </a:moveTo>
                <a:lnTo>
                  <a:pt x="3808095" y="233552"/>
                </a:lnTo>
                <a:lnTo>
                  <a:pt x="3808095" y="253364"/>
                </a:lnTo>
                <a:lnTo>
                  <a:pt x="3827906" y="253364"/>
                </a:lnTo>
                <a:lnTo>
                  <a:pt x="3827906" y="233552"/>
                </a:lnTo>
                <a:close/>
              </a:path>
              <a:path w="6860540" h="487044">
                <a:moveTo>
                  <a:pt x="3867530" y="233552"/>
                </a:moveTo>
                <a:lnTo>
                  <a:pt x="3847719" y="233552"/>
                </a:lnTo>
                <a:lnTo>
                  <a:pt x="3847719" y="253364"/>
                </a:lnTo>
                <a:lnTo>
                  <a:pt x="3867530" y="253364"/>
                </a:lnTo>
                <a:lnTo>
                  <a:pt x="3867530" y="233552"/>
                </a:lnTo>
                <a:close/>
              </a:path>
              <a:path w="6860540" h="487044">
                <a:moveTo>
                  <a:pt x="3907154" y="233552"/>
                </a:moveTo>
                <a:lnTo>
                  <a:pt x="3887343" y="233552"/>
                </a:lnTo>
                <a:lnTo>
                  <a:pt x="3887343" y="253364"/>
                </a:lnTo>
                <a:lnTo>
                  <a:pt x="3907154" y="253364"/>
                </a:lnTo>
                <a:lnTo>
                  <a:pt x="3907154" y="233552"/>
                </a:lnTo>
                <a:close/>
              </a:path>
              <a:path w="6860540" h="487044">
                <a:moveTo>
                  <a:pt x="3946779" y="233552"/>
                </a:moveTo>
                <a:lnTo>
                  <a:pt x="3926967" y="233552"/>
                </a:lnTo>
                <a:lnTo>
                  <a:pt x="3926967" y="253364"/>
                </a:lnTo>
                <a:lnTo>
                  <a:pt x="3946779" y="253364"/>
                </a:lnTo>
                <a:lnTo>
                  <a:pt x="3946779" y="233552"/>
                </a:lnTo>
                <a:close/>
              </a:path>
              <a:path w="6860540" h="487044">
                <a:moveTo>
                  <a:pt x="3986403" y="233552"/>
                </a:moveTo>
                <a:lnTo>
                  <a:pt x="3966591" y="233552"/>
                </a:lnTo>
                <a:lnTo>
                  <a:pt x="3966591" y="253364"/>
                </a:lnTo>
                <a:lnTo>
                  <a:pt x="3986403" y="253364"/>
                </a:lnTo>
                <a:lnTo>
                  <a:pt x="3986403" y="233552"/>
                </a:lnTo>
                <a:close/>
              </a:path>
              <a:path w="6860540" h="487044">
                <a:moveTo>
                  <a:pt x="4026027" y="233552"/>
                </a:moveTo>
                <a:lnTo>
                  <a:pt x="4006215" y="233552"/>
                </a:lnTo>
                <a:lnTo>
                  <a:pt x="4006215" y="253364"/>
                </a:lnTo>
                <a:lnTo>
                  <a:pt x="4026027" y="253364"/>
                </a:lnTo>
                <a:lnTo>
                  <a:pt x="4026027" y="233552"/>
                </a:lnTo>
                <a:close/>
              </a:path>
              <a:path w="6860540" h="487044">
                <a:moveTo>
                  <a:pt x="4065651" y="233552"/>
                </a:moveTo>
                <a:lnTo>
                  <a:pt x="4045839" y="233552"/>
                </a:lnTo>
                <a:lnTo>
                  <a:pt x="4045839" y="253364"/>
                </a:lnTo>
                <a:lnTo>
                  <a:pt x="4065651" y="253364"/>
                </a:lnTo>
                <a:lnTo>
                  <a:pt x="4065651" y="233552"/>
                </a:lnTo>
                <a:close/>
              </a:path>
              <a:path w="6860540" h="487044">
                <a:moveTo>
                  <a:pt x="4105275" y="233552"/>
                </a:moveTo>
                <a:lnTo>
                  <a:pt x="4085463" y="233552"/>
                </a:lnTo>
                <a:lnTo>
                  <a:pt x="4085463" y="253364"/>
                </a:lnTo>
                <a:lnTo>
                  <a:pt x="4105275" y="253364"/>
                </a:lnTo>
                <a:lnTo>
                  <a:pt x="4105275" y="233552"/>
                </a:lnTo>
                <a:close/>
              </a:path>
              <a:path w="6860540" h="487044">
                <a:moveTo>
                  <a:pt x="4144899" y="233552"/>
                </a:moveTo>
                <a:lnTo>
                  <a:pt x="4125086" y="233552"/>
                </a:lnTo>
                <a:lnTo>
                  <a:pt x="4125086" y="253364"/>
                </a:lnTo>
                <a:lnTo>
                  <a:pt x="4144899" y="253364"/>
                </a:lnTo>
                <a:lnTo>
                  <a:pt x="4144899" y="233552"/>
                </a:lnTo>
                <a:close/>
              </a:path>
              <a:path w="6860540" h="487044">
                <a:moveTo>
                  <a:pt x="4184523" y="233552"/>
                </a:moveTo>
                <a:lnTo>
                  <a:pt x="4164710" y="233552"/>
                </a:lnTo>
                <a:lnTo>
                  <a:pt x="4164710" y="253364"/>
                </a:lnTo>
                <a:lnTo>
                  <a:pt x="4184523" y="253364"/>
                </a:lnTo>
                <a:lnTo>
                  <a:pt x="4184523" y="233552"/>
                </a:lnTo>
                <a:close/>
              </a:path>
              <a:path w="6860540" h="487044">
                <a:moveTo>
                  <a:pt x="4224147" y="233552"/>
                </a:moveTo>
                <a:lnTo>
                  <a:pt x="4204334" y="233552"/>
                </a:lnTo>
                <a:lnTo>
                  <a:pt x="4204334" y="253364"/>
                </a:lnTo>
                <a:lnTo>
                  <a:pt x="4224147" y="253364"/>
                </a:lnTo>
                <a:lnTo>
                  <a:pt x="4224147" y="233552"/>
                </a:lnTo>
                <a:close/>
              </a:path>
              <a:path w="6860540" h="487044">
                <a:moveTo>
                  <a:pt x="4263771" y="233552"/>
                </a:moveTo>
                <a:lnTo>
                  <a:pt x="4243958" y="233552"/>
                </a:lnTo>
                <a:lnTo>
                  <a:pt x="4243958" y="253364"/>
                </a:lnTo>
                <a:lnTo>
                  <a:pt x="4263771" y="253364"/>
                </a:lnTo>
                <a:lnTo>
                  <a:pt x="4263771" y="233552"/>
                </a:lnTo>
                <a:close/>
              </a:path>
              <a:path w="6860540" h="487044">
                <a:moveTo>
                  <a:pt x="4303395" y="233552"/>
                </a:moveTo>
                <a:lnTo>
                  <a:pt x="4283583" y="233552"/>
                </a:lnTo>
                <a:lnTo>
                  <a:pt x="4283583" y="253364"/>
                </a:lnTo>
                <a:lnTo>
                  <a:pt x="4303395" y="253364"/>
                </a:lnTo>
                <a:lnTo>
                  <a:pt x="4303395" y="233552"/>
                </a:lnTo>
                <a:close/>
              </a:path>
              <a:path w="6860540" h="487044">
                <a:moveTo>
                  <a:pt x="4343019" y="233552"/>
                </a:moveTo>
                <a:lnTo>
                  <a:pt x="4323207" y="233552"/>
                </a:lnTo>
                <a:lnTo>
                  <a:pt x="4323207" y="253364"/>
                </a:lnTo>
                <a:lnTo>
                  <a:pt x="4343019" y="253364"/>
                </a:lnTo>
                <a:lnTo>
                  <a:pt x="4343019" y="233552"/>
                </a:lnTo>
                <a:close/>
              </a:path>
              <a:path w="6860540" h="487044">
                <a:moveTo>
                  <a:pt x="4382643" y="233552"/>
                </a:moveTo>
                <a:lnTo>
                  <a:pt x="4362831" y="233552"/>
                </a:lnTo>
                <a:lnTo>
                  <a:pt x="4362831" y="253364"/>
                </a:lnTo>
                <a:lnTo>
                  <a:pt x="4382643" y="253364"/>
                </a:lnTo>
                <a:lnTo>
                  <a:pt x="4382643" y="233552"/>
                </a:lnTo>
                <a:close/>
              </a:path>
              <a:path w="6860540" h="487044">
                <a:moveTo>
                  <a:pt x="4422267" y="233552"/>
                </a:moveTo>
                <a:lnTo>
                  <a:pt x="4402455" y="233552"/>
                </a:lnTo>
                <a:lnTo>
                  <a:pt x="4402455" y="253364"/>
                </a:lnTo>
                <a:lnTo>
                  <a:pt x="4422267" y="253364"/>
                </a:lnTo>
                <a:lnTo>
                  <a:pt x="4422267" y="233552"/>
                </a:lnTo>
                <a:close/>
              </a:path>
              <a:path w="6860540" h="487044">
                <a:moveTo>
                  <a:pt x="4461891" y="233552"/>
                </a:moveTo>
                <a:lnTo>
                  <a:pt x="4442079" y="233552"/>
                </a:lnTo>
                <a:lnTo>
                  <a:pt x="4442079" y="253364"/>
                </a:lnTo>
                <a:lnTo>
                  <a:pt x="4461891" y="253364"/>
                </a:lnTo>
                <a:lnTo>
                  <a:pt x="4461891" y="233552"/>
                </a:lnTo>
                <a:close/>
              </a:path>
              <a:path w="6860540" h="487044">
                <a:moveTo>
                  <a:pt x="4501515" y="233552"/>
                </a:moveTo>
                <a:lnTo>
                  <a:pt x="4481703" y="233552"/>
                </a:lnTo>
                <a:lnTo>
                  <a:pt x="4481703" y="253364"/>
                </a:lnTo>
                <a:lnTo>
                  <a:pt x="4501515" y="253364"/>
                </a:lnTo>
                <a:lnTo>
                  <a:pt x="4501515" y="233552"/>
                </a:lnTo>
                <a:close/>
              </a:path>
              <a:path w="6860540" h="487044">
                <a:moveTo>
                  <a:pt x="4541139" y="233552"/>
                </a:moveTo>
                <a:lnTo>
                  <a:pt x="4521327" y="233552"/>
                </a:lnTo>
                <a:lnTo>
                  <a:pt x="4521327" y="253364"/>
                </a:lnTo>
                <a:lnTo>
                  <a:pt x="4541139" y="253364"/>
                </a:lnTo>
                <a:lnTo>
                  <a:pt x="4541139" y="233552"/>
                </a:lnTo>
                <a:close/>
              </a:path>
              <a:path w="6860540" h="487044">
                <a:moveTo>
                  <a:pt x="4580763" y="233552"/>
                </a:moveTo>
                <a:lnTo>
                  <a:pt x="4560951" y="233552"/>
                </a:lnTo>
                <a:lnTo>
                  <a:pt x="4560951" y="253364"/>
                </a:lnTo>
                <a:lnTo>
                  <a:pt x="4580763" y="253364"/>
                </a:lnTo>
                <a:lnTo>
                  <a:pt x="4580763" y="233552"/>
                </a:lnTo>
                <a:close/>
              </a:path>
              <a:path w="6860540" h="487044">
                <a:moveTo>
                  <a:pt x="4620386" y="233552"/>
                </a:moveTo>
                <a:lnTo>
                  <a:pt x="4600575" y="233552"/>
                </a:lnTo>
                <a:lnTo>
                  <a:pt x="4600575" y="253364"/>
                </a:lnTo>
                <a:lnTo>
                  <a:pt x="4620386" y="253364"/>
                </a:lnTo>
                <a:lnTo>
                  <a:pt x="4620386" y="233552"/>
                </a:lnTo>
                <a:close/>
              </a:path>
              <a:path w="6860540" h="487044">
                <a:moveTo>
                  <a:pt x="4660010" y="233552"/>
                </a:moveTo>
                <a:lnTo>
                  <a:pt x="4640199" y="233552"/>
                </a:lnTo>
                <a:lnTo>
                  <a:pt x="4640199" y="253364"/>
                </a:lnTo>
                <a:lnTo>
                  <a:pt x="4660010" y="253364"/>
                </a:lnTo>
                <a:lnTo>
                  <a:pt x="4660010" y="233552"/>
                </a:lnTo>
                <a:close/>
              </a:path>
              <a:path w="6860540" h="487044">
                <a:moveTo>
                  <a:pt x="4699634" y="233552"/>
                </a:moveTo>
                <a:lnTo>
                  <a:pt x="4679823" y="233552"/>
                </a:lnTo>
                <a:lnTo>
                  <a:pt x="4679823" y="253364"/>
                </a:lnTo>
                <a:lnTo>
                  <a:pt x="4699634" y="253364"/>
                </a:lnTo>
                <a:lnTo>
                  <a:pt x="4699634" y="233552"/>
                </a:lnTo>
                <a:close/>
              </a:path>
              <a:path w="6860540" h="487044">
                <a:moveTo>
                  <a:pt x="4739258" y="233552"/>
                </a:moveTo>
                <a:lnTo>
                  <a:pt x="4719447" y="233552"/>
                </a:lnTo>
                <a:lnTo>
                  <a:pt x="4719447" y="253364"/>
                </a:lnTo>
                <a:lnTo>
                  <a:pt x="4739258" y="253364"/>
                </a:lnTo>
                <a:lnTo>
                  <a:pt x="4739258" y="233552"/>
                </a:lnTo>
                <a:close/>
              </a:path>
              <a:path w="6860540" h="487044">
                <a:moveTo>
                  <a:pt x="4778883" y="233552"/>
                </a:moveTo>
                <a:lnTo>
                  <a:pt x="4759071" y="233552"/>
                </a:lnTo>
                <a:lnTo>
                  <a:pt x="4759071" y="253364"/>
                </a:lnTo>
                <a:lnTo>
                  <a:pt x="4778883" y="253364"/>
                </a:lnTo>
                <a:lnTo>
                  <a:pt x="4778883" y="233552"/>
                </a:lnTo>
                <a:close/>
              </a:path>
              <a:path w="6860540" h="487044">
                <a:moveTo>
                  <a:pt x="4818507" y="233552"/>
                </a:moveTo>
                <a:lnTo>
                  <a:pt x="4798695" y="233552"/>
                </a:lnTo>
                <a:lnTo>
                  <a:pt x="4798695" y="253364"/>
                </a:lnTo>
                <a:lnTo>
                  <a:pt x="4818507" y="253364"/>
                </a:lnTo>
                <a:lnTo>
                  <a:pt x="4818507" y="233552"/>
                </a:lnTo>
                <a:close/>
              </a:path>
              <a:path w="6860540" h="487044">
                <a:moveTo>
                  <a:pt x="4858131" y="233552"/>
                </a:moveTo>
                <a:lnTo>
                  <a:pt x="4838319" y="233552"/>
                </a:lnTo>
                <a:lnTo>
                  <a:pt x="4838319" y="253364"/>
                </a:lnTo>
                <a:lnTo>
                  <a:pt x="4858131" y="253364"/>
                </a:lnTo>
                <a:lnTo>
                  <a:pt x="4858131" y="233552"/>
                </a:lnTo>
                <a:close/>
              </a:path>
              <a:path w="6860540" h="487044">
                <a:moveTo>
                  <a:pt x="4897755" y="233552"/>
                </a:moveTo>
                <a:lnTo>
                  <a:pt x="4877943" y="233552"/>
                </a:lnTo>
                <a:lnTo>
                  <a:pt x="4877943" y="253364"/>
                </a:lnTo>
                <a:lnTo>
                  <a:pt x="4897755" y="253364"/>
                </a:lnTo>
                <a:lnTo>
                  <a:pt x="4897755" y="233552"/>
                </a:lnTo>
                <a:close/>
              </a:path>
              <a:path w="6860540" h="487044">
                <a:moveTo>
                  <a:pt x="4937379" y="233552"/>
                </a:moveTo>
                <a:lnTo>
                  <a:pt x="4917567" y="233552"/>
                </a:lnTo>
                <a:lnTo>
                  <a:pt x="4917567" y="253364"/>
                </a:lnTo>
                <a:lnTo>
                  <a:pt x="4937379" y="253364"/>
                </a:lnTo>
                <a:lnTo>
                  <a:pt x="4937379" y="233552"/>
                </a:lnTo>
                <a:close/>
              </a:path>
              <a:path w="6860540" h="487044">
                <a:moveTo>
                  <a:pt x="4977003" y="233552"/>
                </a:moveTo>
                <a:lnTo>
                  <a:pt x="4957191" y="233552"/>
                </a:lnTo>
                <a:lnTo>
                  <a:pt x="4957191" y="253364"/>
                </a:lnTo>
                <a:lnTo>
                  <a:pt x="4977003" y="253364"/>
                </a:lnTo>
                <a:lnTo>
                  <a:pt x="4977003" y="233552"/>
                </a:lnTo>
                <a:close/>
              </a:path>
              <a:path w="6860540" h="487044">
                <a:moveTo>
                  <a:pt x="5016627" y="233552"/>
                </a:moveTo>
                <a:lnTo>
                  <a:pt x="4996815" y="233552"/>
                </a:lnTo>
                <a:lnTo>
                  <a:pt x="4996815" y="253364"/>
                </a:lnTo>
                <a:lnTo>
                  <a:pt x="5016627" y="253364"/>
                </a:lnTo>
                <a:lnTo>
                  <a:pt x="5016627" y="233552"/>
                </a:lnTo>
                <a:close/>
              </a:path>
              <a:path w="6860540" h="487044">
                <a:moveTo>
                  <a:pt x="5056251" y="233552"/>
                </a:moveTo>
                <a:lnTo>
                  <a:pt x="5036439" y="233552"/>
                </a:lnTo>
                <a:lnTo>
                  <a:pt x="5036439" y="253364"/>
                </a:lnTo>
                <a:lnTo>
                  <a:pt x="5056251" y="253364"/>
                </a:lnTo>
                <a:lnTo>
                  <a:pt x="5056251" y="233552"/>
                </a:lnTo>
                <a:close/>
              </a:path>
              <a:path w="6860540" h="487044">
                <a:moveTo>
                  <a:pt x="5095875" y="233552"/>
                </a:moveTo>
                <a:lnTo>
                  <a:pt x="5076063" y="233552"/>
                </a:lnTo>
                <a:lnTo>
                  <a:pt x="5076063" y="253364"/>
                </a:lnTo>
                <a:lnTo>
                  <a:pt x="5095875" y="253364"/>
                </a:lnTo>
                <a:lnTo>
                  <a:pt x="5095875" y="233552"/>
                </a:lnTo>
                <a:close/>
              </a:path>
              <a:path w="6860540" h="487044">
                <a:moveTo>
                  <a:pt x="5135499" y="233552"/>
                </a:moveTo>
                <a:lnTo>
                  <a:pt x="5115686" y="233552"/>
                </a:lnTo>
                <a:lnTo>
                  <a:pt x="5115686" y="253364"/>
                </a:lnTo>
                <a:lnTo>
                  <a:pt x="5135499" y="253364"/>
                </a:lnTo>
                <a:lnTo>
                  <a:pt x="5135499" y="233552"/>
                </a:lnTo>
                <a:close/>
              </a:path>
              <a:path w="6860540" h="487044">
                <a:moveTo>
                  <a:pt x="5175123" y="233552"/>
                </a:moveTo>
                <a:lnTo>
                  <a:pt x="5155310" y="233552"/>
                </a:lnTo>
                <a:lnTo>
                  <a:pt x="5155310" y="253364"/>
                </a:lnTo>
                <a:lnTo>
                  <a:pt x="5175123" y="253364"/>
                </a:lnTo>
                <a:lnTo>
                  <a:pt x="5175123" y="233552"/>
                </a:lnTo>
                <a:close/>
              </a:path>
              <a:path w="6860540" h="487044">
                <a:moveTo>
                  <a:pt x="5214747" y="233552"/>
                </a:moveTo>
                <a:lnTo>
                  <a:pt x="5194934" y="233552"/>
                </a:lnTo>
                <a:lnTo>
                  <a:pt x="5194934" y="253364"/>
                </a:lnTo>
                <a:lnTo>
                  <a:pt x="5214747" y="253364"/>
                </a:lnTo>
                <a:lnTo>
                  <a:pt x="5214747" y="233552"/>
                </a:lnTo>
                <a:close/>
              </a:path>
              <a:path w="6860540" h="487044">
                <a:moveTo>
                  <a:pt x="5254371" y="233552"/>
                </a:moveTo>
                <a:lnTo>
                  <a:pt x="5234558" y="233552"/>
                </a:lnTo>
                <a:lnTo>
                  <a:pt x="5234558" y="253364"/>
                </a:lnTo>
                <a:lnTo>
                  <a:pt x="5254371" y="253364"/>
                </a:lnTo>
                <a:lnTo>
                  <a:pt x="5254371" y="233552"/>
                </a:lnTo>
                <a:close/>
              </a:path>
              <a:path w="6860540" h="487044">
                <a:moveTo>
                  <a:pt x="5293995" y="233552"/>
                </a:moveTo>
                <a:lnTo>
                  <a:pt x="5274183" y="233552"/>
                </a:lnTo>
                <a:lnTo>
                  <a:pt x="5274183" y="253364"/>
                </a:lnTo>
                <a:lnTo>
                  <a:pt x="5293995" y="253364"/>
                </a:lnTo>
                <a:lnTo>
                  <a:pt x="5293995" y="233552"/>
                </a:lnTo>
                <a:close/>
              </a:path>
              <a:path w="6860540" h="487044">
                <a:moveTo>
                  <a:pt x="5333619" y="233552"/>
                </a:moveTo>
                <a:lnTo>
                  <a:pt x="5313807" y="233552"/>
                </a:lnTo>
                <a:lnTo>
                  <a:pt x="5313807" y="253364"/>
                </a:lnTo>
                <a:lnTo>
                  <a:pt x="5333619" y="253364"/>
                </a:lnTo>
                <a:lnTo>
                  <a:pt x="5333619" y="233552"/>
                </a:lnTo>
                <a:close/>
              </a:path>
              <a:path w="6860540" h="487044">
                <a:moveTo>
                  <a:pt x="5373243" y="233552"/>
                </a:moveTo>
                <a:lnTo>
                  <a:pt x="5353431" y="233552"/>
                </a:lnTo>
                <a:lnTo>
                  <a:pt x="5353431" y="253364"/>
                </a:lnTo>
                <a:lnTo>
                  <a:pt x="5373243" y="253364"/>
                </a:lnTo>
                <a:lnTo>
                  <a:pt x="5373243" y="233552"/>
                </a:lnTo>
                <a:close/>
              </a:path>
              <a:path w="6860540" h="487044">
                <a:moveTo>
                  <a:pt x="5412867" y="233552"/>
                </a:moveTo>
                <a:lnTo>
                  <a:pt x="5393055" y="233552"/>
                </a:lnTo>
                <a:lnTo>
                  <a:pt x="5393055" y="253364"/>
                </a:lnTo>
                <a:lnTo>
                  <a:pt x="5412867" y="253364"/>
                </a:lnTo>
                <a:lnTo>
                  <a:pt x="5412867" y="233552"/>
                </a:lnTo>
                <a:close/>
              </a:path>
              <a:path w="6860540" h="487044">
                <a:moveTo>
                  <a:pt x="5452491" y="233552"/>
                </a:moveTo>
                <a:lnTo>
                  <a:pt x="5432679" y="233552"/>
                </a:lnTo>
                <a:lnTo>
                  <a:pt x="5432679" y="253364"/>
                </a:lnTo>
                <a:lnTo>
                  <a:pt x="5452491" y="253364"/>
                </a:lnTo>
                <a:lnTo>
                  <a:pt x="5452491" y="233552"/>
                </a:lnTo>
                <a:close/>
              </a:path>
              <a:path w="6860540" h="487044">
                <a:moveTo>
                  <a:pt x="5492115" y="233552"/>
                </a:moveTo>
                <a:lnTo>
                  <a:pt x="5472303" y="233552"/>
                </a:lnTo>
                <a:lnTo>
                  <a:pt x="5472303" y="253364"/>
                </a:lnTo>
                <a:lnTo>
                  <a:pt x="5492115" y="253364"/>
                </a:lnTo>
                <a:lnTo>
                  <a:pt x="5492115" y="233552"/>
                </a:lnTo>
                <a:close/>
              </a:path>
              <a:path w="6860540" h="487044">
                <a:moveTo>
                  <a:pt x="5531739" y="233552"/>
                </a:moveTo>
                <a:lnTo>
                  <a:pt x="5511927" y="233552"/>
                </a:lnTo>
                <a:lnTo>
                  <a:pt x="5511927" y="253364"/>
                </a:lnTo>
                <a:lnTo>
                  <a:pt x="5531739" y="253364"/>
                </a:lnTo>
                <a:lnTo>
                  <a:pt x="5531739" y="233552"/>
                </a:lnTo>
                <a:close/>
              </a:path>
              <a:path w="6860540" h="487044">
                <a:moveTo>
                  <a:pt x="5571363" y="233552"/>
                </a:moveTo>
                <a:lnTo>
                  <a:pt x="5551551" y="233552"/>
                </a:lnTo>
                <a:lnTo>
                  <a:pt x="5551551" y="253364"/>
                </a:lnTo>
                <a:lnTo>
                  <a:pt x="5571363" y="253364"/>
                </a:lnTo>
                <a:lnTo>
                  <a:pt x="5571363" y="233552"/>
                </a:lnTo>
                <a:close/>
              </a:path>
              <a:path w="6860540" h="487044">
                <a:moveTo>
                  <a:pt x="5610986" y="233552"/>
                </a:moveTo>
                <a:lnTo>
                  <a:pt x="5591175" y="233552"/>
                </a:lnTo>
                <a:lnTo>
                  <a:pt x="5591175" y="253364"/>
                </a:lnTo>
                <a:lnTo>
                  <a:pt x="5610986" y="253364"/>
                </a:lnTo>
                <a:lnTo>
                  <a:pt x="5610986" y="233552"/>
                </a:lnTo>
                <a:close/>
              </a:path>
              <a:path w="6860540" h="487044">
                <a:moveTo>
                  <a:pt x="5650610" y="233552"/>
                </a:moveTo>
                <a:lnTo>
                  <a:pt x="5630799" y="233552"/>
                </a:lnTo>
                <a:lnTo>
                  <a:pt x="5630799" y="253364"/>
                </a:lnTo>
                <a:lnTo>
                  <a:pt x="5650610" y="253364"/>
                </a:lnTo>
                <a:lnTo>
                  <a:pt x="5650610" y="233552"/>
                </a:lnTo>
                <a:close/>
              </a:path>
              <a:path w="6860540" h="487044">
                <a:moveTo>
                  <a:pt x="5690234" y="233552"/>
                </a:moveTo>
                <a:lnTo>
                  <a:pt x="5670423" y="233552"/>
                </a:lnTo>
                <a:lnTo>
                  <a:pt x="5670423" y="253364"/>
                </a:lnTo>
                <a:lnTo>
                  <a:pt x="5690234" y="253364"/>
                </a:lnTo>
                <a:lnTo>
                  <a:pt x="5690234" y="233552"/>
                </a:lnTo>
                <a:close/>
              </a:path>
              <a:path w="6860540" h="487044">
                <a:moveTo>
                  <a:pt x="5729858" y="233552"/>
                </a:moveTo>
                <a:lnTo>
                  <a:pt x="5710047" y="233552"/>
                </a:lnTo>
                <a:lnTo>
                  <a:pt x="5710047" y="253364"/>
                </a:lnTo>
                <a:lnTo>
                  <a:pt x="5729858" y="253364"/>
                </a:lnTo>
                <a:lnTo>
                  <a:pt x="5729858" y="233552"/>
                </a:lnTo>
                <a:close/>
              </a:path>
              <a:path w="6860540" h="487044">
                <a:moveTo>
                  <a:pt x="5769483" y="233552"/>
                </a:moveTo>
                <a:lnTo>
                  <a:pt x="5749671" y="233552"/>
                </a:lnTo>
                <a:lnTo>
                  <a:pt x="5749671" y="253364"/>
                </a:lnTo>
                <a:lnTo>
                  <a:pt x="5769483" y="253364"/>
                </a:lnTo>
                <a:lnTo>
                  <a:pt x="5769483" y="233552"/>
                </a:lnTo>
                <a:close/>
              </a:path>
              <a:path w="6860540" h="487044">
                <a:moveTo>
                  <a:pt x="5809107" y="233552"/>
                </a:moveTo>
                <a:lnTo>
                  <a:pt x="5789295" y="233552"/>
                </a:lnTo>
                <a:lnTo>
                  <a:pt x="5789295" y="253364"/>
                </a:lnTo>
                <a:lnTo>
                  <a:pt x="5809107" y="253364"/>
                </a:lnTo>
                <a:lnTo>
                  <a:pt x="5809107" y="233552"/>
                </a:lnTo>
                <a:close/>
              </a:path>
              <a:path w="6860540" h="487044">
                <a:moveTo>
                  <a:pt x="5848731" y="233552"/>
                </a:moveTo>
                <a:lnTo>
                  <a:pt x="5828919" y="233552"/>
                </a:lnTo>
                <a:lnTo>
                  <a:pt x="5828919" y="253364"/>
                </a:lnTo>
                <a:lnTo>
                  <a:pt x="5848731" y="253364"/>
                </a:lnTo>
                <a:lnTo>
                  <a:pt x="5848731" y="233552"/>
                </a:lnTo>
                <a:close/>
              </a:path>
              <a:path w="6860540" h="487044">
                <a:moveTo>
                  <a:pt x="5888355" y="233552"/>
                </a:moveTo>
                <a:lnTo>
                  <a:pt x="5868543" y="233552"/>
                </a:lnTo>
                <a:lnTo>
                  <a:pt x="5868543" y="253364"/>
                </a:lnTo>
                <a:lnTo>
                  <a:pt x="5888355" y="253364"/>
                </a:lnTo>
                <a:lnTo>
                  <a:pt x="5888355" y="233552"/>
                </a:lnTo>
                <a:close/>
              </a:path>
              <a:path w="6860540" h="487044">
                <a:moveTo>
                  <a:pt x="5927979" y="233552"/>
                </a:moveTo>
                <a:lnTo>
                  <a:pt x="5908167" y="233552"/>
                </a:lnTo>
                <a:lnTo>
                  <a:pt x="5908167" y="253364"/>
                </a:lnTo>
                <a:lnTo>
                  <a:pt x="5927979" y="253364"/>
                </a:lnTo>
                <a:lnTo>
                  <a:pt x="5927979" y="233552"/>
                </a:lnTo>
                <a:close/>
              </a:path>
              <a:path w="6860540" h="487044">
                <a:moveTo>
                  <a:pt x="5967603" y="233552"/>
                </a:moveTo>
                <a:lnTo>
                  <a:pt x="5947791" y="233552"/>
                </a:lnTo>
                <a:lnTo>
                  <a:pt x="5947791" y="253364"/>
                </a:lnTo>
                <a:lnTo>
                  <a:pt x="5967603" y="253364"/>
                </a:lnTo>
                <a:lnTo>
                  <a:pt x="5967603" y="233552"/>
                </a:lnTo>
                <a:close/>
              </a:path>
              <a:path w="6860540" h="487044">
                <a:moveTo>
                  <a:pt x="6007227" y="233552"/>
                </a:moveTo>
                <a:lnTo>
                  <a:pt x="5987415" y="233552"/>
                </a:lnTo>
                <a:lnTo>
                  <a:pt x="5987415" y="253364"/>
                </a:lnTo>
                <a:lnTo>
                  <a:pt x="6007227" y="253364"/>
                </a:lnTo>
                <a:lnTo>
                  <a:pt x="6007227" y="233552"/>
                </a:lnTo>
                <a:close/>
              </a:path>
              <a:path w="6860540" h="487044">
                <a:moveTo>
                  <a:pt x="6046851" y="233552"/>
                </a:moveTo>
                <a:lnTo>
                  <a:pt x="6027039" y="233552"/>
                </a:lnTo>
                <a:lnTo>
                  <a:pt x="6027039" y="253364"/>
                </a:lnTo>
                <a:lnTo>
                  <a:pt x="6046851" y="253364"/>
                </a:lnTo>
                <a:lnTo>
                  <a:pt x="6046851" y="233552"/>
                </a:lnTo>
                <a:close/>
              </a:path>
              <a:path w="6860540" h="487044">
                <a:moveTo>
                  <a:pt x="6086475" y="233552"/>
                </a:moveTo>
                <a:lnTo>
                  <a:pt x="6066663" y="233552"/>
                </a:lnTo>
                <a:lnTo>
                  <a:pt x="6066663" y="253364"/>
                </a:lnTo>
                <a:lnTo>
                  <a:pt x="6086475" y="253364"/>
                </a:lnTo>
                <a:lnTo>
                  <a:pt x="6086475" y="233552"/>
                </a:lnTo>
                <a:close/>
              </a:path>
              <a:path w="6860540" h="487044">
                <a:moveTo>
                  <a:pt x="6126099" y="233552"/>
                </a:moveTo>
                <a:lnTo>
                  <a:pt x="6106286" y="233552"/>
                </a:lnTo>
                <a:lnTo>
                  <a:pt x="6106286" y="253364"/>
                </a:lnTo>
                <a:lnTo>
                  <a:pt x="6126099" y="253364"/>
                </a:lnTo>
                <a:lnTo>
                  <a:pt x="6126099" y="233552"/>
                </a:lnTo>
                <a:close/>
              </a:path>
              <a:path w="6860540" h="487044">
                <a:moveTo>
                  <a:pt x="6165723" y="233552"/>
                </a:moveTo>
                <a:lnTo>
                  <a:pt x="6145910" y="233552"/>
                </a:lnTo>
                <a:lnTo>
                  <a:pt x="6145910" y="253364"/>
                </a:lnTo>
                <a:lnTo>
                  <a:pt x="6165723" y="253364"/>
                </a:lnTo>
                <a:lnTo>
                  <a:pt x="6165723" y="233552"/>
                </a:lnTo>
                <a:close/>
              </a:path>
              <a:path w="6860540" h="487044">
                <a:moveTo>
                  <a:pt x="6205347" y="233552"/>
                </a:moveTo>
                <a:lnTo>
                  <a:pt x="6185534" y="233552"/>
                </a:lnTo>
                <a:lnTo>
                  <a:pt x="6185534" y="253364"/>
                </a:lnTo>
                <a:lnTo>
                  <a:pt x="6205347" y="253364"/>
                </a:lnTo>
                <a:lnTo>
                  <a:pt x="6205347" y="233552"/>
                </a:lnTo>
                <a:close/>
              </a:path>
              <a:path w="6860540" h="487044">
                <a:moveTo>
                  <a:pt x="6244971" y="233552"/>
                </a:moveTo>
                <a:lnTo>
                  <a:pt x="6225158" y="233552"/>
                </a:lnTo>
                <a:lnTo>
                  <a:pt x="6225158" y="253364"/>
                </a:lnTo>
                <a:lnTo>
                  <a:pt x="6244971" y="253364"/>
                </a:lnTo>
                <a:lnTo>
                  <a:pt x="6244971" y="233552"/>
                </a:lnTo>
                <a:close/>
              </a:path>
              <a:path w="6860540" h="487044">
                <a:moveTo>
                  <a:pt x="6284595" y="233552"/>
                </a:moveTo>
                <a:lnTo>
                  <a:pt x="6264783" y="233552"/>
                </a:lnTo>
                <a:lnTo>
                  <a:pt x="6264783" y="253364"/>
                </a:lnTo>
                <a:lnTo>
                  <a:pt x="6284595" y="253364"/>
                </a:lnTo>
                <a:lnTo>
                  <a:pt x="6284595" y="233552"/>
                </a:lnTo>
                <a:close/>
              </a:path>
              <a:path w="6860540" h="487044">
                <a:moveTo>
                  <a:pt x="6324219" y="233552"/>
                </a:moveTo>
                <a:lnTo>
                  <a:pt x="6304407" y="233552"/>
                </a:lnTo>
                <a:lnTo>
                  <a:pt x="6304407" y="253364"/>
                </a:lnTo>
                <a:lnTo>
                  <a:pt x="6324219" y="253364"/>
                </a:lnTo>
                <a:lnTo>
                  <a:pt x="6324219" y="233552"/>
                </a:lnTo>
                <a:close/>
              </a:path>
              <a:path w="6860540" h="487044">
                <a:moveTo>
                  <a:pt x="6363843" y="233552"/>
                </a:moveTo>
                <a:lnTo>
                  <a:pt x="6344031" y="233552"/>
                </a:lnTo>
                <a:lnTo>
                  <a:pt x="6344031" y="253364"/>
                </a:lnTo>
                <a:lnTo>
                  <a:pt x="6363843" y="253364"/>
                </a:lnTo>
                <a:lnTo>
                  <a:pt x="6363843" y="233552"/>
                </a:lnTo>
                <a:close/>
              </a:path>
              <a:path w="6860540" h="487044">
                <a:moveTo>
                  <a:pt x="6403467" y="233552"/>
                </a:moveTo>
                <a:lnTo>
                  <a:pt x="6383655" y="233552"/>
                </a:lnTo>
                <a:lnTo>
                  <a:pt x="6383655" y="253364"/>
                </a:lnTo>
                <a:lnTo>
                  <a:pt x="6403467" y="253364"/>
                </a:lnTo>
                <a:lnTo>
                  <a:pt x="6403467" y="233552"/>
                </a:lnTo>
                <a:close/>
              </a:path>
              <a:path w="6860540" h="487044">
                <a:moveTo>
                  <a:pt x="6443091" y="233552"/>
                </a:moveTo>
                <a:lnTo>
                  <a:pt x="6423279" y="233552"/>
                </a:lnTo>
                <a:lnTo>
                  <a:pt x="6423279" y="253364"/>
                </a:lnTo>
                <a:lnTo>
                  <a:pt x="6443091" y="253364"/>
                </a:lnTo>
                <a:lnTo>
                  <a:pt x="6443091" y="233552"/>
                </a:lnTo>
                <a:close/>
              </a:path>
              <a:path w="6860540" h="487044">
                <a:moveTo>
                  <a:pt x="6482715" y="233552"/>
                </a:moveTo>
                <a:lnTo>
                  <a:pt x="6462903" y="233552"/>
                </a:lnTo>
                <a:lnTo>
                  <a:pt x="6462903" y="253364"/>
                </a:lnTo>
                <a:lnTo>
                  <a:pt x="6482715" y="253364"/>
                </a:lnTo>
                <a:lnTo>
                  <a:pt x="6482715" y="233552"/>
                </a:lnTo>
                <a:close/>
              </a:path>
              <a:path w="6860540" h="487044">
                <a:moveTo>
                  <a:pt x="6522339" y="233552"/>
                </a:moveTo>
                <a:lnTo>
                  <a:pt x="6502527" y="233552"/>
                </a:lnTo>
                <a:lnTo>
                  <a:pt x="6502527" y="253364"/>
                </a:lnTo>
                <a:lnTo>
                  <a:pt x="6522339" y="253364"/>
                </a:lnTo>
                <a:lnTo>
                  <a:pt x="6522339" y="233552"/>
                </a:lnTo>
                <a:close/>
              </a:path>
              <a:path w="6860540" h="487044">
                <a:moveTo>
                  <a:pt x="6561963" y="233552"/>
                </a:moveTo>
                <a:lnTo>
                  <a:pt x="6542151" y="233552"/>
                </a:lnTo>
                <a:lnTo>
                  <a:pt x="6542151" y="253364"/>
                </a:lnTo>
                <a:lnTo>
                  <a:pt x="6561963" y="253364"/>
                </a:lnTo>
                <a:lnTo>
                  <a:pt x="6561963" y="233552"/>
                </a:lnTo>
                <a:close/>
              </a:path>
              <a:path w="6860540" h="487044">
                <a:moveTo>
                  <a:pt x="6601586" y="233552"/>
                </a:moveTo>
                <a:lnTo>
                  <a:pt x="6581775" y="233552"/>
                </a:lnTo>
                <a:lnTo>
                  <a:pt x="6581775" y="253364"/>
                </a:lnTo>
                <a:lnTo>
                  <a:pt x="6601586" y="253364"/>
                </a:lnTo>
                <a:lnTo>
                  <a:pt x="6601586" y="233552"/>
                </a:lnTo>
                <a:close/>
              </a:path>
              <a:path w="6860540" h="487044">
                <a:moveTo>
                  <a:pt x="6641210" y="233552"/>
                </a:moveTo>
                <a:lnTo>
                  <a:pt x="6621399" y="233552"/>
                </a:lnTo>
                <a:lnTo>
                  <a:pt x="6621399" y="253364"/>
                </a:lnTo>
                <a:lnTo>
                  <a:pt x="6641210" y="253364"/>
                </a:lnTo>
                <a:lnTo>
                  <a:pt x="6641210" y="233552"/>
                </a:lnTo>
                <a:close/>
              </a:path>
              <a:path w="6860540" h="487044">
                <a:moveTo>
                  <a:pt x="6680834" y="233552"/>
                </a:moveTo>
                <a:lnTo>
                  <a:pt x="6661023" y="233552"/>
                </a:lnTo>
                <a:lnTo>
                  <a:pt x="6661023" y="253364"/>
                </a:lnTo>
                <a:lnTo>
                  <a:pt x="6680834" y="253364"/>
                </a:lnTo>
                <a:lnTo>
                  <a:pt x="6680834" y="233552"/>
                </a:lnTo>
                <a:close/>
              </a:path>
              <a:path w="6860540" h="487044">
                <a:moveTo>
                  <a:pt x="6720458" y="233552"/>
                </a:moveTo>
                <a:lnTo>
                  <a:pt x="6700647" y="233552"/>
                </a:lnTo>
                <a:lnTo>
                  <a:pt x="6700647" y="253364"/>
                </a:lnTo>
                <a:lnTo>
                  <a:pt x="6720458" y="253364"/>
                </a:lnTo>
                <a:lnTo>
                  <a:pt x="6720458" y="233552"/>
                </a:lnTo>
                <a:close/>
              </a:path>
              <a:path w="6860540" h="487044">
                <a:moveTo>
                  <a:pt x="6760083" y="233552"/>
                </a:moveTo>
                <a:lnTo>
                  <a:pt x="6740271" y="233552"/>
                </a:lnTo>
                <a:lnTo>
                  <a:pt x="6740271" y="253364"/>
                </a:lnTo>
                <a:lnTo>
                  <a:pt x="6760083" y="253364"/>
                </a:lnTo>
                <a:lnTo>
                  <a:pt x="6760083" y="233552"/>
                </a:lnTo>
                <a:close/>
              </a:path>
              <a:path w="6860540" h="487044">
                <a:moveTo>
                  <a:pt x="6799707" y="233552"/>
                </a:moveTo>
                <a:lnTo>
                  <a:pt x="6779895" y="233552"/>
                </a:lnTo>
                <a:lnTo>
                  <a:pt x="6779895" y="253364"/>
                </a:lnTo>
                <a:lnTo>
                  <a:pt x="6799707" y="253364"/>
                </a:lnTo>
                <a:lnTo>
                  <a:pt x="6799707" y="233552"/>
                </a:lnTo>
                <a:close/>
              </a:path>
              <a:path w="6860540" h="487044">
                <a:moveTo>
                  <a:pt x="6814311" y="258572"/>
                </a:moveTo>
                <a:lnTo>
                  <a:pt x="6794500" y="258572"/>
                </a:lnTo>
                <a:lnTo>
                  <a:pt x="6794500" y="278384"/>
                </a:lnTo>
                <a:lnTo>
                  <a:pt x="6814311" y="278384"/>
                </a:lnTo>
                <a:lnTo>
                  <a:pt x="6814311" y="258572"/>
                </a:lnTo>
                <a:close/>
              </a:path>
              <a:path w="6860540" h="487044">
                <a:moveTo>
                  <a:pt x="6814311" y="298196"/>
                </a:moveTo>
                <a:lnTo>
                  <a:pt x="6794500" y="298196"/>
                </a:lnTo>
                <a:lnTo>
                  <a:pt x="6794500" y="318008"/>
                </a:lnTo>
                <a:lnTo>
                  <a:pt x="6814311" y="318008"/>
                </a:lnTo>
                <a:lnTo>
                  <a:pt x="6814311" y="298196"/>
                </a:lnTo>
                <a:close/>
              </a:path>
              <a:path w="6860540" h="487044">
                <a:moveTo>
                  <a:pt x="6814311" y="337820"/>
                </a:moveTo>
                <a:lnTo>
                  <a:pt x="6794500" y="337820"/>
                </a:lnTo>
                <a:lnTo>
                  <a:pt x="6794500" y="357631"/>
                </a:lnTo>
                <a:lnTo>
                  <a:pt x="6814311" y="357631"/>
                </a:lnTo>
                <a:lnTo>
                  <a:pt x="6814311" y="337820"/>
                </a:lnTo>
                <a:close/>
              </a:path>
              <a:path w="6860540" h="487044">
                <a:moveTo>
                  <a:pt x="6759702" y="379729"/>
                </a:moveTo>
                <a:lnTo>
                  <a:pt x="6750304" y="385317"/>
                </a:lnTo>
                <a:lnTo>
                  <a:pt x="6748653" y="391413"/>
                </a:lnTo>
                <a:lnTo>
                  <a:pt x="6751447" y="396113"/>
                </a:lnTo>
                <a:lnTo>
                  <a:pt x="6804406" y="486917"/>
                </a:lnTo>
                <a:lnTo>
                  <a:pt x="6815839" y="467360"/>
                </a:lnTo>
                <a:lnTo>
                  <a:pt x="6794500" y="467360"/>
                </a:lnTo>
                <a:lnTo>
                  <a:pt x="6794500" y="456691"/>
                </a:lnTo>
                <a:lnTo>
                  <a:pt x="6799156" y="456691"/>
                </a:lnTo>
                <a:lnTo>
                  <a:pt x="6804469" y="447584"/>
                </a:lnTo>
                <a:lnTo>
                  <a:pt x="6798225" y="436879"/>
                </a:lnTo>
                <a:lnTo>
                  <a:pt x="6794500" y="436879"/>
                </a:lnTo>
                <a:lnTo>
                  <a:pt x="6794500" y="430493"/>
                </a:lnTo>
                <a:lnTo>
                  <a:pt x="6768592" y="386079"/>
                </a:lnTo>
                <a:lnTo>
                  <a:pt x="6765798" y="381380"/>
                </a:lnTo>
                <a:lnTo>
                  <a:pt x="6759702" y="379729"/>
                </a:lnTo>
                <a:close/>
              </a:path>
              <a:path w="6860540" h="487044">
                <a:moveTo>
                  <a:pt x="6799156" y="456691"/>
                </a:moveTo>
                <a:lnTo>
                  <a:pt x="6794500" y="456691"/>
                </a:lnTo>
                <a:lnTo>
                  <a:pt x="6794500" y="467360"/>
                </a:lnTo>
                <a:lnTo>
                  <a:pt x="6814311" y="467360"/>
                </a:lnTo>
                <a:lnTo>
                  <a:pt x="6814311" y="462279"/>
                </a:lnTo>
                <a:lnTo>
                  <a:pt x="6795897" y="462279"/>
                </a:lnTo>
                <a:lnTo>
                  <a:pt x="6799156" y="456691"/>
                </a:lnTo>
                <a:close/>
              </a:path>
              <a:path w="6860540" h="487044">
                <a:moveTo>
                  <a:pt x="6822076" y="456691"/>
                </a:moveTo>
                <a:lnTo>
                  <a:pt x="6814311" y="456691"/>
                </a:lnTo>
                <a:lnTo>
                  <a:pt x="6814311" y="467360"/>
                </a:lnTo>
                <a:lnTo>
                  <a:pt x="6815839" y="467360"/>
                </a:lnTo>
                <a:lnTo>
                  <a:pt x="6822076" y="456691"/>
                </a:lnTo>
                <a:close/>
              </a:path>
              <a:path w="6860540" h="487044">
                <a:moveTo>
                  <a:pt x="6804469" y="447584"/>
                </a:moveTo>
                <a:lnTo>
                  <a:pt x="6795897" y="462279"/>
                </a:lnTo>
                <a:lnTo>
                  <a:pt x="6813042" y="462279"/>
                </a:lnTo>
                <a:lnTo>
                  <a:pt x="6804469" y="447584"/>
                </a:lnTo>
                <a:close/>
              </a:path>
              <a:path w="6860540" h="487044">
                <a:moveTo>
                  <a:pt x="6814311" y="430711"/>
                </a:moveTo>
                <a:lnTo>
                  <a:pt x="6804469" y="447584"/>
                </a:lnTo>
                <a:lnTo>
                  <a:pt x="6813042" y="462279"/>
                </a:lnTo>
                <a:lnTo>
                  <a:pt x="6814311" y="462279"/>
                </a:lnTo>
                <a:lnTo>
                  <a:pt x="6814311" y="456691"/>
                </a:lnTo>
                <a:lnTo>
                  <a:pt x="6822076" y="456691"/>
                </a:lnTo>
                <a:lnTo>
                  <a:pt x="6833658" y="436879"/>
                </a:lnTo>
                <a:lnTo>
                  <a:pt x="6814311" y="436879"/>
                </a:lnTo>
                <a:lnTo>
                  <a:pt x="6814311" y="430711"/>
                </a:lnTo>
                <a:close/>
              </a:path>
              <a:path w="6860540" h="487044">
                <a:moveTo>
                  <a:pt x="6794500" y="430493"/>
                </a:moveTo>
                <a:lnTo>
                  <a:pt x="6794500" y="436879"/>
                </a:lnTo>
                <a:lnTo>
                  <a:pt x="6798225" y="436879"/>
                </a:lnTo>
                <a:lnTo>
                  <a:pt x="6794500" y="430493"/>
                </a:lnTo>
                <a:close/>
              </a:path>
              <a:path w="6860540" h="487044">
                <a:moveTo>
                  <a:pt x="6814311" y="417067"/>
                </a:moveTo>
                <a:lnTo>
                  <a:pt x="6794500" y="417067"/>
                </a:lnTo>
                <a:lnTo>
                  <a:pt x="6794500" y="430493"/>
                </a:lnTo>
                <a:lnTo>
                  <a:pt x="6798225" y="436879"/>
                </a:lnTo>
                <a:lnTo>
                  <a:pt x="6810713" y="436879"/>
                </a:lnTo>
                <a:lnTo>
                  <a:pt x="6814311" y="430711"/>
                </a:lnTo>
                <a:lnTo>
                  <a:pt x="6814311" y="417067"/>
                </a:lnTo>
                <a:close/>
              </a:path>
              <a:path w="6860540" h="487044">
                <a:moveTo>
                  <a:pt x="6849109" y="379729"/>
                </a:moveTo>
                <a:lnTo>
                  <a:pt x="6843014" y="381380"/>
                </a:lnTo>
                <a:lnTo>
                  <a:pt x="6840347" y="386079"/>
                </a:lnTo>
                <a:lnTo>
                  <a:pt x="6814311" y="430711"/>
                </a:lnTo>
                <a:lnTo>
                  <a:pt x="6814311" y="436879"/>
                </a:lnTo>
                <a:lnTo>
                  <a:pt x="6833658" y="436879"/>
                </a:lnTo>
                <a:lnTo>
                  <a:pt x="6857492" y="396113"/>
                </a:lnTo>
                <a:lnTo>
                  <a:pt x="6860158" y="391413"/>
                </a:lnTo>
                <a:lnTo>
                  <a:pt x="6858634" y="385317"/>
                </a:lnTo>
                <a:lnTo>
                  <a:pt x="6853808" y="382524"/>
                </a:lnTo>
                <a:lnTo>
                  <a:pt x="6849109" y="379729"/>
                </a:lnTo>
                <a:close/>
              </a:path>
              <a:path w="6860540" h="487044">
                <a:moveTo>
                  <a:pt x="6814311" y="377443"/>
                </a:moveTo>
                <a:lnTo>
                  <a:pt x="6794500" y="377443"/>
                </a:lnTo>
                <a:lnTo>
                  <a:pt x="6794500" y="397255"/>
                </a:lnTo>
                <a:lnTo>
                  <a:pt x="6814311" y="397255"/>
                </a:lnTo>
                <a:lnTo>
                  <a:pt x="6814311" y="377443"/>
                </a:lnTo>
                <a:close/>
              </a:path>
            </a:pathLst>
          </a:custGeom>
          <a:solidFill>
            <a:srgbClr val="0078D6"/>
          </a:solidFill>
        </p:spPr>
        <p:txBody>
          <a:bodyPr wrap="square" lIns="0" tIns="0" rIns="0" bIns="0" rtlCol="0"/>
          <a:lstStyle/>
          <a:p>
            <a:endParaRPr/>
          </a:p>
        </p:txBody>
      </p:sp>
      <p:sp>
        <p:nvSpPr>
          <p:cNvPr id="27" name="object 27"/>
          <p:cNvSpPr/>
          <p:nvPr/>
        </p:nvSpPr>
        <p:spPr>
          <a:xfrm>
            <a:off x="11435968" y="2542794"/>
            <a:ext cx="111760" cy="601345"/>
          </a:xfrm>
          <a:custGeom>
            <a:avLst/>
            <a:gdLst/>
            <a:ahLst/>
            <a:cxnLst/>
            <a:rect l="l" t="t" r="r" b="b"/>
            <a:pathLst>
              <a:path w="111759" h="601344">
                <a:moveTo>
                  <a:pt x="65658" y="0"/>
                </a:moveTo>
                <a:lnTo>
                  <a:pt x="45847" y="0"/>
                </a:lnTo>
                <a:lnTo>
                  <a:pt x="45847" y="19811"/>
                </a:lnTo>
                <a:lnTo>
                  <a:pt x="65658" y="19811"/>
                </a:lnTo>
                <a:lnTo>
                  <a:pt x="65658" y="0"/>
                </a:lnTo>
                <a:close/>
              </a:path>
              <a:path w="111759" h="601344">
                <a:moveTo>
                  <a:pt x="65658" y="39623"/>
                </a:moveTo>
                <a:lnTo>
                  <a:pt x="45847" y="39623"/>
                </a:lnTo>
                <a:lnTo>
                  <a:pt x="45847" y="59435"/>
                </a:lnTo>
                <a:lnTo>
                  <a:pt x="65658" y="59435"/>
                </a:lnTo>
                <a:lnTo>
                  <a:pt x="65658" y="39623"/>
                </a:lnTo>
                <a:close/>
              </a:path>
              <a:path w="111759" h="601344">
                <a:moveTo>
                  <a:pt x="65658" y="79247"/>
                </a:moveTo>
                <a:lnTo>
                  <a:pt x="45847" y="79247"/>
                </a:lnTo>
                <a:lnTo>
                  <a:pt x="45847" y="99059"/>
                </a:lnTo>
                <a:lnTo>
                  <a:pt x="65658" y="99059"/>
                </a:lnTo>
                <a:lnTo>
                  <a:pt x="65658" y="79247"/>
                </a:lnTo>
                <a:close/>
              </a:path>
              <a:path w="111759" h="601344">
                <a:moveTo>
                  <a:pt x="65658" y="118871"/>
                </a:moveTo>
                <a:lnTo>
                  <a:pt x="45847" y="118871"/>
                </a:lnTo>
                <a:lnTo>
                  <a:pt x="45847" y="138683"/>
                </a:lnTo>
                <a:lnTo>
                  <a:pt x="65658" y="138683"/>
                </a:lnTo>
                <a:lnTo>
                  <a:pt x="65658" y="118871"/>
                </a:lnTo>
                <a:close/>
              </a:path>
              <a:path w="111759" h="601344">
                <a:moveTo>
                  <a:pt x="65658" y="158495"/>
                </a:moveTo>
                <a:lnTo>
                  <a:pt x="45847" y="158495"/>
                </a:lnTo>
                <a:lnTo>
                  <a:pt x="45847" y="178307"/>
                </a:lnTo>
                <a:lnTo>
                  <a:pt x="65658" y="178307"/>
                </a:lnTo>
                <a:lnTo>
                  <a:pt x="65658" y="158495"/>
                </a:lnTo>
                <a:close/>
              </a:path>
              <a:path w="111759" h="601344">
                <a:moveTo>
                  <a:pt x="65658" y="198119"/>
                </a:moveTo>
                <a:lnTo>
                  <a:pt x="45847" y="198119"/>
                </a:lnTo>
                <a:lnTo>
                  <a:pt x="45847" y="217931"/>
                </a:lnTo>
                <a:lnTo>
                  <a:pt x="65658" y="217931"/>
                </a:lnTo>
                <a:lnTo>
                  <a:pt x="65658" y="198119"/>
                </a:lnTo>
                <a:close/>
              </a:path>
              <a:path w="111759" h="601344">
                <a:moveTo>
                  <a:pt x="65658" y="237743"/>
                </a:moveTo>
                <a:lnTo>
                  <a:pt x="45847" y="237743"/>
                </a:lnTo>
                <a:lnTo>
                  <a:pt x="45847" y="257555"/>
                </a:lnTo>
                <a:lnTo>
                  <a:pt x="65658" y="257555"/>
                </a:lnTo>
                <a:lnTo>
                  <a:pt x="65658" y="237743"/>
                </a:lnTo>
                <a:close/>
              </a:path>
              <a:path w="111759" h="601344">
                <a:moveTo>
                  <a:pt x="65658" y="277367"/>
                </a:moveTo>
                <a:lnTo>
                  <a:pt x="45847" y="277367"/>
                </a:lnTo>
                <a:lnTo>
                  <a:pt x="45847" y="297179"/>
                </a:lnTo>
                <a:lnTo>
                  <a:pt x="65658" y="297179"/>
                </a:lnTo>
                <a:lnTo>
                  <a:pt x="65658" y="277367"/>
                </a:lnTo>
                <a:close/>
              </a:path>
              <a:path w="111759" h="601344">
                <a:moveTo>
                  <a:pt x="65658" y="316991"/>
                </a:moveTo>
                <a:lnTo>
                  <a:pt x="45847" y="316991"/>
                </a:lnTo>
                <a:lnTo>
                  <a:pt x="45847" y="336803"/>
                </a:lnTo>
                <a:lnTo>
                  <a:pt x="65658" y="336803"/>
                </a:lnTo>
                <a:lnTo>
                  <a:pt x="65658" y="316991"/>
                </a:lnTo>
                <a:close/>
              </a:path>
              <a:path w="111759" h="601344">
                <a:moveTo>
                  <a:pt x="65658" y="356615"/>
                </a:moveTo>
                <a:lnTo>
                  <a:pt x="45847" y="356615"/>
                </a:lnTo>
                <a:lnTo>
                  <a:pt x="45847" y="376427"/>
                </a:lnTo>
                <a:lnTo>
                  <a:pt x="65658" y="376427"/>
                </a:lnTo>
                <a:lnTo>
                  <a:pt x="65658" y="356615"/>
                </a:lnTo>
                <a:close/>
              </a:path>
              <a:path w="111759" h="601344">
                <a:moveTo>
                  <a:pt x="65658" y="396239"/>
                </a:moveTo>
                <a:lnTo>
                  <a:pt x="45847" y="396239"/>
                </a:lnTo>
                <a:lnTo>
                  <a:pt x="45847" y="416051"/>
                </a:lnTo>
                <a:lnTo>
                  <a:pt x="65658" y="416051"/>
                </a:lnTo>
                <a:lnTo>
                  <a:pt x="65658" y="396239"/>
                </a:lnTo>
                <a:close/>
              </a:path>
              <a:path w="111759" h="601344">
                <a:moveTo>
                  <a:pt x="65658" y="435863"/>
                </a:moveTo>
                <a:lnTo>
                  <a:pt x="45847" y="435863"/>
                </a:lnTo>
                <a:lnTo>
                  <a:pt x="45847" y="455675"/>
                </a:lnTo>
                <a:lnTo>
                  <a:pt x="65658" y="455675"/>
                </a:lnTo>
                <a:lnTo>
                  <a:pt x="65658" y="435863"/>
                </a:lnTo>
                <a:close/>
              </a:path>
              <a:path w="111759" h="601344">
                <a:moveTo>
                  <a:pt x="11049" y="493902"/>
                </a:moveTo>
                <a:lnTo>
                  <a:pt x="6350" y="496696"/>
                </a:lnTo>
                <a:lnTo>
                  <a:pt x="1524" y="499363"/>
                </a:lnTo>
                <a:lnTo>
                  <a:pt x="0" y="505459"/>
                </a:lnTo>
                <a:lnTo>
                  <a:pt x="2794" y="510158"/>
                </a:lnTo>
                <a:lnTo>
                  <a:pt x="55752" y="601090"/>
                </a:lnTo>
                <a:lnTo>
                  <a:pt x="70102" y="576452"/>
                </a:lnTo>
                <a:lnTo>
                  <a:pt x="47244" y="576452"/>
                </a:lnTo>
                <a:lnTo>
                  <a:pt x="48355" y="574547"/>
                </a:lnTo>
                <a:lnTo>
                  <a:pt x="45847" y="574547"/>
                </a:lnTo>
                <a:lnTo>
                  <a:pt x="45847" y="554735"/>
                </a:lnTo>
                <a:lnTo>
                  <a:pt x="51593" y="554735"/>
                </a:lnTo>
                <a:lnTo>
                  <a:pt x="19811" y="500252"/>
                </a:lnTo>
                <a:lnTo>
                  <a:pt x="17145" y="495426"/>
                </a:lnTo>
                <a:lnTo>
                  <a:pt x="11049" y="493902"/>
                </a:lnTo>
                <a:close/>
              </a:path>
              <a:path w="111759" h="601344">
                <a:moveTo>
                  <a:pt x="55752" y="561866"/>
                </a:moveTo>
                <a:lnTo>
                  <a:pt x="47244" y="576452"/>
                </a:lnTo>
                <a:lnTo>
                  <a:pt x="64261" y="576452"/>
                </a:lnTo>
                <a:lnTo>
                  <a:pt x="55752" y="561866"/>
                </a:lnTo>
                <a:close/>
              </a:path>
              <a:path w="111759" h="601344">
                <a:moveTo>
                  <a:pt x="100456" y="493902"/>
                </a:moveTo>
                <a:lnTo>
                  <a:pt x="94360" y="495426"/>
                </a:lnTo>
                <a:lnTo>
                  <a:pt x="91694" y="500252"/>
                </a:lnTo>
                <a:lnTo>
                  <a:pt x="55752" y="561866"/>
                </a:lnTo>
                <a:lnTo>
                  <a:pt x="64261" y="576452"/>
                </a:lnTo>
                <a:lnTo>
                  <a:pt x="70102" y="576452"/>
                </a:lnTo>
                <a:lnTo>
                  <a:pt x="71211" y="574547"/>
                </a:lnTo>
                <a:lnTo>
                  <a:pt x="65658" y="574547"/>
                </a:lnTo>
                <a:lnTo>
                  <a:pt x="65658" y="554735"/>
                </a:lnTo>
                <a:lnTo>
                  <a:pt x="82750" y="554735"/>
                </a:lnTo>
                <a:lnTo>
                  <a:pt x="108711" y="510158"/>
                </a:lnTo>
                <a:lnTo>
                  <a:pt x="111505" y="505459"/>
                </a:lnTo>
                <a:lnTo>
                  <a:pt x="109854" y="499363"/>
                </a:lnTo>
                <a:lnTo>
                  <a:pt x="105155" y="496696"/>
                </a:lnTo>
                <a:lnTo>
                  <a:pt x="100456" y="493902"/>
                </a:lnTo>
                <a:close/>
              </a:path>
              <a:path w="111759" h="601344">
                <a:moveTo>
                  <a:pt x="51593" y="554735"/>
                </a:moveTo>
                <a:lnTo>
                  <a:pt x="45847" y="554735"/>
                </a:lnTo>
                <a:lnTo>
                  <a:pt x="45847" y="574547"/>
                </a:lnTo>
                <a:lnTo>
                  <a:pt x="48355" y="574547"/>
                </a:lnTo>
                <a:lnTo>
                  <a:pt x="55752" y="561866"/>
                </a:lnTo>
                <a:lnTo>
                  <a:pt x="51593" y="554735"/>
                </a:lnTo>
                <a:close/>
              </a:path>
              <a:path w="111759" h="601344">
                <a:moveTo>
                  <a:pt x="82750" y="554735"/>
                </a:moveTo>
                <a:lnTo>
                  <a:pt x="65658" y="554735"/>
                </a:lnTo>
                <a:lnTo>
                  <a:pt x="65658" y="574547"/>
                </a:lnTo>
                <a:lnTo>
                  <a:pt x="71211" y="574547"/>
                </a:lnTo>
                <a:lnTo>
                  <a:pt x="82750" y="554735"/>
                </a:lnTo>
                <a:close/>
              </a:path>
              <a:path w="111759" h="601344">
                <a:moveTo>
                  <a:pt x="59912" y="554735"/>
                </a:moveTo>
                <a:lnTo>
                  <a:pt x="51593" y="554735"/>
                </a:lnTo>
                <a:lnTo>
                  <a:pt x="55752" y="561866"/>
                </a:lnTo>
                <a:lnTo>
                  <a:pt x="59912" y="554735"/>
                </a:lnTo>
                <a:close/>
              </a:path>
              <a:path w="111759" h="601344">
                <a:moveTo>
                  <a:pt x="65658" y="515111"/>
                </a:moveTo>
                <a:lnTo>
                  <a:pt x="45847" y="515111"/>
                </a:lnTo>
                <a:lnTo>
                  <a:pt x="45847" y="534923"/>
                </a:lnTo>
                <a:lnTo>
                  <a:pt x="65658" y="534923"/>
                </a:lnTo>
                <a:lnTo>
                  <a:pt x="65658" y="515111"/>
                </a:lnTo>
                <a:close/>
              </a:path>
              <a:path w="111759" h="601344">
                <a:moveTo>
                  <a:pt x="65658" y="475488"/>
                </a:moveTo>
                <a:lnTo>
                  <a:pt x="45847" y="475488"/>
                </a:lnTo>
                <a:lnTo>
                  <a:pt x="45847" y="495300"/>
                </a:lnTo>
                <a:lnTo>
                  <a:pt x="65658" y="495300"/>
                </a:lnTo>
                <a:lnTo>
                  <a:pt x="65658" y="475488"/>
                </a:lnTo>
                <a:close/>
              </a:path>
            </a:pathLst>
          </a:custGeom>
          <a:solidFill>
            <a:srgbClr val="0078D6"/>
          </a:solidFill>
        </p:spPr>
        <p:txBody>
          <a:bodyPr wrap="square" lIns="0" tIns="0" rIns="0" bIns="0" rtlCol="0"/>
          <a:lstStyle/>
          <a:p>
            <a:endParaRPr/>
          </a:p>
        </p:txBody>
      </p:sp>
      <p:sp>
        <p:nvSpPr>
          <p:cNvPr id="28" name="object 28"/>
          <p:cNvSpPr/>
          <p:nvPr/>
        </p:nvSpPr>
        <p:spPr>
          <a:xfrm>
            <a:off x="4640453" y="2596133"/>
            <a:ext cx="111760" cy="601345"/>
          </a:xfrm>
          <a:custGeom>
            <a:avLst/>
            <a:gdLst/>
            <a:ahLst/>
            <a:cxnLst/>
            <a:rect l="l" t="t" r="r" b="b"/>
            <a:pathLst>
              <a:path w="111760" h="601344">
                <a:moveTo>
                  <a:pt x="65659" y="0"/>
                </a:moveTo>
                <a:lnTo>
                  <a:pt x="45847" y="0"/>
                </a:lnTo>
                <a:lnTo>
                  <a:pt x="45847" y="19812"/>
                </a:lnTo>
                <a:lnTo>
                  <a:pt x="65659" y="19812"/>
                </a:lnTo>
                <a:lnTo>
                  <a:pt x="65659" y="0"/>
                </a:lnTo>
                <a:close/>
              </a:path>
              <a:path w="111760" h="601344">
                <a:moveTo>
                  <a:pt x="65659" y="39624"/>
                </a:moveTo>
                <a:lnTo>
                  <a:pt x="45847" y="39624"/>
                </a:lnTo>
                <a:lnTo>
                  <a:pt x="45847" y="59436"/>
                </a:lnTo>
                <a:lnTo>
                  <a:pt x="65659" y="59436"/>
                </a:lnTo>
                <a:lnTo>
                  <a:pt x="65659" y="39624"/>
                </a:lnTo>
                <a:close/>
              </a:path>
              <a:path w="111760" h="601344">
                <a:moveTo>
                  <a:pt x="65659" y="79248"/>
                </a:moveTo>
                <a:lnTo>
                  <a:pt x="45847" y="79248"/>
                </a:lnTo>
                <a:lnTo>
                  <a:pt x="45847" y="99060"/>
                </a:lnTo>
                <a:lnTo>
                  <a:pt x="65659" y="99060"/>
                </a:lnTo>
                <a:lnTo>
                  <a:pt x="65659" y="79248"/>
                </a:lnTo>
                <a:close/>
              </a:path>
              <a:path w="111760" h="601344">
                <a:moveTo>
                  <a:pt x="65659" y="118871"/>
                </a:moveTo>
                <a:lnTo>
                  <a:pt x="45847" y="118871"/>
                </a:lnTo>
                <a:lnTo>
                  <a:pt x="45847" y="138683"/>
                </a:lnTo>
                <a:lnTo>
                  <a:pt x="65659" y="138683"/>
                </a:lnTo>
                <a:lnTo>
                  <a:pt x="65659" y="118871"/>
                </a:lnTo>
                <a:close/>
              </a:path>
              <a:path w="111760" h="601344">
                <a:moveTo>
                  <a:pt x="65659" y="158495"/>
                </a:moveTo>
                <a:lnTo>
                  <a:pt x="45847" y="158495"/>
                </a:lnTo>
                <a:lnTo>
                  <a:pt x="45847" y="178307"/>
                </a:lnTo>
                <a:lnTo>
                  <a:pt x="65659" y="178307"/>
                </a:lnTo>
                <a:lnTo>
                  <a:pt x="65659" y="158495"/>
                </a:lnTo>
                <a:close/>
              </a:path>
              <a:path w="111760" h="601344">
                <a:moveTo>
                  <a:pt x="65659" y="198119"/>
                </a:moveTo>
                <a:lnTo>
                  <a:pt x="45847" y="198119"/>
                </a:lnTo>
                <a:lnTo>
                  <a:pt x="45847" y="217931"/>
                </a:lnTo>
                <a:lnTo>
                  <a:pt x="65659" y="217931"/>
                </a:lnTo>
                <a:lnTo>
                  <a:pt x="65659" y="198119"/>
                </a:lnTo>
                <a:close/>
              </a:path>
              <a:path w="111760" h="601344">
                <a:moveTo>
                  <a:pt x="65659" y="237743"/>
                </a:moveTo>
                <a:lnTo>
                  <a:pt x="45847" y="237743"/>
                </a:lnTo>
                <a:lnTo>
                  <a:pt x="45847" y="257555"/>
                </a:lnTo>
                <a:lnTo>
                  <a:pt x="65659" y="257555"/>
                </a:lnTo>
                <a:lnTo>
                  <a:pt x="65659" y="237743"/>
                </a:lnTo>
                <a:close/>
              </a:path>
              <a:path w="111760" h="601344">
                <a:moveTo>
                  <a:pt x="65659" y="277367"/>
                </a:moveTo>
                <a:lnTo>
                  <a:pt x="45847" y="277367"/>
                </a:lnTo>
                <a:lnTo>
                  <a:pt x="45847" y="297179"/>
                </a:lnTo>
                <a:lnTo>
                  <a:pt x="65659" y="297179"/>
                </a:lnTo>
                <a:lnTo>
                  <a:pt x="65659" y="277367"/>
                </a:lnTo>
                <a:close/>
              </a:path>
              <a:path w="111760" h="601344">
                <a:moveTo>
                  <a:pt x="65659" y="316991"/>
                </a:moveTo>
                <a:lnTo>
                  <a:pt x="45847" y="316991"/>
                </a:lnTo>
                <a:lnTo>
                  <a:pt x="45847" y="336803"/>
                </a:lnTo>
                <a:lnTo>
                  <a:pt x="65659" y="336803"/>
                </a:lnTo>
                <a:lnTo>
                  <a:pt x="65659" y="316991"/>
                </a:lnTo>
                <a:close/>
              </a:path>
              <a:path w="111760" h="601344">
                <a:moveTo>
                  <a:pt x="65659" y="356615"/>
                </a:moveTo>
                <a:lnTo>
                  <a:pt x="45847" y="356615"/>
                </a:lnTo>
                <a:lnTo>
                  <a:pt x="45847" y="376427"/>
                </a:lnTo>
                <a:lnTo>
                  <a:pt x="65659" y="376427"/>
                </a:lnTo>
                <a:lnTo>
                  <a:pt x="65659" y="356615"/>
                </a:lnTo>
                <a:close/>
              </a:path>
              <a:path w="111760" h="601344">
                <a:moveTo>
                  <a:pt x="65659" y="396239"/>
                </a:moveTo>
                <a:lnTo>
                  <a:pt x="45847" y="396239"/>
                </a:lnTo>
                <a:lnTo>
                  <a:pt x="45847" y="416051"/>
                </a:lnTo>
                <a:lnTo>
                  <a:pt x="65659" y="416051"/>
                </a:lnTo>
                <a:lnTo>
                  <a:pt x="65659" y="396239"/>
                </a:lnTo>
                <a:close/>
              </a:path>
              <a:path w="111760" h="601344">
                <a:moveTo>
                  <a:pt x="65659" y="435863"/>
                </a:moveTo>
                <a:lnTo>
                  <a:pt x="45847" y="435863"/>
                </a:lnTo>
                <a:lnTo>
                  <a:pt x="45847" y="455675"/>
                </a:lnTo>
                <a:lnTo>
                  <a:pt x="65659" y="455675"/>
                </a:lnTo>
                <a:lnTo>
                  <a:pt x="65659" y="435863"/>
                </a:lnTo>
                <a:close/>
              </a:path>
              <a:path w="111760" h="601344">
                <a:moveTo>
                  <a:pt x="11049" y="493902"/>
                </a:moveTo>
                <a:lnTo>
                  <a:pt x="6350" y="496696"/>
                </a:lnTo>
                <a:lnTo>
                  <a:pt x="1524" y="499363"/>
                </a:lnTo>
                <a:lnTo>
                  <a:pt x="0" y="505460"/>
                </a:lnTo>
                <a:lnTo>
                  <a:pt x="2794" y="510158"/>
                </a:lnTo>
                <a:lnTo>
                  <a:pt x="55752" y="601090"/>
                </a:lnTo>
                <a:lnTo>
                  <a:pt x="70102" y="576452"/>
                </a:lnTo>
                <a:lnTo>
                  <a:pt x="47244" y="576452"/>
                </a:lnTo>
                <a:lnTo>
                  <a:pt x="48355" y="574548"/>
                </a:lnTo>
                <a:lnTo>
                  <a:pt x="45847" y="574548"/>
                </a:lnTo>
                <a:lnTo>
                  <a:pt x="45847" y="554736"/>
                </a:lnTo>
                <a:lnTo>
                  <a:pt x="51593" y="554736"/>
                </a:lnTo>
                <a:lnTo>
                  <a:pt x="19812" y="500252"/>
                </a:lnTo>
                <a:lnTo>
                  <a:pt x="17145" y="495426"/>
                </a:lnTo>
                <a:lnTo>
                  <a:pt x="11049" y="493902"/>
                </a:lnTo>
                <a:close/>
              </a:path>
              <a:path w="111760" h="601344">
                <a:moveTo>
                  <a:pt x="55752" y="561866"/>
                </a:moveTo>
                <a:lnTo>
                  <a:pt x="47244" y="576452"/>
                </a:lnTo>
                <a:lnTo>
                  <a:pt x="64262" y="576452"/>
                </a:lnTo>
                <a:lnTo>
                  <a:pt x="55752" y="561866"/>
                </a:lnTo>
                <a:close/>
              </a:path>
              <a:path w="111760" h="601344">
                <a:moveTo>
                  <a:pt x="100457" y="493902"/>
                </a:moveTo>
                <a:lnTo>
                  <a:pt x="94361" y="495426"/>
                </a:lnTo>
                <a:lnTo>
                  <a:pt x="91694" y="500252"/>
                </a:lnTo>
                <a:lnTo>
                  <a:pt x="55752" y="561866"/>
                </a:lnTo>
                <a:lnTo>
                  <a:pt x="64262" y="576452"/>
                </a:lnTo>
                <a:lnTo>
                  <a:pt x="70102" y="576452"/>
                </a:lnTo>
                <a:lnTo>
                  <a:pt x="71211" y="574548"/>
                </a:lnTo>
                <a:lnTo>
                  <a:pt x="65659" y="574548"/>
                </a:lnTo>
                <a:lnTo>
                  <a:pt x="65659" y="554736"/>
                </a:lnTo>
                <a:lnTo>
                  <a:pt x="82750" y="554736"/>
                </a:lnTo>
                <a:lnTo>
                  <a:pt x="108712" y="510158"/>
                </a:lnTo>
                <a:lnTo>
                  <a:pt x="111506" y="505460"/>
                </a:lnTo>
                <a:lnTo>
                  <a:pt x="109982" y="499363"/>
                </a:lnTo>
                <a:lnTo>
                  <a:pt x="105156" y="496696"/>
                </a:lnTo>
                <a:lnTo>
                  <a:pt x="100457" y="493902"/>
                </a:lnTo>
                <a:close/>
              </a:path>
              <a:path w="111760" h="601344">
                <a:moveTo>
                  <a:pt x="51593" y="554736"/>
                </a:moveTo>
                <a:lnTo>
                  <a:pt x="45847" y="554736"/>
                </a:lnTo>
                <a:lnTo>
                  <a:pt x="45847" y="574548"/>
                </a:lnTo>
                <a:lnTo>
                  <a:pt x="48355" y="574548"/>
                </a:lnTo>
                <a:lnTo>
                  <a:pt x="55752" y="561866"/>
                </a:lnTo>
                <a:lnTo>
                  <a:pt x="51593" y="554736"/>
                </a:lnTo>
                <a:close/>
              </a:path>
              <a:path w="111760" h="601344">
                <a:moveTo>
                  <a:pt x="82750" y="554736"/>
                </a:moveTo>
                <a:lnTo>
                  <a:pt x="65659" y="554736"/>
                </a:lnTo>
                <a:lnTo>
                  <a:pt x="65659" y="574548"/>
                </a:lnTo>
                <a:lnTo>
                  <a:pt x="71211" y="574548"/>
                </a:lnTo>
                <a:lnTo>
                  <a:pt x="82750" y="554736"/>
                </a:lnTo>
                <a:close/>
              </a:path>
              <a:path w="111760" h="601344">
                <a:moveTo>
                  <a:pt x="59912" y="554736"/>
                </a:moveTo>
                <a:lnTo>
                  <a:pt x="51593" y="554736"/>
                </a:lnTo>
                <a:lnTo>
                  <a:pt x="55752" y="561866"/>
                </a:lnTo>
                <a:lnTo>
                  <a:pt x="59912" y="554736"/>
                </a:lnTo>
                <a:close/>
              </a:path>
              <a:path w="111760" h="601344">
                <a:moveTo>
                  <a:pt x="65659" y="515112"/>
                </a:moveTo>
                <a:lnTo>
                  <a:pt x="45847" y="515112"/>
                </a:lnTo>
                <a:lnTo>
                  <a:pt x="45847" y="534924"/>
                </a:lnTo>
                <a:lnTo>
                  <a:pt x="65659" y="534924"/>
                </a:lnTo>
                <a:lnTo>
                  <a:pt x="65659" y="515112"/>
                </a:lnTo>
                <a:close/>
              </a:path>
              <a:path w="111760" h="601344">
                <a:moveTo>
                  <a:pt x="65659" y="475488"/>
                </a:moveTo>
                <a:lnTo>
                  <a:pt x="45847" y="475488"/>
                </a:lnTo>
                <a:lnTo>
                  <a:pt x="45847" y="495300"/>
                </a:lnTo>
                <a:lnTo>
                  <a:pt x="65659" y="495300"/>
                </a:lnTo>
                <a:lnTo>
                  <a:pt x="65659" y="475488"/>
                </a:lnTo>
                <a:close/>
              </a:path>
            </a:pathLst>
          </a:custGeom>
          <a:solidFill>
            <a:srgbClr val="0078D6"/>
          </a:solidFill>
        </p:spPr>
        <p:txBody>
          <a:bodyPr wrap="square" lIns="0" tIns="0" rIns="0" bIns="0" rtlCol="0"/>
          <a:lstStyle/>
          <a:p>
            <a:endParaRPr/>
          </a:p>
        </p:txBody>
      </p:sp>
      <p:sp>
        <p:nvSpPr>
          <p:cNvPr id="29" name="object 29"/>
          <p:cNvSpPr/>
          <p:nvPr/>
        </p:nvSpPr>
        <p:spPr>
          <a:xfrm>
            <a:off x="4686300" y="3595878"/>
            <a:ext cx="3223895" cy="455930"/>
          </a:xfrm>
          <a:custGeom>
            <a:avLst/>
            <a:gdLst/>
            <a:ahLst/>
            <a:cxnLst/>
            <a:rect l="l" t="t" r="r" b="b"/>
            <a:pathLst>
              <a:path w="3223895" h="455929">
                <a:moveTo>
                  <a:pt x="19812" y="0"/>
                </a:moveTo>
                <a:lnTo>
                  <a:pt x="0" y="0"/>
                </a:lnTo>
                <a:lnTo>
                  <a:pt x="0" y="19812"/>
                </a:lnTo>
                <a:lnTo>
                  <a:pt x="19812" y="19812"/>
                </a:lnTo>
                <a:lnTo>
                  <a:pt x="19812" y="0"/>
                </a:lnTo>
                <a:close/>
              </a:path>
              <a:path w="3223895" h="455929">
                <a:moveTo>
                  <a:pt x="19812" y="39624"/>
                </a:moveTo>
                <a:lnTo>
                  <a:pt x="0" y="39624"/>
                </a:lnTo>
                <a:lnTo>
                  <a:pt x="0" y="59436"/>
                </a:lnTo>
                <a:lnTo>
                  <a:pt x="19812" y="59436"/>
                </a:lnTo>
                <a:lnTo>
                  <a:pt x="19812" y="39624"/>
                </a:lnTo>
                <a:close/>
              </a:path>
              <a:path w="3223895" h="455929">
                <a:moveTo>
                  <a:pt x="19812" y="79248"/>
                </a:moveTo>
                <a:lnTo>
                  <a:pt x="0" y="79248"/>
                </a:lnTo>
                <a:lnTo>
                  <a:pt x="0" y="99060"/>
                </a:lnTo>
                <a:lnTo>
                  <a:pt x="19812" y="99060"/>
                </a:lnTo>
                <a:lnTo>
                  <a:pt x="19812" y="79248"/>
                </a:lnTo>
                <a:close/>
              </a:path>
              <a:path w="3223895" h="455929">
                <a:moveTo>
                  <a:pt x="19812" y="118872"/>
                </a:moveTo>
                <a:lnTo>
                  <a:pt x="0" y="118872"/>
                </a:lnTo>
                <a:lnTo>
                  <a:pt x="0" y="138684"/>
                </a:lnTo>
                <a:lnTo>
                  <a:pt x="19812" y="138684"/>
                </a:lnTo>
                <a:lnTo>
                  <a:pt x="19812" y="118872"/>
                </a:lnTo>
                <a:close/>
              </a:path>
              <a:path w="3223895" h="455929">
                <a:moveTo>
                  <a:pt x="19812" y="158496"/>
                </a:moveTo>
                <a:lnTo>
                  <a:pt x="0" y="158496"/>
                </a:lnTo>
                <a:lnTo>
                  <a:pt x="0" y="178308"/>
                </a:lnTo>
                <a:lnTo>
                  <a:pt x="19812" y="178308"/>
                </a:lnTo>
                <a:lnTo>
                  <a:pt x="19812" y="158496"/>
                </a:lnTo>
                <a:close/>
              </a:path>
              <a:path w="3223895" h="455929">
                <a:moveTo>
                  <a:pt x="19812" y="198120"/>
                </a:moveTo>
                <a:lnTo>
                  <a:pt x="0" y="198120"/>
                </a:lnTo>
                <a:lnTo>
                  <a:pt x="0" y="217932"/>
                </a:lnTo>
                <a:lnTo>
                  <a:pt x="19812" y="217932"/>
                </a:lnTo>
                <a:lnTo>
                  <a:pt x="19812" y="198120"/>
                </a:lnTo>
                <a:close/>
              </a:path>
              <a:path w="3223895" h="455929">
                <a:moveTo>
                  <a:pt x="39750" y="217805"/>
                </a:moveTo>
                <a:lnTo>
                  <a:pt x="19938" y="217805"/>
                </a:lnTo>
                <a:lnTo>
                  <a:pt x="19938" y="237617"/>
                </a:lnTo>
                <a:lnTo>
                  <a:pt x="39750" y="237617"/>
                </a:lnTo>
                <a:lnTo>
                  <a:pt x="39750" y="217805"/>
                </a:lnTo>
                <a:close/>
              </a:path>
              <a:path w="3223895" h="455929">
                <a:moveTo>
                  <a:pt x="79375" y="217805"/>
                </a:moveTo>
                <a:lnTo>
                  <a:pt x="59562" y="217805"/>
                </a:lnTo>
                <a:lnTo>
                  <a:pt x="59562" y="237617"/>
                </a:lnTo>
                <a:lnTo>
                  <a:pt x="79375" y="237617"/>
                </a:lnTo>
                <a:lnTo>
                  <a:pt x="79375" y="217805"/>
                </a:lnTo>
                <a:close/>
              </a:path>
              <a:path w="3223895" h="455929">
                <a:moveTo>
                  <a:pt x="118999" y="217805"/>
                </a:moveTo>
                <a:lnTo>
                  <a:pt x="99187" y="217805"/>
                </a:lnTo>
                <a:lnTo>
                  <a:pt x="99187" y="237617"/>
                </a:lnTo>
                <a:lnTo>
                  <a:pt x="118999" y="237617"/>
                </a:lnTo>
                <a:lnTo>
                  <a:pt x="118999" y="217805"/>
                </a:lnTo>
                <a:close/>
              </a:path>
              <a:path w="3223895" h="455929">
                <a:moveTo>
                  <a:pt x="158623" y="217805"/>
                </a:moveTo>
                <a:lnTo>
                  <a:pt x="138811" y="217805"/>
                </a:lnTo>
                <a:lnTo>
                  <a:pt x="138811" y="237617"/>
                </a:lnTo>
                <a:lnTo>
                  <a:pt x="158623" y="237617"/>
                </a:lnTo>
                <a:lnTo>
                  <a:pt x="158623" y="217805"/>
                </a:lnTo>
                <a:close/>
              </a:path>
              <a:path w="3223895" h="455929">
                <a:moveTo>
                  <a:pt x="198247" y="217805"/>
                </a:moveTo>
                <a:lnTo>
                  <a:pt x="178435" y="217805"/>
                </a:lnTo>
                <a:lnTo>
                  <a:pt x="178435" y="237617"/>
                </a:lnTo>
                <a:lnTo>
                  <a:pt x="198247" y="237617"/>
                </a:lnTo>
                <a:lnTo>
                  <a:pt x="198247" y="217805"/>
                </a:lnTo>
                <a:close/>
              </a:path>
              <a:path w="3223895" h="455929">
                <a:moveTo>
                  <a:pt x="237871" y="217805"/>
                </a:moveTo>
                <a:lnTo>
                  <a:pt x="218059" y="217805"/>
                </a:lnTo>
                <a:lnTo>
                  <a:pt x="218059" y="237617"/>
                </a:lnTo>
                <a:lnTo>
                  <a:pt x="237871" y="237617"/>
                </a:lnTo>
                <a:lnTo>
                  <a:pt x="237871" y="217805"/>
                </a:lnTo>
                <a:close/>
              </a:path>
              <a:path w="3223895" h="455929">
                <a:moveTo>
                  <a:pt x="277495" y="217805"/>
                </a:moveTo>
                <a:lnTo>
                  <a:pt x="257683" y="217805"/>
                </a:lnTo>
                <a:lnTo>
                  <a:pt x="257683" y="237617"/>
                </a:lnTo>
                <a:lnTo>
                  <a:pt x="277495" y="237617"/>
                </a:lnTo>
                <a:lnTo>
                  <a:pt x="277495" y="217805"/>
                </a:lnTo>
                <a:close/>
              </a:path>
              <a:path w="3223895" h="455929">
                <a:moveTo>
                  <a:pt x="317119" y="217805"/>
                </a:moveTo>
                <a:lnTo>
                  <a:pt x="297307" y="217805"/>
                </a:lnTo>
                <a:lnTo>
                  <a:pt x="297307" y="237617"/>
                </a:lnTo>
                <a:lnTo>
                  <a:pt x="317119" y="237617"/>
                </a:lnTo>
                <a:lnTo>
                  <a:pt x="317119" y="217805"/>
                </a:lnTo>
                <a:close/>
              </a:path>
              <a:path w="3223895" h="455929">
                <a:moveTo>
                  <a:pt x="356742" y="217805"/>
                </a:moveTo>
                <a:lnTo>
                  <a:pt x="336930" y="217805"/>
                </a:lnTo>
                <a:lnTo>
                  <a:pt x="336930" y="237617"/>
                </a:lnTo>
                <a:lnTo>
                  <a:pt x="356742" y="237617"/>
                </a:lnTo>
                <a:lnTo>
                  <a:pt x="356742" y="217805"/>
                </a:lnTo>
                <a:close/>
              </a:path>
              <a:path w="3223895" h="455929">
                <a:moveTo>
                  <a:pt x="396366" y="217805"/>
                </a:moveTo>
                <a:lnTo>
                  <a:pt x="376554" y="217805"/>
                </a:lnTo>
                <a:lnTo>
                  <a:pt x="376554" y="237617"/>
                </a:lnTo>
                <a:lnTo>
                  <a:pt x="396366" y="237617"/>
                </a:lnTo>
                <a:lnTo>
                  <a:pt x="396366" y="217805"/>
                </a:lnTo>
                <a:close/>
              </a:path>
              <a:path w="3223895" h="455929">
                <a:moveTo>
                  <a:pt x="435990" y="217805"/>
                </a:moveTo>
                <a:lnTo>
                  <a:pt x="416178" y="217805"/>
                </a:lnTo>
                <a:lnTo>
                  <a:pt x="416178" y="237617"/>
                </a:lnTo>
                <a:lnTo>
                  <a:pt x="435990" y="237617"/>
                </a:lnTo>
                <a:lnTo>
                  <a:pt x="435990" y="217805"/>
                </a:lnTo>
                <a:close/>
              </a:path>
              <a:path w="3223895" h="455929">
                <a:moveTo>
                  <a:pt x="475614" y="217805"/>
                </a:moveTo>
                <a:lnTo>
                  <a:pt x="455802" y="217805"/>
                </a:lnTo>
                <a:lnTo>
                  <a:pt x="455802" y="237617"/>
                </a:lnTo>
                <a:lnTo>
                  <a:pt x="475614" y="237617"/>
                </a:lnTo>
                <a:lnTo>
                  <a:pt x="475614" y="217805"/>
                </a:lnTo>
                <a:close/>
              </a:path>
              <a:path w="3223895" h="455929">
                <a:moveTo>
                  <a:pt x="515238" y="217805"/>
                </a:moveTo>
                <a:lnTo>
                  <a:pt x="495426" y="217805"/>
                </a:lnTo>
                <a:lnTo>
                  <a:pt x="495426" y="237617"/>
                </a:lnTo>
                <a:lnTo>
                  <a:pt x="515238" y="237617"/>
                </a:lnTo>
                <a:lnTo>
                  <a:pt x="515238" y="217805"/>
                </a:lnTo>
                <a:close/>
              </a:path>
              <a:path w="3223895" h="455929">
                <a:moveTo>
                  <a:pt x="554863" y="217805"/>
                </a:moveTo>
                <a:lnTo>
                  <a:pt x="535051" y="217805"/>
                </a:lnTo>
                <a:lnTo>
                  <a:pt x="535051" y="237617"/>
                </a:lnTo>
                <a:lnTo>
                  <a:pt x="554863" y="237617"/>
                </a:lnTo>
                <a:lnTo>
                  <a:pt x="554863" y="217805"/>
                </a:lnTo>
                <a:close/>
              </a:path>
              <a:path w="3223895" h="455929">
                <a:moveTo>
                  <a:pt x="594487" y="217805"/>
                </a:moveTo>
                <a:lnTo>
                  <a:pt x="574675" y="217805"/>
                </a:lnTo>
                <a:lnTo>
                  <a:pt x="574675" y="237617"/>
                </a:lnTo>
                <a:lnTo>
                  <a:pt x="594487" y="237617"/>
                </a:lnTo>
                <a:lnTo>
                  <a:pt x="594487" y="217805"/>
                </a:lnTo>
                <a:close/>
              </a:path>
              <a:path w="3223895" h="455929">
                <a:moveTo>
                  <a:pt x="634111" y="217805"/>
                </a:moveTo>
                <a:lnTo>
                  <a:pt x="614299" y="217805"/>
                </a:lnTo>
                <a:lnTo>
                  <a:pt x="614299" y="237617"/>
                </a:lnTo>
                <a:lnTo>
                  <a:pt x="634111" y="237617"/>
                </a:lnTo>
                <a:lnTo>
                  <a:pt x="634111" y="217805"/>
                </a:lnTo>
                <a:close/>
              </a:path>
              <a:path w="3223895" h="455929">
                <a:moveTo>
                  <a:pt x="673735" y="217805"/>
                </a:moveTo>
                <a:lnTo>
                  <a:pt x="653923" y="217805"/>
                </a:lnTo>
                <a:lnTo>
                  <a:pt x="653923" y="237617"/>
                </a:lnTo>
                <a:lnTo>
                  <a:pt x="673735" y="237617"/>
                </a:lnTo>
                <a:lnTo>
                  <a:pt x="673735" y="217805"/>
                </a:lnTo>
                <a:close/>
              </a:path>
              <a:path w="3223895" h="455929">
                <a:moveTo>
                  <a:pt x="713359" y="217805"/>
                </a:moveTo>
                <a:lnTo>
                  <a:pt x="693547" y="217805"/>
                </a:lnTo>
                <a:lnTo>
                  <a:pt x="693547" y="237617"/>
                </a:lnTo>
                <a:lnTo>
                  <a:pt x="713359" y="237617"/>
                </a:lnTo>
                <a:lnTo>
                  <a:pt x="713359" y="217805"/>
                </a:lnTo>
                <a:close/>
              </a:path>
              <a:path w="3223895" h="455929">
                <a:moveTo>
                  <a:pt x="752983" y="217805"/>
                </a:moveTo>
                <a:lnTo>
                  <a:pt x="733171" y="217805"/>
                </a:lnTo>
                <a:lnTo>
                  <a:pt x="733171" y="237617"/>
                </a:lnTo>
                <a:lnTo>
                  <a:pt x="752983" y="237617"/>
                </a:lnTo>
                <a:lnTo>
                  <a:pt x="752983" y="217805"/>
                </a:lnTo>
                <a:close/>
              </a:path>
              <a:path w="3223895" h="455929">
                <a:moveTo>
                  <a:pt x="792607" y="217805"/>
                </a:moveTo>
                <a:lnTo>
                  <a:pt x="772795" y="217805"/>
                </a:lnTo>
                <a:lnTo>
                  <a:pt x="772795" y="237617"/>
                </a:lnTo>
                <a:lnTo>
                  <a:pt x="792607" y="237617"/>
                </a:lnTo>
                <a:lnTo>
                  <a:pt x="792607" y="217805"/>
                </a:lnTo>
                <a:close/>
              </a:path>
              <a:path w="3223895" h="455929">
                <a:moveTo>
                  <a:pt x="832230" y="217805"/>
                </a:moveTo>
                <a:lnTo>
                  <a:pt x="812419" y="217805"/>
                </a:lnTo>
                <a:lnTo>
                  <a:pt x="812419" y="237617"/>
                </a:lnTo>
                <a:lnTo>
                  <a:pt x="832230" y="237617"/>
                </a:lnTo>
                <a:lnTo>
                  <a:pt x="832230" y="217805"/>
                </a:lnTo>
                <a:close/>
              </a:path>
              <a:path w="3223895" h="455929">
                <a:moveTo>
                  <a:pt x="871854" y="217805"/>
                </a:moveTo>
                <a:lnTo>
                  <a:pt x="852042" y="217805"/>
                </a:lnTo>
                <a:lnTo>
                  <a:pt x="852042" y="237617"/>
                </a:lnTo>
                <a:lnTo>
                  <a:pt x="871854" y="237617"/>
                </a:lnTo>
                <a:lnTo>
                  <a:pt x="871854" y="217805"/>
                </a:lnTo>
                <a:close/>
              </a:path>
              <a:path w="3223895" h="455929">
                <a:moveTo>
                  <a:pt x="911478" y="217805"/>
                </a:moveTo>
                <a:lnTo>
                  <a:pt x="891666" y="217805"/>
                </a:lnTo>
                <a:lnTo>
                  <a:pt x="891666" y="237617"/>
                </a:lnTo>
                <a:lnTo>
                  <a:pt x="911478" y="237617"/>
                </a:lnTo>
                <a:lnTo>
                  <a:pt x="911478" y="217805"/>
                </a:lnTo>
                <a:close/>
              </a:path>
              <a:path w="3223895" h="455929">
                <a:moveTo>
                  <a:pt x="951102" y="217805"/>
                </a:moveTo>
                <a:lnTo>
                  <a:pt x="931290" y="217805"/>
                </a:lnTo>
                <a:lnTo>
                  <a:pt x="931290" y="237617"/>
                </a:lnTo>
                <a:lnTo>
                  <a:pt x="951102" y="237617"/>
                </a:lnTo>
                <a:lnTo>
                  <a:pt x="951102" y="217805"/>
                </a:lnTo>
                <a:close/>
              </a:path>
              <a:path w="3223895" h="455929">
                <a:moveTo>
                  <a:pt x="990726" y="217805"/>
                </a:moveTo>
                <a:lnTo>
                  <a:pt x="970914" y="217805"/>
                </a:lnTo>
                <a:lnTo>
                  <a:pt x="970914" y="237617"/>
                </a:lnTo>
                <a:lnTo>
                  <a:pt x="990726" y="237617"/>
                </a:lnTo>
                <a:lnTo>
                  <a:pt x="990726" y="217805"/>
                </a:lnTo>
                <a:close/>
              </a:path>
              <a:path w="3223895" h="455929">
                <a:moveTo>
                  <a:pt x="1030351" y="217805"/>
                </a:moveTo>
                <a:lnTo>
                  <a:pt x="1010538" y="217805"/>
                </a:lnTo>
                <a:lnTo>
                  <a:pt x="1010538" y="237617"/>
                </a:lnTo>
                <a:lnTo>
                  <a:pt x="1030351" y="237617"/>
                </a:lnTo>
                <a:lnTo>
                  <a:pt x="1030351" y="217805"/>
                </a:lnTo>
                <a:close/>
              </a:path>
              <a:path w="3223895" h="455929">
                <a:moveTo>
                  <a:pt x="1069975" y="217805"/>
                </a:moveTo>
                <a:lnTo>
                  <a:pt x="1050163" y="217805"/>
                </a:lnTo>
                <a:lnTo>
                  <a:pt x="1050163" y="237617"/>
                </a:lnTo>
                <a:lnTo>
                  <a:pt x="1069975" y="237617"/>
                </a:lnTo>
                <a:lnTo>
                  <a:pt x="1069975" y="217805"/>
                </a:lnTo>
                <a:close/>
              </a:path>
              <a:path w="3223895" h="455929">
                <a:moveTo>
                  <a:pt x="1109599" y="217805"/>
                </a:moveTo>
                <a:lnTo>
                  <a:pt x="1089787" y="217805"/>
                </a:lnTo>
                <a:lnTo>
                  <a:pt x="1089787" y="237617"/>
                </a:lnTo>
                <a:lnTo>
                  <a:pt x="1109599" y="237617"/>
                </a:lnTo>
                <a:lnTo>
                  <a:pt x="1109599" y="217805"/>
                </a:lnTo>
                <a:close/>
              </a:path>
              <a:path w="3223895" h="455929">
                <a:moveTo>
                  <a:pt x="1149223" y="217805"/>
                </a:moveTo>
                <a:lnTo>
                  <a:pt x="1129411" y="217805"/>
                </a:lnTo>
                <a:lnTo>
                  <a:pt x="1129411" y="237617"/>
                </a:lnTo>
                <a:lnTo>
                  <a:pt x="1149223" y="237617"/>
                </a:lnTo>
                <a:lnTo>
                  <a:pt x="1149223" y="217805"/>
                </a:lnTo>
                <a:close/>
              </a:path>
              <a:path w="3223895" h="455929">
                <a:moveTo>
                  <a:pt x="1188847" y="217805"/>
                </a:moveTo>
                <a:lnTo>
                  <a:pt x="1169035" y="217805"/>
                </a:lnTo>
                <a:lnTo>
                  <a:pt x="1169035" y="237617"/>
                </a:lnTo>
                <a:lnTo>
                  <a:pt x="1188847" y="237617"/>
                </a:lnTo>
                <a:lnTo>
                  <a:pt x="1188847" y="217805"/>
                </a:lnTo>
                <a:close/>
              </a:path>
              <a:path w="3223895" h="455929">
                <a:moveTo>
                  <a:pt x="1228471" y="217805"/>
                </a:moveTo>
                <a:lnTo>
                  <a:pt x="1208659" y="217805"/>
                </a:lnTo>
                <a:lnTo>
                  <a:pt x="1208659" y="237617"/>
                </a:lnTo>
                <a:lnTo>
                  <a:pt x="1228471" y="237617"/>
                </a:lnTo>
                <a:lnTo>
                  <a:pt x="1228471" y="217805"/>
                </a:lnTo>
                <a:close/>
              </a:path>
              <a:path w="3223895" h="455929">
                <a:moveTo>
                  <a:pt x="1268095" y="217805"/>
                </a:moveTo>
                <a:lnTo>
                  <a:pt x="1248283" y="217805"/>
                </a:lnTo>
                <a:lnTo>
                  <a:pt x="1248283" y="237617"/>
                </a:lnTo>
                <a:lnTo>
                  <a:pt x="1268095" y="237617"/>
                </a:lnTo>
                <a:lnTo>
                  <a:pt x="1268095" y="217805"/>
                </a:lnTo>
                <a:close/>
              </a:path>
              <a:path w="3223895" h="455929">
                <a:moveTo>
                  <a:pt x="1307719" y="217805"/>
                </a:moveTo>
                <a:lnTo>
                  <a:pt x="1287907" y="217805"/>
                </a:lnTo>
                <a:lnTo>
                  <a:pt x="1287907" y="237617"/>
                </a:lnTo>
                <a:lnTo>
                  <a:pt x="1307719" y="237617"/>
                </a:lnTo>
                <a:lnTo>
                  <a:pt x="1307719" y="217805"/>
                </a:lnTo>
                <a:close/>
              </a:path>
              <a:path w="3223895" h="455929">
                <a:moveTo>
                  <a:pt x="1347342" y="217805"/>
                </a:moveTo>
                <a:lnTo>
                  <a:pt x="1327530" y="217805"/>
                </a:lnTo>
                <a:lnTo>
                  <a:pt x="1327530" y="237617"/>
                </a:lnTo>
                <a:lnTo>
                  <a:pt x="1347342" y="237617"/>
                </a:lnTo>
                <a:lnTo>
                  <a:pt x="1347342" y="217805"/>
                </a:lnTo>
                <a:close/>
              </a:path>
              <a:path w="3223895" h="455929">
                <a:moveTo>
                  <a:pt x="1386966" y="217805"/>
                </a:moveTo>
                <a:lnTo>
                  <a:pt x="1367154" y="217805"/>
                </a:lnTo>
                <a:lnTo>
                  <a:pt x="1367154" y="237617"/>
                </a:lnTo>
                <a:lnTo>
                  <a:pt x="1386966" y="237617"/>
                </a:lnTo>
                <a:lnTo>
                  <a:pt x="1386966" y="217805"/>
                </a:lnTo>
                <a:close/>
              </a:path>
              <a:path w="3223895" h="455929">
                <a:moveTo>
                  <a:pt x="1426590" y="217805"/>
                </a:moveTo>
                <a:lnTo>
                  <a:pt x="1406778" y="217805"/>
                </a:lnTo>
                <a:lnTo>
                  <a:pt x="1406778" y="237617"/>
                </a:lnTo>
                <a:lnTo>
                  <a:pt x="1426590" y="237617"/>
                </a:lnTo>
                <a:lnTo>
                  <a:pt x="1426590" y="217805"/>
                </a:lnTo>
                <a:close/>
              </a:path>
              <a:path w="3223895" h="455929">
                <a:moveTo>
                  <a:pt x="1466214" y="217805"/>
                </a:moveTo>
                <a:lnTo>
                  <a:pt x="1446402" y="217805"/>
                </a:lnTo>
                <a:lnTo>
                  <a:pt x="1446402" y="237617"/>
                </a:lnTo>
                <a:lnTo>
                  <a:pt x="1466214" y="237617"/>
                </a:lnTo>
                <a:lnTo>
                  <a:pt x="1466214" y="217805"/>
                </a:lnTo>
                <a:close/>
              </a:path>
              <a:path w="3223895" h="455929">
                <a:moveTo>
                  <a:pt x="1505839" y="217805"/>
                </a:moveTo>
                <a:lnTo>
                  <a:pt x="1486027" y="217805"/>
                </a:lnTo>
                <a:lnTo>
                  <a:pt x="1486027" y="237617"/>
                </a:lnTo>
                <a:lnTo>
                  <a:pt x="1505839" y="237617"/>
                </a:lnTo>
                <a:lnTo>
                  <a:pt x="1505839" y="217805"/>
                </a:lnTo>
                <a:close/>
              </a:path>
              <a:path w="3223895" h="455929">
                <a:moveTo>
                  <a:pt x="1545463" y="217805"/>
                </a:moveTo>
                <a:lnTo>
                  <a:pt x="1525651" y="217805"/>
                </a:lnTo>
                <a:lnTo>
                  <a:pt x="1525651" y="237617"/>
                </a:lnTo>
                <a:lnTo>
                  <a:pt x="1545463" y="237617"/>
                </a:lnTo>
                <a:lnTo>
                  <a:pt x="1545463" y="217805"/>
                </a:lnTo>
                <a:close/>
              </a:path>
              <a:path w="3223895" h="455929">
                <a:moveTo>
                  <a:pt x="1585087" y="217805"/>
                </a:moveTo>
                <a:lnTo>
                  <a:pt x="1565275" y="217805"/>
                </a:lnTo>
                <a:lnTo>
                  <a:pt x="1565275" y="237617"/>
                </a:lnTo>
                <a:lnTo>
                  <a:pt x="1585087" y="237617"/>
                </a:lnTo>
                <a:lnTo>
                  <a:pt x="1585087" y="217805"/>
                </a:lnTo>
                <a:close/>
              </a:path>
              <a:path w="3223895" h="455929">
                <a:moveTo>
                  <a:pt x="1624711" y="217805"/>
                </a:moveTo>
                <a:lnTo>
                  <a:pt x="1604899" y="217805"/>
                </a:lnTo>
                <a:lnTo>
                  <a:pt x="1604899" y="237617"/>
                </a:lnTo>
                <a:lnTo>
                  <a:pt x="1624711" y="237617"/>
                </a:lnTo>
                <a:lnTo>
                  <a:pt x="1624711" y="217805"/>
                </a:lnTo>
                <a:close/>
              </a:path>
              <a:path w="3223895" h="455929">
                <a:moveTo>
                  <a:pt x="1664335" y="217805"/>
                </a:moveTo>
                <a:lnTo>
                  <a:pt x="1644523" y="217805"/>
                </a:lnTo>
                <a:lnTo>
                  <a:pt x="1644523" y="237617"/>
                </a:lnTo>
                <a:lnTo>
                  <a:pt x="1664335" y="237617"/>
                </a:lnTo>
                <a:lnTo>
                  <a:pt x="1664335" y="217805"/>
                </a:lnTo>
                <a:close/>
              </a:path>
              <a:path w="3223895" h="455929">
                <a:moveTo>
                  <a:pt x="1703959" y="217805"/>
                </a:moveTo>
                <a:lnTo>
                  <a:pt x="1684147" y="217805"/>
                </a:lnTo>
                <a:lnTo>
                  <a:pt x="1684147" y="237617"/>
                </a:lnTo>
                <a:lnTo>
                  <a:pt x="1703959" y="237617"/>
                </a:lnTo>
                <a:lnTo>
                  <a:pt x="1703959" y="217805"/>
                </a:lnTo>
                <a:close/>
              </a:path>
              <a:path w="3223895" h="455929">
                <a:moveTo>
                  <a:pt x="1743583" y="217805"/>
                </a:moveTo>
                <a:lnTo>
                  <a:pt x="1723771" y="217805"/>
                </a:lnTo>
                <a:lnTo>
                  <a:pt x="1723771" y="237617"/>
                </a:lnTo>
                <a:lnTo>
                  <a:pt x="1743583" y="237617"/>
                </a:lnTo>
                <a:lnTo>
                  <a:pt x="1743583" y="217805"/>
                </a:lnTo>
                <a:close/>
              </a:path>
              <a:path w="3223895" h="455929">
                <a:moveTo>
                  <a:pt x="1783207" y="217805"/>
                </a:moveTo>
                <a:lnTo>
                  <a:pt x="1763395" y="217805"/>
                </a:lnTo>
                <a:lnTo>
                  <a:pt x="1763395" y="237617"/>
                </a:lnTo>
                <a:lnTo>
                  <a:pt x="1783207" y="237617"/>
                </a:lnTo>
                <a:lnTo>
                  <a:pt x="1783207" y="217805"/>
                </a:lnTo>
                <a:close/>
              </a:path>
              <a:path w="3223895" h="455929">
                <a:moveTo>
                  <a:pt x="1822830" y="217805"/>
                </a:moveTo>
                <a:lnTo>
                  <a:pt x="1803019" y="217805"/>
                </a:lnTo>
                <a:lnTo>
                  <a:pt x="1803019" y="237617"/>
                </a:lnTo>
                <a:lnTo>
                  <a:pt x="1822830" y="237617"/>
                </a:lnTo>
                <a:lnTo>
                  <a:pt x="1822830" y="217805"/>
                </a:lnTo>
                <a:close/>
              </a:path>
              <a:path w="3223895" h="455929">
                <a:moveTo>
                  <a:pt x="1862454" y="217805"/>
                </a:moveTo>
                <a:lnTo>
                  <a:pt x="1842643" y="217805"/>
                </a:lnTo>
                <a:lnTo>
                  <a:pt x="1842643" y="237617"/>
                </a:lnTo>
                <a:lnTo>
                  <a:pt x="1862454" y="237617"/>
                </a:lnTo>
                <a:lnTo>
                  <a:pt x="1862454" y="217805"/>
                </a:lnTo>
                <a:close/>
              </a:path>
              <a:path w="3223895" h="455929">
                <a:moveTo>
                  <a:pt x="1902078" y="217805"/>
                </a:moveTo>
                <a:lnTo>
                  <a:pt x="1882267" y="217805"/>
                </a:lnTo>
                <a:lnTo>
                  <a:pt x="1882267" y="237617"/>
                </a:lnTo>
                <a:lnTo>
                  <a:pt x="1902078" y="237617"/>
                </a:lnTo>
                <a:lnTo>
                  <a:pt x="1902078" y="217805"/>
                </a:lnTo>
                <a:close/>
              </a:path>
              <a:path w="3223895" h="455929">
                <a:moveTo>
                  <a:pt x="1941702" y="217805"/>
                </a:moveTo>
                <a:lnTo>
                  <a:pt x="1921891" y="217805"/>
                </a:lnTo>
                <a:lnTo>
                  <a:pt x="1921891" y="237617"/>
                </a:lnTo>
                <a:lnTo>
                  <a:pt x="1941702" y="237617"/>
                </a:lnTo>
                <a:lnTo>
                  <a:pt x="1941702" y="217805"/>
                </a:lnTo>
                <a:close/>
              </a:path>
              <a:path w="3223895" h="455929">
                <a:moveTo>
                  <a:pt x="1981327" y="217805"/>
                </a:moveTo>
                <a:lnTo>
                  <a:pt x="1961515" y="217805"/>
                </a:lnTo>
                <a:lnTo>
                  <a:pt x="1961515" y="237617"/>
                </a:lnTo>
                <a:lnTo>
                  <a:pt x="1981327" y="237617"/>
                </a:lnTo>
                <a:lnTo>
                  <a:pt x="1981327" y="217805"/>
                </a:lnTo>
                <a:close/>
              </a:path>
              <a:path w="3223895" h="455929">
                <a:moveTo>
                  <a:pt x="2020951" y="217805"/>
                </a:moveTo>
                <a:lnTo>
                  <a:pt x="2001139" y="217805"/>
                </a:lnTo>
                <a:lnTo>
                  <a:pt x="2001139" y="237617"/>
                </a:lnTo>
                <a:lnTo>
                  <a:pt x="2020951" y="237617"/>
                </a:lnTo>
                <a:lnTo>
                  <a:pt x="2020951" y="217805"/>
                </a:lnTo>
                <a:close/>
              </a:path>
              <a:path w="3223895" h="455929">
                <a:moveTo>
                  <a:pt x="2060575" y="217805"/>
                </a:moveTo>
                <a:lnTo>
                  <a:pt x="2040763" y="217805"/>
                </a:lnTo>
                <a:lnTo>
                  <a:pt x="2040763" y="237617"/>
                </a:lnTo>
                <a:lnTo>
                  <a:pt x="2060575" y="237617"/>
                </a:lnTo>
                <a:lnTo>
                  <a:pt x="2060575" y="217805"/>
                </a:lnTo>
                <a:close/>
              </a:path>
              <a:path w="3223895" h="455929">
                <a:moveTo>
                  <a:pt x="2100199" y="217805"/>
                </a:moveTo>
                <a:lnTo>
                  <a:pt x="2080386" y="217805"/>
                </a:lnTo>
                <a:lnTo>
                  <a:pt x="2080386" y="237617"/>
                </a:lnTo>
                <a:lnTo>
                  <a:pt x="2100199" y="237617"/>
                </a:lnTo>
                <a:lnTo>
                  <a:pt x="2100199" y="217805"/>
                </a:lnTo>
                <a:close/>
              </a:path>
              <a:path w="3223895" h="455929">
                <a:moveTo>
                  <a:pt x="2139823" y="217805"/>
                </a:moveTo>
                <a:lnTo>
                  <a:pt x="2120010" y="217805"/>
                </a:lnTo>
                <a:lnTo>
                  <a:pt x="2120010" y="237617"/>
                </a:lnTo>
                <a:lnTo>
                  <a:pt x="2139823" y="237617"/>
                </a:lnTo>
                <a:lnTo>
                  <a:pt x="2139823" y="217805"/>
                </a:lnTo>
                <a:close/>
              </a:path>
              <a:path w="3223895" h="455929">
                <a:moveTo>
                  <a:pt x="2179447" y="217805"/>
                </a:moveTo>
                <a:lnTo>
                  <a:pt x="2159634" y="217805"/>
                </a:lnTo>
                <a:lnTo>
                  <a:pt x="2159634" y="237617"/>
                </a:lnTo>
                <a:lnTo>
                  <a:pt x="2179447" y="237617"/>
                </a:lnTo>
                <a:lnTo>
                  <a:pt x="2179447" y="217805"/>
                </a:lnTo>
                <a:close/>
              </a:path>
              <a:path w="3223895" h="455929">
                <a:moveTo>
                  <a:pt x="2219071" y="217805"/>
                </a:moveTo>
                <a:lnTo>
                  <a:pt x="2199258" y="217805"/>
                </a:lnTo>
                <a:lnTo>
                  <a:pt x="2199258" y="237617"/>
                </a:lnTo>
                <a:lnTo>
                  <a:pt x="2219071" y="237617"/>
                </a:lnTo>
                <a:lnTo>
                  <a:pt x="2219071" y="217805"/>
                </a:lnTo>
                <a:close/>
              </a:path>
              <a:path w="3223895" h="455929">
                <a:moveTo>
                  <a:pt x="2258695" y="217805"/>
                </a:moveTo>
                <a:lnTo>
                  <a:pt x="2238882" y="217805"/>
                </a:lnTo>
                <a:lnTo>
                  <a:pt x="2238882" y="237617"/>
                </a:lnTo>
                <a:lnTo>
                  <a:pt x="2258695" y="237617"/>
                </a:lnTo>
                <a:lnTo>
                  <a:pt x="2258695" y="217805"/>
                </a:lnTo>
                <a:close/>
              </a:path>
              <a:path w="3223895" h="455929">
                <a:moveTo>
                  <a:pt x="2298319" y="217805"/>
                </a:moveTo>
                <a:lnTo>
                  <a:pt x="2278506" y="217805"/>
                </a:lnTo>
                <a:lnTo>
                  <a:pt x="2278506" y="237617"/>
                </a:lnTo>
                <a:lnTo>
                  <a:pt x="2298319" y="237617"/>
                </a:lnTo>
                <a:lnTo>
                  <a:pt x="2298319" y="217805"/>
                </a:lnTo>
                <a:close/>
              </a:path>
              <a:path w="3223895" h="455929">
                <a:moveTo>
                  <a:pt x="2337943" y="217805"/>
                </a:moveTo>
                <a:lnTo>
                  <a:pt x="2318130" y="217805"/>
                </a:lnTo>
                <a:lnTo>
                  <a:pt x="2318130" y="237617"/>
                </a:lnTo>
                <a:lnTo>
                  <a:pt x="2337943" y="237617"/>
                </a:lnTo>
                <a:lnTo>
                  <a:pt x="2337943" y="217805"/>
                </a:lnTo>
                <a:close/>
              </a:path>
              <a:path w="3223895" h="455929">
                <a:moveTo>
                  <a:pt x="2377567" y="217805"/>
                </a:moveTo>
                <a:lnTo>
                  <a:pt x="2357754" y="217805"/>
                </a:lnTo>
                <a:lnTo>
                  <a:pt x="2357754" y="237617"/>
                </a:lnTo>
                <a:lnTo>
                  <a:pt x="2377567" y="237617"/>
                </a:lnTo>
                <a:lnTo>
                  <a:pt x="2377567" y="217805"/>
                </a:lnTo>
                <a:close/>
              </a:path>
              <a:path w="3223895" h="455929">
                <a:moveTo>
                  <a:pt x="2417191" y="217805"/>
                </a:moveTo>
                <a:lnTo>
                  <a:pt x="2397379" y="217805"/>
                </a:lnTo>
                <a:lnTo>
                  <a:pt x="2397379" y="237617"/>
                </a:lnTo>
                <a:lnTo>
                  <a:pt x="2417191" y="237617"/>
                </a:lnTo>
                <a:lnTo>
                  <a:pt x="2417191" y="217805"/>
                </a:lnTo>
                <a:close/>
              </a:path>
              <a:path w="3223895" h="455929">
                <a:moveTo>
                  <a:pt x="2456815" y="217805"/>
                </a:moveTo>
                <a:lnTo>
                  <a:pt x="2437003" y="217805"/>
                </a:lnTo>
                <a:lnTo>
                  <a:pt x="2437003" y="237617"/>
                </a:lnTo>
                <a:lnTo>
                  <a:pt x="2456815" y="237617"/>
                </a:lnTo>
                <a:lnTo>
                  <a:pt x="2456815" y="217805"/>
                </a:lnTo>
                <a:close/>
              </a:path>
              <a:path w="3223895" h="455929">
                <a:moveTo>
                  <a:pt x="2496439" y="217805"/>
                </a:moveTo>
                <a:lnTo>
                  <a:pt x="2476627" y="217805"/>
                </a:lnTo>
                <a:lnTo>
                  <a:pt x="2476627" y="237617"/>
                </a:lnTo>
                <a:lnTo>
                  <a:pt x="2496439" y="237617"/>
                </a:lnTo>
                <a:lnTo>
                  <a:pt x="2496439" y="217805"/>
                </a:lnTo>
                <a:close/>
              </a:path>
              <a:path w="3223895" h="455929">
                <a:moveTo>
                  <a:pt x="2536063" y="217805"/>
                </a:moveTo>
                <a:lnTo>
                  <a:pt x="2516251" y="217805"/>
                </a:lnTo>
                <a:lnTo>
                  <a:pt x="2516251" y="237617"/>
                </a:lnTo>
                <a:lnTo>
                  <a:pt x="2536063" y="237617"/>
                </a:lnTo>
                <a:lnTo>
                  <a:pt x="2536063" y="217805"/>
                </a:lnTo>
                <a:close/>
              </a:path>
              <a:path w="3223895" h="455929">
                <a:moveTo>
                  <a:pt x="2575686" y="217805"/>
                </a:moveTo>
                <a:lnTo>
                  <a:pt x="2555875" y="217805"/>
                </a:lnTo>
                <a:lnTo>
                  <a:pt x="2555875" y="237617"/>
                </a:lnTo>
                <a:lnTo>
                  <a:pt x="2575686" y="237617"/>
                </a:lnTo>
                <a:lnTo>
                  <a:pt x="2575686" y="217805"/>
                </a:lnTo>
                <a:close/>
              </a:path>
              <a:path w="3223895" h="455929">
                <a:moveTo>
                  <a:pt x="2615310" y="217805"/>
                </a:moveTo>
                <a:lnTo>
                  <a:pt x="2595499" y="217805"/>
                </a:lnTo>
                <a:lnTo>
                  <a:pt x="2595499" y="237617"/>
                </a:lnTo>
                <a:lnTo>
                  <a:pt x="2615310" y="237617"/>
                </a:lnTo>
                <a:lnTo>
                  <a:pt x="2615310" y="217805"/>
                </a:lnTo>
                <a:close/>
              </a:path>
              <a:path w="3223895" h="455929">
                <a:moveTo>
                  <a:pt x="2654934" y="217805"/>
                </a:moveTo>
                <a:lnTo>
                  <a:pt x="2635123" y="217805"/>
                </a:lnTo>
                <a:lnTo>
                  <a:pt x="2635123" y="237617"/>
                </a:lnTo>
                <a:lnTo>
                  <a:pt x="2654934" y="237617"/>
                </a:lnTo>
                <a:lnTo>
                  <a:pt x="2654934" y="217805"/>
                </a:lnTo>
                <a:close/>
              </a:path>
              <a:path w="3223895" h="455929">
                <a:moveTo>
                  <a:pt x="2694558" y="217805"/>
                </a:moveTo>
                <a:lnTo>
                  <a:pt x="2674747" y="217805"/>
                </a:lnTo>
                <a:lnTo>
                  <a:pt x="2674747" y="237617"/>
                </a:lnTo>
                <a:lnTo>
                  <a:pt x="2694558" y="237617"/>
                </a:lnTo>
                <a:lnTo>
                  <a:pt x="2694558" y="217805"/>
                </a:lnTo>
                <a:close/>
              </a:path>
              <a:path w="3223895" h="455929">
                <a:moveTo>
                  <a:pt x="2734182" y="217805"/>
                </a:moveTo>
                <a:lnTo>
                  <a:pt x="2714371" y="217805"/>
                </a:lnTo>
                <a:lnTo>
                  <a:pt x="2714371" y="237617"/>
                </a:lnTo>
                <a:lnTo>
                  <a:pt x="2734182" y="237617"/>
                </a:lnTo>
                <a:lnTo>
                  <a:pt x="2734182" y="217805"/>
                </a:lnTo>
                <a:close/>
              </a:path>
              <a:path w="3223895" h="455929">
                <a:moveTo>
                  <a:pt x="2773806" y="217805"/>
                </a:moveTo>
                <a:lnTo>
                  <a:pt x="2753995" y="217805"/>
                </a:lnTo>
                <a:lnTo>
                  <a:pt x="2753995" y="237617"/>
                </a:lnTo>
                <a:lnTo>
                  <a:pt x="2773806" y="237617"/>
                </a:lnTo>
                <a:lnTo>
                  <a:pt x="2773806" y="217805"/>
                </a:lnTo>
                <a:close/>
              </a:path>
              <a:path w="3223895" h="455929">
                <a:moveTo>
                  <a:pt x="2813430" y="217805"/>
                </a:moveTo>
                <a:lnTo>
                  <a:pt x="2793619" y="217805"/>
                </a:lnTo>
                <a:lnTo>
                  <a:pt x="2793619" y="237617"/>
                </a:lnTo>
                <a:lnTo>
                  <a:pt x="2813430" y="237617"/>
                </a:lnTo>
                <a:lnTo>
                  <a:pt x="2813430" y="217805"/>
                </a:lnTo>
                <a:close/>
              </a:path>
              <a:path w="3223895" h="455929">
                <a:moveTo>
                  <a:pt x="2853054" y="217805"/>
                </a:moveTo>
                <a:lnTo>
                  <a:pt x="2833243" y="217805"/>
                </a:lnTo>
                <a:lnTo>
                  <a:pt x="2833243" y="237617"/>
                </a:lnTo>
                <a:lnTo>
                  <a:pt x="2853054" y="237617"/>
                </a:lnTo>
                <a:lnTo>
                  <a:pt x="2853054" y="217805"/>
                </a:lnTo>
                <a:close/>
              </a:path>
              <a:path w="3223895" h="455929">
                <a:moveTo>
                  <a:pt x="2892679" y="217805"/>
                </a:moveTo>
                <a:lnTo>
                  <a:pt x="2872867" y="217805"/>
                </a:lnTo>
                <a:lnTo>
                  <a:pt x="2872867" y="237617"/>
                </a:lnTo>
                <a:lnTo>
                  <a:pt x="2892679" y="237617"/>
                </a:lnTo>
                <a:lnTo>
                  <a:pt x="2892679" y="217805"/>
                </a:lnTo>
                <a:close/>
              </a:path>
              <a:path w="3223895" h="455929">
                <a:moveTo>
                  <a:pt x="2932303" y="217805"/>
                </a:moveTo>
                <a:lnTo>
                  <a:pt x="2912491" y="217805"/>
                </a:lnTo>
                <a:lnTo>
                  <a:pt x="2912491" y="237617"/>
                </a:lnTo>
                <a:lnTo>
                  <a:pt x="2932303" y="237617"/>
                </a:lnTo>
                <a:lnTo>
                  <a:pt x="2932303" y="217805"/>
                </a:lnTo>
                <a:close/>
              </a:path>
              <a:path w="3223895" h="455929">
                <a:moveTo>
                  <a:pt x="2971927" y="217805"/>
                </a:moveTo>
                <a:lnTo>
                  <a:pt x="2952115" y="217805"/>
                </a:lnTo>
                <a:lnTo>
                  <a:pt x="2952115" y="237617"/>
                </a:lnTo>
                <a:lnTo>
                  <a:pt x="2971927" y="237617"/>
                </a:lnTo>
                <a:lnTo>
                  <a:pt x="2971927" y="217805"/>
                </a:lnTo>
                <a:close/>
              </a:path>
              <a:path w="3223895" h="455929">
                <a:moveTo>
                  <a:pt x="3011551" y="217805"/>
                </a:moveTo>
                <a:lnTo>
                  <a:pt x="2991739" y="217805"/>
                </a:lnTo>
                <a:lnTo>
                  <a:pt x="2991739" y="237617"/>
                </a:lnTo>
                <a:lnTo>
                  <a:pt x="3011551" y="237617"/>
                </a:lnTo>
                <a:lnTo>
                  <a:pt x="3011551" y="217805"/>
                </a:lnTo>
                <a:close/>
              </a:path>
              <a:path w="3223895" h="455929">
                <a:moveTo>
                  <a:pt x="3051175" y="217805"/>
                </a:moveTo>
                <a:lnTo>
                  <a:pt x="3031363" y="217805"/>
                </a:lnTo>
                <a:lnTo>
                  <a:pt x="3031363" y="237617"/>
                </a:lnTo>
                <a:lnTo>
                  <a:pt x="3051175" y="237617"/>
                </a:lnTo>
                <a:lnTo>
                  <a:pt x="3051175" y="217805"/>
                </a:lnTo>
                <a:close/>
              </a:path>
              <a:path w="3223895" h="455929">
                <a:moveTo>
                  <a:pt x="3090799" y="217805"/>
                </a:moveTo>
                <a:lnTo>
                  <a:pt x="3070986" y="217805"/>
                </a:lnTo>
                <a:lnTo>
                  <a:pt x="3070986" y="237617"/>
                </a:lnTo>
                <a:lnTo>
                  <a:pt x="3090799" y="237617"/>
                </a:lnTo>
                <a:lnTo>
                  <a:pt x="3090799" y="217805"/>
                </a:lnTo>
                <a:close/>
              </a:path>
              <a:path w="3223895" h="455929">
                <a:moveTo>
                  <a:pt x="3130423" y="217805"/>
                </a:moveTo>
                <a:lnTo>
                  <a:pt x="3110610" y="217805"/>
                </a:lnTo>
                <a:lnTo>
                  <a:pt x="3110610" y="237617"/>
                </a:lnTo>
                <a:lnTo>
                  <a:pt x="3130423" y="237617"/>
                </a:lnTo>
                <a:lnTo>
                  <a:pt x="3130423" y="217805"/>
                </a:lnTo>
                <a:close/>
              </a:path>
              <a:path w="3223895" h="455929">
                <a:moveTo>
                  <a:pt x="3173603" y="217805"/>
                </a:moveTo>
                <a:lnTo>
                  <a:pt x="3150234" y="217805"/>
                </a:lnTo>
                <a:lnTo>
                  <a:pt x="3150234" y="237617"/>
                </a:lnTo>
                <a:lnTo>
                  <a:pt x="3168142" y="237617"/>
                </a:lnTo>
                <a:lnTo>
                  <a:pt x="3160140" y="229616"/>
                </a:lnTo>
                <a:lnTo>
                  <a:pt x="3158235" y="229616"/>
                </a:lnTo>
                <a:lnTo>
                  <a:pt x="3158235" y="227711"/>
                </a:lnTo>
                <a:lnTo>
                  <a:pt x="3178048" y="227711"/>
                </a:lnTo>
                <a:lnTo>
                  <a:pt x="3178048" y="222250"/>
                </a:lnTo>
                <a:lnTo>
                  <a:pt x="3173603" y="217805"/>
                </a:lnTo>
                <a:close/>
              </a:path>
              <a:path w="3223895" h="455929">
                <a:moveTo>
                  <a:pt x="3158235" y="227711"/>
                </a:moveTo>
                <a:lnTo>
                  <a:pt x="3158235" y="229616"/>
                </a:lnTo>
                <a:lnTo>
                  <a:pt x="3160140" y="229616"/>
                </a:lnTo>
                <a:lnTo>
                  <a:pt x="3158235" y="227711"/>
                </a:lnTo>
                <a:close/>
              </a:path>
              <a:path w="3223895" h="455929">
                <a:moveTo>
                  <a:pt x="3178048" y="227711"/>
                </a:moveTo>
                <a:lnTo>
                  <a:pt x="3158235" y="227711"/>
                </a:lnTo>
                <a:lnTo>
                  <a:pt x="3160140" y="229616"/>
                </a:lnTo>
                <a:lnTo>
                  <a:pt x="3178048" y="229616"/>
                </a:lnTo>
                <a:lnTo>
                  <a:pt x="3178048" y="227711"/>
                </a:lnTo>
                <a:close/>
              </a:path>
              <a:path w="3223895" h="455929">
                <a:moveTo>
                  <a:pt x="3178048" y="249428"/>
                </a:moveTo>
                <a:lnTo>
                  <a:pt x="3158235" y="249428"/>
                </a:lnTo>
                <a:lnTo>
                  <a:pt x="3158235" y="269240"/>
                </a:lnTo>
                <a:lnTo>
                  <a:pt x="3178048" y="269240"/>
                </a:lnTo>
                <a:lnTo>
                  <a:pt x="3178048" y="249428"/>
                </a:lnTo>
                <a:close/>
              </a:path>
              <a:path w="3223895" h="455929">
                <a:moveTo>
                  <a:pt x="3178048" y="289052"/>
                </a:moveTo>
                <a:lnTo>
                  <a:pt x="3158235" y="289052"/>
                </a:lnTo>
                <a:lnTo>
                  <a:pt x="3158235" y="308864"/>
                </a:lnTo>
                <a:lnTo>
                  <a:pt x="3178048" y="308864"/>
                </a:lnTo>
                <a:lnTo>
                  <a:pt x="3178048" y="289052"/>
                </a:lnTo>
                <a:close/>
              </a:path>
              <a:path w="3223895" h="455929">
                <a:moveTo>
                  <a:pt x="3123438" y="348234"/>
                </a:moveTo>
                <a:lnTo>
                  <a:pt x="3118739" y="350901"/>
                </a:lnTo>
                <a:lnTo>
                  <a:pt x="3114040" y="353695"/>
                </a:lnTo>
                <a:lnTo>
                  <a:pt x="3112389" y="359791"/>
                </a:lnTo>
                <a:lnTo>
                  <a:pt x="3115182" y="364490"/>
                </a:lnTo>
                <a:lnTo>
                  <a:pt x="3168142" y="455422"/>
                </a:lnTo>
                <a:lnTo>
                  <a:pt x="3182525" y="430784"/>
                </a:lnTo>
                <a:lnTo>
                  <a:pt x="3159632" y="430784"/>
                </a:lnTo>
                <a:lnTo>
                  <a:pt x="3161410" y="427736"/>
                </a:lnTo>
                <a:lnTo>
                  <a:pt x="3158235" y="427736"/>
                </a:lnTo>
                <a:lnTo>
                  <a:pt x="3158235" y="407924"/>
                </a:lnTo>
                <a:lnTo>
                  <a:pt x="3163443" y="407924"/>
                </a:lnTo>
                <a:lnTo>
                  <a:pt x="3132328" y="354584"/>
                </a:lnTo>
                <a:lnTo>
                  <a:pt x="3129533" y="349758"/>
                </a:lnTo>
                <a:lnTo>
                  <a:pt x="3123438" y="348234"/>
                </a:lnTo>
                <a:close/>
              </a:path>
              <a:path w="3223895" h="455929">
                <a:moveTo>
                  <a:pt x="3168205" y="416088"/>
                </a:moveTo>
                <a:lnTo>
                  <a:pt x="3159632" y="430784"/>
                </a:lnTo>
                <a:lnTo>
                  <a:pt x="3176778" y="430784"/>
                </a:lnTo>
                <a:lnTo>
                  <a:pt x="3168205" y="416088"/>
                </a:lnTo>
                <a:close/>
              </a:path>
              <a:path w="3223895" h="455929">
                <a:moveTo>
                  <a:pt x="3212846" y="348234"/>
                </a:moveTo>
                <a:lnTo>
                  <a:pt x="3206877" y="349758"/>
                </a:lnTo>
                <a:lnTo>
                  <a:pt x="3204082" y="354584"/>
                </a:lnTo>
                <a:lnTo>
                  <a:pt x="3168205" y="416088"/>
                </a:lnTo>
                <a:lnTo>
                  <a:pt x="3176778" y="430784"/>
                </a:lnTo>
                <a:lnTo>
                  <a:pt x="3182525" y="430784"/>
                </a:lnTo>
                <a:lnTo>
                  <a:pt x="3184305" y="427736"/>
                </a:lnTo>
                <a:lnTo>
                  <a:pt x="3178048" y="427736"/>
                </a:lnTo>
                <a:lnTo>
                  <a:pt x="3178048" y="407924"/>
                </a:lnTo>
                <a:lnTo>
                  <a:pt x="3195871" y="407924"/>
                </a:lnTo>
                <a:lnTo>
                  <a:pt x="3221228" y="364490"/>
                </a:lnTo>
                <a:lnTo>
                  <a:pt x="3223895" y="359791"/>
                </a:lnTo>
                <a:lnTo>
                  <a:pt x="3222371" y="353695"/>
                </a:lnTo>
                <a:lnTo>
                  <a:pt x="3217672" y="350901"/>
                </a:lnTo>
                <a:lnTo>
                  <a:pt x="3212846" y="348234"/>
                </a:lnTo>
                <a:close/>
              </a:path>
              <a:path w="3223895" h="455929">
                <a:moveTo>
                  <a:pt x="3163443" y="407924"/>
                </a:moveTo>
                <a:lnTo>
                  <a:pt x="3158235" y="407924"/>
                </a:lnTo>
                <a:lnTo>
                  <a:pt x="3158235" y="427736"/>
                </a:lnTo>
                <a:lnTo>
                  <a:pt x="3161410" y="427736"/>
                </a:lnTo>
                <a:lnTo>
                  <a:pt x="3168205" y="416088"/>
                </a:lnTo>
                <a:lnTo>
                  <a:pt x="3163443" y="407924"/>
                </a:lnTo>
                <a:close/>
              </a:path>
              <a:path w="3223895" h="455929">
                <a:moveTo>
                  <a:pt x="3195871" y="407924"/>
                </a:moveTo>
                <a:lnTo>
                  <a:pt x="3178048" y="407924"/>
                </a:lnTo>
                <a:lnTo>
                  <a:pt x="3178048" y="427736"/>
                </a:lnTo>
                <a:lnTo>
                  <a:pt x="3184305" y="427736"/>
                </a:lnTo>
                <a:lnTo>
                  <a:pt x="3195871" y="407924"/>
                </a:lnTo>
                <a:close/>
              </a:path>
              <a:path w="3223895" h="455929">
                <a:moveTo>
                  <a:pt x="3172967" y="407924"/>
                </a:moveTo>
                <a:lnTo>
                  <a:pt x="3163443" y="407924"/>
                </a:lnTo>
                <a:lnTo>
                  <a:pt x="3168205" y="416088"/>
                </a:lnTo>
                <a:lnTo>
                  <a:pt x="3172967" y="407924"/>
                </a:lnTo>
                <a:close/>
              </a:path>
              <a:path w="3223895" h="455929">
                <a:moveTo>
                  <a:pt x="3178048" y="368300"/>
                </a:moveTo>
                <a:lnTo>
                  <a:pt x="3158235" y="368300"/>
                </a:lnTo>
                <a:lnTo>
                  <a:pt x="3158235" y="388112"/>
                </a:lnTo>
                <a:lnTo>
                  <a:pt x="3178048" y="388112"/>
                </a:lnTo>
                <a:lnTo>
                  <a:pt x="3178048" y="368300"/>
                </a:lnTo>
                <a:close/>
              </a:path>
              <a:path w="3223895" h="455929">
                <a:moveTo>
                  <a:pt x="3178048" y="328676"/>
                </a:moveTo>
                <a:lnTo>
                  <a:pt x="3158235" y="328676"/>
                </a:lnTo>
                <a:lnTo>
                  <a:pt x="3158235" y="348488"/>
                </a:lnTo>
                <a:lnTo>
                  <a:pt x="3178048" y="348488"/>
                </a:lnTo>
                <a:lnTo>
                  <a:pt x="3178048" y="328676"/>
                </a:lnTo>
                <a:close/>
              </a:path>
            </a:pathLst>
          </a:custGeom>
          <a:solidFill>
            <a:srgbClr val="0078D6"/>
          </a:solidFill>
        </p:spPr>
        <p:txBody>
          <a:bodyPr wrap="square" lIns="0" tIns="0" rIns="0" bIns="0" rtlCol="0"/>
          <a:lstStyle/>
          <a:p>
            <a:endParaRPr/>
          </a:p>
        </p:txBody>
      </p:sp>
      <p:sp>
        <p:nvSpPr>
          <p:cNvPr id="30" name="object 30"/>
          <p:cNvSpPr/>
          <p:nvPr/>
        </p:nvSpPr>
        <p:spPr>
          <a:xfrm>
            <a:off x="4640453" y="3595878"/>
            <a:ext cx="111760" cy="455930"/>
          </a:xfrm>
          <a:custGeom>
            <a:avLst/>
            <a:gdLst/>
            <a:ahLst/>
            <a:cxnLst/>
            <a:rect l="l" t="t" r="r" b="b"/>
            <a:pathLst>
              <a:path w="111760" h="455929">
                <a:moveTo>
                  <a:pt x="65659" y="0"/>
                </a:moveTo>
                <a:lnTo>
                  <a:pt x="45847" y="0"/>
                </a:lnTo>
                <a:lnTo>
                  <a:pt x="45847" y="19812"/>
                </a:lnTo>
                <a:lnTo>
                  <a:pt x="65659" y="19812"/>
                </a:lnTo>
                <a:lnTo>
                  <a:pt x="65659" y="0"/>
                </a:lnTo>
                <a:close/>
              </a:path>
              <a:path w="111760" h="455929">
                <a:moveTo>
                  <a:pt x="65659" y="39624"/>
                </a:moveTo>
                <a:lnTo>
                  <a:pt x="45847" y="39624"/>
                </a:lnTo>
                <a:lnTo>
                  <a:pt x="45847" y="59436"/>
                </a:lnTo>
                <a:lnTo>
                  <a:pt x="65659" y="59436"/>
                </a:lnTo>
                <a:lnTo>
                  <a:pt x="65659" y="39624"/>
                </a:lnTo>
                <a:close/>
              </a:path>
              <a:path w="111760" h="455929">
                <a:moveTo>
                  <a:pt x="65659" y="79248"/>
                </a:moveTo>
                <a:lnTo>
                  <a:pt x="45847" y="79248"/>
                </a:lnTo>
                <a:lnTo>
                  <a:pt x="45847" y="99060"/>
                </a:lnTo>
                <a:lnTo>
                  <a:pt x="65659" y="99060"/>
                </a:lnTo>
                <a:lnTo>
                  <a:pt x="65659" y="79248"/>
                </a:lnTo>
                <a:close/>
              </a:path>
              <a:path w="111760" h="455929">
                <a:moveTo>
                  <a:pt x="65659" y="118872"/>
                </a:moveTo>
                <a:lnTo>
                  <a:pt x="45847" y="118872"/>
                </a:lnTo>
                <a:lnTo>
                  <a:pt x="45847" y="138684"/>
                </a:lnTo>
                <a:lnTo>
                  <a:pt x="65659" y="138684"/>
                </a:lnTo>
                <a:lnTo>
                  <a:pt x="65659" y="118872"/>
                </a:lnTo>
                <a:close/>
              </a:path>
              <a:path w="111760" h="455929">
                <a:moveTo>
                  <a:pt x="65659" y="158496"/>
                </a:moveTo>
                <a:lnTo>
                  <a:pt x="45847" y="158496"/>
                </a:lnTo>
                <a:lnTo>
                  <a:pt x="45847" y="178308"/>
                </a:lnTo>
                <a:lnTo>
                  <a:pt x="65659" y="178308"/>
                </a:lnTo>
                <a:lnTo>
                  <a:pt x="65659" y="158496"/>
                </a:lnTo>
                <a:close/>
              </a:path>
              <a:path w="111760" h="455929">
                <a:moveTo>
                  <a:pt x="65659" y="198120"/>
                </a:moveTo>
                <a:lnTo>
                  <a:pt x="45847" y="198120"/>
                </a:lnTo>
                <a:lnTo>
                  <a:pt x="45847" y="217932"/>
                </a:lnTo>
                <a:lnTo>
                  <a:pt x="65659" y="217932"/>
                </a:lnTo>
                <a:lnTo>
                  <a:pt x="65659" y="198120"/>
                </a:lnTo>
                <a:close/>
              </a:path>
              <a:path w="111760" h="455929">
                <a:moveTo>
                  <a:pt x="65659" y="237744"/>
                </a:moveTo>
                <a:lnTo>
                  <a:pt x="45847" y="237744"/>
                </a:lnTo>
                <a:lnTo>
                  <a:pt x="45847" y="257556"/>
                </a:lnTo>
                <a:lnTo>
                  <a:pt x="65659" y="257556"/>
                </a:lnTo>
                <a:lnTo>
                  <a:pt x="65659" y="237744"/>
                </a:lnTo>
                <a:close/>
              </a:path>
              <a:path w="111760" h="455929">
                <a:moveTo>
                  <a:pt x="65659" y="277368"/>
                </a:moveTo>
                <a:lnTo>
                  <a:pt x="45847" y="277368"/>
                </a:lnTo>
                <a:lnTo>
                  <a:pt x="45847" y="297180"/>
                </a:lnTo>
                <a:lnTo>
                  <a:pt x="65659" y="297180"/>
                </a:lnTo>
                <a:lnTo>
                  <a:pt x="65659" y="277368"/>
                </a:lnTo>
                <a:close/>
              </a:path>
              <a:path w="111760" h="455929">
                <a:moveTo>
                  <a:pt x="65659" y="316992"/>
                </a:moveTo>
                <a:lnTo>
                  <a:pt x="45847" y="316992"/>
                </a:lnTo>
                <a:lnTo>
                  <a:pt x="45847" y="336804"/>
                </a:lnTo>
                <a:lnTo>
                  <a:pt x="65659" y="336804"/>
                </a:lnTo>
                <a:lnTo>
                  <a:pt x="65659" y="316992"/>
                </a:lnTo>
                <a:close/>
              </a:path>
              <a:path w="111760" h="455929">
                <a:moveTo>
                  <a:pt x="11049" y="348234"/>
                </a:moveTo>
                <a:lnTo>
                  <a:pt x="6350" y="351028"/>
                </a:lnTo>
                <a:lnTo>
                  <a:pt x="1524" y="353695"/>
                </a:lnTo>
                <a:lnTo>
                  <a:pt x="0" y="359791"/>
                </a:lnTo>
                <a:lnTo>
                  <a:pt x="2794" y="364490"/>
                </a:lnTo>
                <a:lnTo>
                  <a:pt x="55752" y="455422"/>
                </a:lnTo>
                <a:lnTo>
                  <a:pt x="70102" y="430784"/>
                </a:lnTo>
                <a:lnTo>
                  <a:pt x="47244" y="430784"/>
                </a:lnTo>
                <a:lnTo>
                  <a:pt x="55752" y="416197"/>
                </a:lnTo>
                <a:lnTo>
                  <a:pt x="55668" y="416052"/>
                </a:lnTo>
                <a:lnTo>
                  <a:pt x="45847" y="416052"/>
                </a:lnTo>
                <a:lnTo>
                  <a:pt x="45847" y="399215"/>
                </a:lnTo>
                <a:lnTo>
                  <a:pt x="19812" y="354584"/>
                </a:lnTo>
                <a:lnTo>
                  <a:pt x="17145" y="349758"/>
                </a:lnTo>
                <a:lnTo>
                  <a:pt x="11049" y="348234"/>
                </a:lnTo>
                <a:close/>
              </a:path>
              <a:path w="111760" h="455929">
                <a:moveTo>
                  <a:pt x="55752" y="416197"/>
                </a:moveTo>
                <a:lnTo>
                  <a:pt x="47244" y="430784"/>
                </a:lnTo>
                <a:lnTo>
                  <a:pt x="64262" y="430784"/>
                </a:lnTo>
                <a:lnTo>
                  <a:pt x="55752" y="416197"/>
                </a:lnTo>
                <a:close/>
              </a:path>
              <a:path w="111760" h="455929">
                <a:moveTo>
                  <a:pt x="100457" y="348234"/>
                </a:moveTo>
                <a:lnTo>
                  <a:pt x="94361" y="349758"/>
                </a:lnTo>
                <a:lnTo>
                  <a:pt x="91694" y="354584"/>
                </a:lnTo>
                <a:lnTo>
                  <a:pt x="65659" y="399215"/>
                </a:lnTo>
                <a:lnTo>
                  <a:pt x="65659" y="416052"/>
                </a:lnTo>
                <a:lnTo>
                  <a:pt x="55837" y="416052"/>
                </a:lnTo>
                <a:lnTo>
                  <a:pt x="55752" y="416197"/>
                </a:lnTo>
                <a:lnTo>
                  <a:pt x="64262" y="430784"/>
                </a:lnTo>
                <a:lnTo>
                  <a:pt x="70102" y="430784"/>
                </a:lnTo>
                <a:lnTo>
                  <a:pt x="78682" y="416052"/>
                </a:lnTo>
                <a:lnTo>
                  <a:pt x="65659" y="416052"/>
                </a:lnTo>
                <a:lnTo>
                  <a:pt x="65659" y="399215"/>
                </a:lnTo>
                <a:lnTo>
                  <a:pt x="88487" y="399215"/>
                </a:lnTo>
                <a:lnTo>
                  <a:pt x="108712" y="364490"/>
                </a:lnTo>
                <a:lnTo>
                  <a:pt x="111506" y="359791"/>
                </a:lnTo>
                <a:lnTo>
                  <a:pt x="109982" y="353695"/>
                </a:lnTo>
                <a:lnTo>
                  <a:pt x="105156" y="350901"/>
                </a:lnTo>
                <a:lnTo>
                  <a:pt x="100457" y="348234"/>
                </a:lnTo>
                <a:close/>
              </a:path>
              <a:path w="111760" h="455929">
                <a:moveTo>
                  <a:pt x="45847" y="399215"/>
                </a:moveTo>
                <a:lnTo>
                  <a:pt x="45847" y="416052"/>
                </a:lnTo>
                <a:lnTo>
                  <a:pt x="55668" y="416052"/>
                </a:lnTo>
                <a:lnTo>
                  <a:pt x="45847" y="399215"/>
                </a:lnTo>
                <a:close/>
              </a:path>
              <a:path w="111760" h="455929">
                <a:moveTo>
                  <a:pt x="65659" y="396240"/>
                </a:moveTo>
                <a:lnTo>
                  <a:pt x="45847" y="396240"/>
                </a:lnTo>
                <a:lnTo>
                  <a:pt x="45847" y="399215"/>
                </a:lnTo>
                <a:lnTo>
                  <a:pt x="55668" y="416052"/>
                </a:lnTo>
                <a:lnTo>
                  <a:pt x="55837" y="416052"/>
                </a:lnTo>
                <a:lnTo>
                  <a:pt x="65659" y="399215"/>
                </a:lnTo>
                <a:lnTo>
                  <a:pt x="65659" y="396240"/>
                </a:lnTo>
                <a:close/>
              </a:path>
              <a:path w="111760" h="455929">
                <a:moveTo>
                  <a:pt x="65659" y="356616"/>
                </a:moveTo>
                <a:lnTo>
                  <a:pt x="45847" y="356616"/>
                </a:lnTo>
                <a:lnTo>
                  <a:pt x="45847" y="376428"/>
                </a:lnTo>
                <a:lnTo>
                  <a:pt x="65659" y="376428"/>
                </a:lnTo>
                <a:lnTo>
                  <a:pt x="65659" y="356616"/>
                </a:lnTo>
                <a:close/>
              </a:path>
            </a:pathLst>
          </a:custGeom>
          <a:solidFill>
            <a:srgbClr val="0078D6"/>
          </a:solidFill>
        </p:spPr>
        <p:txBody>
          <a:bodyPr wrap="square" lIns="0" tIns="0" rIns="0" bIns="0" rtlCol="0"/>
          <a:lstStyle/>
          <a:p>
            <a:endParaRPr/>
          </a:p>
        </p:txBody>
      </p:sp>
      <p:sp>
        <p:nvSpPr>
          <p:cNvPr id="31" name="object 31"/>
          <p:cNvSpPr/>
          <p:nvPr/>
        </p:nvSpPr>
        <p:spPr>
          <a:xfrm>
            <a:off x="7799705" y="4295394"/>
            <a:ext cx="111760" cy="437515"/>
          </a:xfrm>
          <a:custGeom>
            <a:avLst/>
            <a:gdLst/>
            <a:ahLst/>
            <a:cxnLst/>
            <a:rect l="l" t="t" r="r" b="b"/>
            <a:pathLst>
              <a:path w="111759" h="437514">
                <a:moveTo>
                  <a:pt x="65659" y="0"/>
                </a:moveTo>
                <a:lnTo>
                  <a:pt x="45847" y="0"/>
                </a:lnTo>
                <a:lnTo>
                  <a:pt x="45847" y="19811"/>
                </a:lnTo>
                <a:lnTo>
                  <a:pt x="65659" y="19811"/>
                </a:lnTo>
                <a:lnTo>
                  <a:pt x="65659" y="0"/>
                </a:lnTo>
                <a:close/>
              </a:path>
              <a:path w="111759" h="437514">
                <a:moveTo>
                  <a:pt x="65659" y="39623"/>
                </a:moveTo>
                <a:lnTo>
                  <a:pt x="45847" y="39623"/>
                </a:lnTo>
                <a:lnTo>
                  <a:pt x="45847" y="59435"/>
                </a:lnTo>
                <a:lnTo>
                  <a:pt x="65659" y="59435"/>
                </a:lnTo>
                <a:lnTo>
                  <a:pt x="65659" y="39623"/>
                </a:lnTo>
                <a:close/>
              </a:path>
              <a:path w="111759" h="437514">
                <a:moveTo>
                  <a:pt x="65659" y="79247"/>
                </a:moveTo>
                <a:lnTo>
                  <a:pt x="45847" y="79247"/>
                </a:lnTo>
                <a:lnTo>
                  <a:pt x="45847" y="99059"/>
                </a:lnTo>
                <a:lnTo>
                  <a:pt x="65659" y="99059"/>
                </a:lnTo>
                <a:lnTo>
                  <a:pt x="65659" y="79247"/>
                </a:lnTo>
                <a:close/>
              </a:path>
              <a:path w="111759" h="437514">
                <a:moveTo>
                  <a:pt x="65659" y="118871"/>
                </a:moveTo>
                <a:lnTo>
                  <a:pt x="45847" y="118871"/>
                </a:lnTo>
                <a:lnTo>
                  <a:pt x="45847" y="138683"/>
                </a:lnTo>
                <a:lnTo>
                  <a:pt x="65659" y="138683"/>
                </a:lnTo>
                <a:lnTo>
                  <a:pt x="65659" y="118871"/>
                </a:lnTo>
                <a:close/>
              </a:path>
              <a:path w="111759" h="437514">
                <a:moveTo>
                  <a:pt x="65659" y="158495"/>
                </a:moveTo>
                <a:lnTo>
                  <a:pt x="45847" y="158495"/>
                </a:lnTo>
                <a:lnTo>
                  <a:pt x="45847" y="178307"/>
                </a:lnTo>
                <a:lnTo>
                  <a:pt x="65659" y="178307"/>
                </a:lnTo>
                <a:lnTo>
                  <a:pt x="65659" y="158495"/>
                </a:lnTo>
                <a:close/>
              </a:path>
              <a:path w="111759" h="437514">
                <a:moveTo>
                  <a:pt x="65659" y="198119"/>
                </a:moveTo>
                <a:lnTo>
                  <a:pt x="45847" y="198119"/>
                </a:lnTo>
                <a:lnTo>
                  <a:pt x="45847" y="217931"/>
                </a:lnTo>
                <a:lnTo>
                  <a:pt x="65659" y="217931"/>
                </a:lnTo>
                <a:lnTo>
                  <a:pt x="65659" y="198119"/>
                </a:lnTo>
                <a:close/>
              </a:path>
              <a:path w="111759" h="437514">
                <a:moveTo>
                  <a:pt x="65659" y="237743"/>
                </a:moveTo>
                <a:lnTo>
                  <a:pt x="45847" y="237743"/>
                </a:lnTo>
                <a:lnTo>
                  <a:pt x="45847" y="257555"/>
                </a:lnTo>
                <a:lnTo>
                  <a:pt x="65659" y="257555"/>
                </a:lnTo>
                <a:lnTo>
                  <a:pt x="65659" y="237743"/>
                </a:lnTo>
                <a:close/>
              </a:path>
              <a:path w="111759" h="437514">
                <a:moveTo>
                  <a:pt x="65659" y="277367"/>
                </a:moveTo>
                <a:lnTo>
                  <a:pt x="45847" y="277367"/>
                </a:lnTo>
                <a:lnTo>
                  <a:pt x="45847" y="297179"/>
                </a:lnTo>
                <a:lnTo>
                  <a:pt x="65659" y="297179"/>
                </a:lnTo>
                <a:lnTo>
                  <a:pt x="65659" y="277367"/>
                </a:lnTo>
                <a:close/>
              </a:path>
              <a:path w="111759" h="437514">
                <a:moveTo>
                  <a:pt x="11049" y="330326"/>
                </a:moveTo>
                <a:lnTo>
                  <a:pt x="6350" y="333120"/>
                </a:lnTo>
                <a:lnTo>
                  <a:pt x="1524" y="335787"/>
                </a:lnTo>
                <a:lnTo>
                  <a:pt x="0" y="341883"/>
                </a:lnTo>
                <a:lnTo>
                  <a:pt x="2794" y="346582"/>
                </a:lnTo>
                <a:lnTo>
                  <a:pt x="55752" y="437514"/>
                </a:lnTo>
                <a:lnTo>
                  <a:pt x="68253" y="416051"/>
                </a:lnTo>
                <a:lnTo>
                  <a:pt x="45847" y="416051"/>
                </a:lnTo>
                <a:lnTo>
                  <a:pt x="45847" y="396239"/>
                </a:lnTo>
                <a:lnTo>
                  <a:pt x="54557" y="396239"/>
                </a:lnTo>
                <a:lnTo>
                  <a:pt x="19812" y="336676"/>
                </a:lnTo>
                <a:lnTo>
                  <a:pt x="17145" y="331850"/>
                </a:lnTo>
                <a:lnTo>
                  <a:pt x="11049" y="330326"/>
                </a:lnTo>
                <a:close/>
              </a:path>
              <a:path w="111759" h="437514">
                <a:moveTo>
                  <a:pt x="54557" y="396239"/>
                </a:moveTo>
                <a:lnTo>
                  <a:pt x="45847" y="396239"/>
                </a:lnTo>
                <a:lnTo>
                  <a:pt x="45847" y="416051"/>
                </a:lnTo>
                <a:lnTo>
                  <a:pt x="65659" y="416051"/>
                </a:lnTo>
                <a:lnTo>
                  <a:pt x="65659" y="412876"/>
                </a:lnTo>
                <a:lnTo>
                  <a:pt x="47244" y="412876"/>
                </a:lnTo>
                <a:lnTo>
                  <a:pt x="55752" y="398290"/>
                </a:lnTo>
                <a:lnTo>
                  <a:pt x="54557" y="396239"/>
                </a:lnTo>
                <a:close/>
              </a:path>
              <a:path w="111759" h="437514">
                <a:moveTo>
                  <a:pt x="79791" y="396239"/>
                </a:moveTo>
                <a:lnTo>
                  <a:pt x="65659" y="396239"/>
                </a:lnTo>
                <a:lnTo>
                  <a:pt x="65659" y="416051"/>
                </a:lnTo>
                <a:lnTo>
                  <a:pt x="68253" y="416051"/>
                </a:lnTo>
                <a:lnTo>
                  <a:pt x="79791" y="396239"/>
                </a:lnTo>
                <a:close/>
              </a:path>
              <a:path w="111759" h="437514">
                <a:moveTo>
                  <a:pt x="55752" y="398290"/>
                </a:moveTo>
                <a:lnTo>
                  <a:pt x="47244" y="412876"/>
                </a:lnTo>
                <a:lnTo>
                  <a:pt x="64262" y="412876"/>
                </a:lnTo>
                <a:lnTo>
                  <a:pt x="55752" y="398290"/>
                </a:lnTo>
                <a:close/>
              </a:path>
              <a:path w="111759" h="437514">
                <a:moveTo>
                  <a:pt x="100456" y="330326"/>
                </a:moveTo>
                <a:lnTo>
                  <a:pt x="94361" y="331850"/>
                </a:lnTo>
                <a:lnTo>
                  <a:pt x="91619" y="336803"/>
                </a:lnTo>
                <a:lnTo>
                  <a:pt x="55752" y="398290"/>
                </a:lnTo>
                <a:lnTo>
                  <a:pt x="64262" y="412876"/>
                </a:lnTo>
                <a:lnTo>
                  <a:pt x="65659" y="412876"/>
                </a:lnTo>
                <a:lnTo>
                  <a:pt x="65659" y="396239"/>
                </a:lnTo>
                <a:lnTo>
                  <a:pt x="79791" y="396239"/>
                </a:lnTo>
                <a:lnTo>
                  <a:pt x="108712" y="346582"/>
                </a:lnTo>
                <a:lnTo>
                  <a:pt x="111505" y="341883"/>
                </a:lnTo>
                <a:lnTo>
                  <a:pt x="109981" y="335787"/>
                </a:lnTo>
                <a:lnTo>
                  <a:pt x="105155" y="333120"/>
                </a:lnTo>
                <a:lnTo>
                  <a:pt x="100456" y="330326"/>
                </a:lnTo>
                <a:close/>
              </a:path>
              <a:path w="111759" h="437514">
                <a:moveTo>
                  <a:pt x="56948" y="396239"/>
                </a:moveTo>
                <a:lnTo>
                  <a:pt x="54557" y="396239"/>
                </a:lnTo>
                <a:lnTo>
                  <a:pt x="55752" y="398290"/>
                </a:lnTo>
                <a:lnTo>
                  <a:pt x="56948" y="396239"/>
                </a:lnTo>
                <a:close/>
              </a:path>
              <a:path w="111759" h="437514">
                <a:moveTo>
                  <a:pt x="65659" y="356615"/>
                </a:moveTo>
                <a:lnTo>
                  <a:pt x="45847" y="356615"/>
                </a:lnTo>
                <a:lnTo>
                  <a:pt x="45847" y="376427"/>
                </a:lnTo>
                <a:lnTo>
                  <a:pt x="65659" y="376427"/>
                </a:lnTo>
                <a:lnTo>
                  <a:pt x="65659" y="356615"/>
                </a:lnTo>
                <a:close/>
              </a:path>
              <a:path w="111759" h="437514">
                <a:moveTo>
                  <a:pt x="65659" y="316991"/>
                </a:moveTo>
                <a:lnTo>
                  <a:pt x="45847" y="316991"/>
                </a:lnTo>
                <a:lnTo>
                  <a:pt x="45847" y="336803"/>
                </a:lnTo>
                <a:lnTo>
                  <a:pt x="65659" y="336803"/>
                </a:lnTo>
                <a:lnTo>
                  <a:pt x="65659" y="316991"/>
                </a:lnTo>
                <a:close/>
              </a:path>
            </a:pathLst>
          </a:custGeom>
          <a:solidFill>
            <a:srgbClr val="0078D6"/>
          </a:solidFill>
        </p:spPr>
        <p:txBody>
          <a:bodyPr wrap="square" lIns="0" tIns="0" rIns="0" bIns="0" rtlCol="0"/>
          <a:lstStyle/>
          <a:p>
            <a:endParaRPr/>
          </a:p>
        </p:txBody>
      </p:sp>
      <p:sp>
        <p:nvSpPr>
          <p:cNvPr id="32" name="object 32"/>
          <p:cNvSpPr/>
          <p:nvPr/>
        </p:nvSpPr>
        <p:spPr>
          <a:xfrm>
            <a:off x="4686300" y="4295394"/>
            <a:ext cx="2009775" cy="416559"/>
          </a:xfrm>
          <a:custGeom>
            <a:avLst/>
            <a:gdLst/>
            <a:ahLst/>
            <a:cxnLst/>
            <a:rect l="l" t="t" r="r" b="b"/>
            <a:pathLst>
              <a:path w="2009775" h="416560">
                <a:moveTo>
                  <a:pt x="19812" y="0"/>
                </a:moveTo>
                <a:lnTo>
                  <a:pt x="0" y="0"/>
                </a:lnTo>
                <a:lnTo>
                  <a:pt x="0" y="19811"/>
                </a:lnTo>
                <a:lnTo>
                  <a:pt x="19812" y="19811"/>
                </a:lnTo>
                <a:lnTo>
                  <a:pt x="19812" y="0"/>
                </a:lnTo>
                <a:close/>
              </a:path>
              <a:path w="2009775" h="416560">
                <a:moveTo>
                  <a:pt x="19812" y="39623"/>
                </a:moveTo>
                <a:lnTo>
                  <a:pt x="0" y="39623"/>
                </a:lnTo>
                <a:lnTo>
                  <a:pt x="0" y="59435"/>
                </a:lnTo>
                <a:lnTo>
                  <a:pt x="19812" y="59435"/>
                </a:lnTo>
                <a:lnTo>
                  <a:pt x="19812" y="39623"/>
                </a:lnTo>
                <a:close/>
              </a:path>
              <a:path w="2009775" h="416560">
                <a:moveTo>
                  <a:pt x="19812" y="79247"/>
                </a:moveTo>
                <a:lnTo>
                  <a:pt x="0" y="79247"/>
                </a:lnTo>
                <a:lnTo>
                  <a:pt x="0" y="99059"/>
                </a:lnTo>
                <a:lnTo>
                  <a:pt x="19812" y="99059"/>
                </a:lnTo>
                <a:lnTo>
                  <a:pt x="19812" y="79247"/>
                </a:lnTo>
                <a:close/>
              </a:path>
              <a:path w="2009775" h="416560">
                <a:moveTo>
                  <a:pt x="19812" y="118871"/>
                </a:moveTo>
                <a:lnTo>
                  <a:pt x="0" y="118871"/>
                </a:lnTo>
                <a:lnTo>
                  <a:pt x="0" y="138683"/>
                </a:lnTo>
                <a:lnTo>
                  <a:pt x="19812" y="138683"/>
                </a:lnTo>
                <a:lnTo>
                  <a:pt x="19812" y="118871"/>
                </a:lnTo>
                <a:close/>
              </a:path>
              <a:path w="2009775" h="416560">
                <a:moveTo>
                  <a:pt x="19812" y="158495"/>
                </a:moveTo>
                <a:lnTo>
                  <a:pt x="0" y="158495"/>
                </a:lnTo>
                <a:lnTo>
                  <a:pt x="0" y="178307"/>
                </a:lnTo>
                <a:lnTo>
                  <a:pt x="19812" y="178307"/>
                </a:lnTo>
                <a:lnTo>
                  <a:pt x="19812" y="158495"/>
                </a:lnTo>
                <a:close/>
              </a:path>
              <a:path w="2009775" h="416560">
                <a:moveTo>
                  <a:pt x="9905" y="198119"/>
                </a:moveTo>
                <a:lnTo>
                  <a:pt x="0" y="198119"/>
                </a:lnTo>
                <a:lnTo>
                  <a:pt x="0" y="213486"/>
                </a:lnTo>
                <a:lnTo>
                  <a:pt x="4445" y="217931"/>
                </a:lnTo>
                <a:lnTo>
                  <a:pt x="19812" y="217931"/>
                </a:lnTo>
                <a:lnTo>
                  <a:pt x="19812" y="208025"/>
                </a:lnTo>
                <a:lnTo>
                  <a:pt x="9905" y="198119"/>
                </a:lnTo>
                <a:close/>
              </a:path>
              <a:path w="2009775" h="416560">
                <a:moveTo>
                  <a:pt x="19812" y="198119"/>
                </a:moveTo>
                <a:lnTo>
                  <a:pt x="9905" y="198119"/>
                </a:lnTo>
                <a:lnTo>
                  <a:pt x="19812" y="208025"/>
                </a:lnTo>
                <a:lnTo>
                  <a:pt x="19812" y="198119"/>
                </a:lnTo>
                <a:close/>
              </a:path>
              <a:path w="2009775" h="416560">
                <a:moveTo>
                  <a:pt x="59436" y="198119"/>
                </a:moveTo>
                <a:lnTo>
                  <a:pt x="39624" y="198119"/>
                </a:lnTo>
                <a:lnTo>
                  <a:pt x="39624" y="217931"/>
                </a:lnTo>
                <a:lnTo>
                  <a:pt x="59436" y="217931"/>
                </a:lnTo>
                <a:lnTo>
                  <a:pt x="59436" y="198119"/>
                </a:lnTo>
                <a:close/>
              </a:path>
              <a:path w="2009775" h="416560">
                <a:moveTo>
                  <a:pt x="99060" y="198119"/>
                </a:moveTo>
                <a:lnTo>
                  <a:pt x="79248" y="198119"/>
                </a:lnTo>
                <a:lnTo>
                  <a:pt x="79248" y="217931"/>
                </a:lnTo>
                <a:lnTo>
                  <a:pt x="99060" y="217931"/>
                </a:lnTo>
                <a:lnTo>
                  <a:pt x="99060" y="198119"/>
                </a:lnTo>
                <a:close/>
              </a:path>
              <a:path w="2009775" h="416560">
                <a:moveTo>
                  <a:pt x="138684" y="198119"/>
                </a:moveTo>
                <a:lnTo>
                  <a:pt x="118872" y="198119"/>
                </a:lnTo>
                <a:lnTo>
                  <a:pt x="118872" y="217931"/>
                </a:lnTo>
                <a:lnTo>
                  <a:pt x="138684" y="217931"/>
                </a:lnTo>
                <a:lnTo>
                  <a:pt x="138684" y="198119"/>
                </a:lnTo>
                <a:close/>
              </a:path>
              <a:path w="2009775" h="416560">
                <a:moveTo>
                  <a:pt x="178308" y="198119"/>
                </a:moveTo>
                <a:lnTo>
                  <a:pt x="158496" y="198119"/>
                </a:lnTo>
                <a:lnTo>
                  <a:pt x="158496" y="217931"/>
                </a:lnTo>
                <a:lnTo>
                  <a:pt x="178308" y="217931"/>
                </a:lnTo>
                <a:lnTo>
                  <a:pt x="178308" y="198119"/>
                </a:lnTo>
                <a:close/>
              </a:path>
              <a:path w="2009775" h="416560">
                <a:moveTo>
                  <a:pt x="217932" y="198119"/>
                </a:moveTo>
                <a:lnTo>
                  <a:pt x="198120" y="198119"/>
                </a:lnTo>
                <a:lnTo>
                  <a:pt x="198120" y="217931"/>
                </a:lnTo>
                <a:lnTo>
                  <a:pt x="217932" y="217931"/>
                </a:lnTo>
                <a:lnTo>
                  <a:pt x="217932" y="198119"/>
                </a:lnTo>
                <a:close/>
              </a:path>
              <a:path w="2009775" h="416560">
                <a:moveTo>
                  <a:pt x="257555" y="198119"/>
                </a:moveTo>
                <a:lnTo>
                  <a:pt x="237744" y="198119"/>
                </a:lnTo>
                <a:lnTo>
                  <a:pt x="237744" y="217931"/>
                </a:lnTo>
                <a:lnTo>
                  <a:pt x="257555" y="217931"/>
                </a:lnTo>
                <a:lnTo>
                  <a:pt x="257555" y="198119"/>
                </a:lnTo>
                <a:close/>
              </a:path>
              <a:path w="2009775" h="416560">
                <a:moveTo>
                  <a:pt x="297179" y="198119"/>
                </a:moveTo>
                <a:lnTo>
                  <a:pt x="277367" y="198119"/>
                </a:lnTo>
                <a:lnTo>
                  <a:pt x="277367" y="217931"/>
                </a:lnTo>
                <a:lnTo>
                  <a:pt x="297179" y="217931"/>
                </a:lnTo>
                <a:lnTo>
                  <a:pt x="297179" y="198119"/>
                </a:lnTo>
                <a:close/>
              </a:path>
              <a:path w="2009775" h="416560">
                <a:moveTo>
                  <a:pt x="336803" y="198119"/>
                </a:moveTo>
                <a:lnTo>
                  <a:pt x="316991" y="198119"/>
                </a:lnTo>
                <a:lnTo>
                  <a:pt x="316991" y="217931"/>
                </a:lnTo>
                <a:lnTo>
                  <a:pt x="336803" y="217931"/>
                </a:lnTo>
                <a:lnTo>
                  <a:pt x="336803" y="198119"/>
                </a:lnTo>
                <a:close/>
              </a:path>
              <a:path w="2009775" h="416560">
                <a:moveTo>
                  <a:pt x="376427" y="198119"/>
                </a:moveTo>
                <a:lnTo>
                  <a:pt x="356615" y="198119"/>
                </a:lnTo>
                <a:lnTo>
                  <a:pt x="356615" y="217931"/>
                </a:lnTo>
                <a:lnTo>
                  <a:pt x="376427" y="217931"/>
                </a:lnTo>
                <a:lnTo>
                  <a:pt x="376427" y="198119"/>
                </a:lnTo>
                <a:close/>
              </a:path>
              <a:path w="2009775" h="416560">
                <a:moveTo>
                  <a:pt x="416051" y="198119"/>
                </a:moveTo>
                <a:lnTo>
                  <a:pt x="396239" y="198119"/>
                </a:lnTo>
                <a:lnTo>
                  <a:pt x="396239" y="217931"/>
                </a:lnTo>
                <a:lnTo>
                  <a:pt x="416051" y="217931"/>
                </a:lnTo>
                <a:lnTo>
                  <a:pt x="416051" y="198119"/>
                </a:lnTo>
                <a:close/>
              </a:path>
              <a:path w="2009775" h="416560">
                <a:moveTo>
                  <a:pt x="455675" y="198119"/>
                </a:moveTo>
                <a:lnTo>
                  <a:pt x="435863" y="198119"/>
                </a:lnTo>
                <a:lnTo>
                  <a:pt x="435863" y="217931"/>
                </a:lnTo>
                <a:lnTo>
                  <a:pt x="455675" y="217931"/>
                </a:lnTo>
                <a:lnTo>
                  <a:pt x="455675" y="198119"/>
                </a:lnTo>
                <a:close/>
              </a:path>
              <a:path w="2009775" h="416560">
                <a:moveTo>
                  <a:pt x="495300" y="198119"/>
                </a:moveTo>
                <a:lnTo>
                  <a:pt x="475488" y="198119"/>
                </a:lnTo>
                <a:lnTo>
                  <a:pt x="475488" y="217931"/>
                </a:lnTo>
                <a:lnTo>
                  <a:pt x="495300" y="217931"/>
                </a:lnTo>
                <a:lnTo>
                  <a:pt x="495300" y="198119"/>
                </a:lnTo>
                <a:close/>
              </a:path>
              <a:path w="2009775" h="416560">
                <a:moveTo>
                  <a:pt x="534924" y="198119"/>
                </a:moveTo>
                <a:lnTo>
                  <a:pt x="515112" y="198119"/>
                </a:lnTo>
                <a:lnTo>
                  <a:pt x="515112" y="217931"/>
                </a:lnTo>
                <a:lnTo>
                  <a:pt x="534924" y="217931"/>
                </a:lnTo>
                <a:lnTo>
                  <a:pt x="534924" y="198119"/>
                </a:lnTo>
                <a:close/>
              </a:path>
              <a:path w="2009775" h="416560">
                <a:moveTo>
                  <a:pt x="574548" y="198119"/>
                </a:moveTo>
                <a:lnTo>
                  <a:pt x="554736" y="198119"/>
                </a:lnTo>
                <a:lnTo>
                  <a:pt x="554736" y="217931"/>
                </a:lnTo>
                <a:lnTo>
                  <a:pt x="574548" y="217931"/>
                </a:lnTo>
                <a:lnTo>
                  <a:pt x="574548" y="198119"/>
                </a:lnTo>
                <a:close/>
              </a:path>
              <a:path w="2009775" h="416560">
                <a:moveTo>
                  <a:pt x="614172" y="198119"/>
                </a:moveTo>
                <a:lnTo>
                  <a:pt x="594360" y="198119"/>
                </a:lnTo>
                <a:lnTo>
                  <a:pt x="594360" y="217931"/>
                </a:lnTo>
                <a:lnTo>
                  <a:pt x="614172" y="217931"/>
                </a:lnTo>
                <a:lnTo>
                  <a:pt x="614172" y="198119"/>
                </a:lnTo>
                <a:close/>
              </a:path>
              <a:path w="2009775" h="416560">
                <a:moveTo>
                  <a:pt x="653796" y="198119"/>
                </a:moveTo>
                <a:lnTo>
                  <a:pt x="633984" y="198119"/>
                </a:lnTo>
                <a:lnTo>
                  <a:pt x="633984" y="217931"/>
                </a:lnTo>
                <a:lnTo>
                  <a:pt x="653796" y="217931"/>
                </a:lnTo>
                <a:lnTo>
                  <a:pt x="653796" y="198119"/>
                </a:lnTo>
                <a:close/>
              </a:path>
              <a:path w="2009775" h="416560">
                <a:moveTo>
                  <a:pt x="693420" y="198119"/>
                </a:moveTo>
                <a:lnTo>
                  <a:pt x="673608" y="198119"/>
                </a:lnTo>
                <a:lnTo>
                  <a:pt x="673608" y="217931"/>
                </a:lnTo>
                <a:lnTo>
                  <a:pt x="693420" y="217931"/>
                </a:lnTo>
                <a:lnTo>
                  <a:pt x="693420" y="198119"/>
                </a:lnTo>
                <a:close/>
              </a:path>
              <a:path w="2009775" h="416560">
                <a:moveTo>
                  <a:pt x="733044" y="198119"/>
                </a:moveTo>
                <a:lnTo>
                  <a:pt x="713232" y="198119"/>
                </a:lnTo>
                <a:lnTo>
                  <a:pt x="713232" y="217931"/>
                </a:lnTo>
                <a:lnTo>
                  <a:pt x="733044" y="217931"/>
                </a:lnTo>
                <a:lnTo>
                  <a:pt x="733044" y="198119"/>
                </a:lnTo>
                <a:close/>
              </a:path>
              <a:path w="2009775" h="416560">
                <a:moveTo>
                  <a:pt x="772667" y="198119"/>
                </a:moveTo>
                <a:lnTo>
                  <a:pt x="752855" y="198119"/>
                </a:lnTo>
                <a:lnTo>
                  <a:pt x="752855" y="217931"/>
                </a:lnTo>
                <a:lnTo>
                  <a:pt x="772667" y="217931"/>
                </a:lnTo>
                <a:lnTo>
                  <a:pt x="772667" y="198119"/>
                </a:lnTo>
                <a:close/>
              </a:path>
              <a:path w="2009775" h="416560">
                <a:moveTo>
                  <a:pt x="812291" y="198119"/>
                </a:moveTo>
                <a:lnTo>
                  <a:pt x="792479" y="198119"/>
                </a:lnTo>
                <a:lnTo>
                  <a:pt x="792479" y="217931"/>
                </a:lnTo>
                <a:lnTo>
                  <a:pt x="812291" y="217931"/>
                </a:lnTo>
                <a:lnTo>
                  <a:pt x="812291" y="198119"/>
                </a:lnTo>
                <a:close/>
              </a:path>
              <a:path w="2009775" h="416560">
                <a:moveTo>
                  <a:pt x="851915" y="198119"/>
                </a:moveTo>
                <a:lnTo>
                  <a:pt x="832103" y="198119"/>
                </a:lnTo>
                <a:lnTo>
                  <a:pt x="832103" y="217931"/>
                </a:lnTo>
                <a:lnTo>
                  <a:pt x="851915" y="217931"/>
                </a:lnTo>
                <a:lnTo>
                  <a:pt x="851915" y="198119"/>
                </a:lnTo>
                <a:close/>
              </a:path>
              <a:path w="2009775" h="416560">
                <a:moveTo>
                  <a:pt x="891539" y="198119"/>
                </a:moveTo>
                <a:lnTo>
                  <a:pt x="871727" y="198119"/>
                </a:lnTo>
                <a:lnTo>
                  <a:pt x="871727" y="217931"/>
                </a:lnTo>
                <a:lnTo>
                  <a:pt x="891539" y="217931"/>
                </a:lnTo>
                <a:lnTo>
                  <a:pt x="891539" y="198119"/>
                </a:lnTo>
                <a:close/>
              </a:path>
              <a:path w="2009775" h="416560">
                <a:moveTo>
                  <a:pt x="931163" y="198119"/>
                </a:moveTo>
                <a:lnTo>
                  <a:pt x="911351" y="198119"/>
                </a:lnTo>
                <a:lnTo>
                  <a:pt x="911351" y="217931"/>
                </a:lnTo>
                <a:lnTo>
                  <a:pt x="931163" y="217931"/>
                </a:lnTo>
                <a:lnTo>
                  <a:pt x="931163" y="198119"/>
                </a:lnTo>
                <a:close/>
              </a:path>
              <a:path w="2009775" h="416560">
                <a:moveTo>
                  <a:pt x="970788" y="198119"/>
                </a:moveTo>
                <a:lnTo>
                  <a:pt x="950976" y="198119"/>
                </a:lnTo>
                <a:lnTo>
                  <a:pt x="950976" y="217931"/>
                </a:lnTo>
                <a:lnTo>
                  <a:pt x="970788" y="217931"/>
                </a:lnTo>
                <a:lnTo>
                  <a:pt x="970788" y="198119"/>
                </a:lnTo>
                <a:close/>
              </a:path>
              <a:path w="2009775" h="416560">
                <a:moveTo>
                  <a:pt x="1010412" y="198119"/>
                </a:moveTo>
                <a:lnTo>
                  <a:pt x="990600" y="198119"/>
                </a:lnTo>
                <a:lnTo>
                  <a:pt x="990600" y="217931"/>
                </a:lnTo>
                <a:lnTo>
                  <a:pt x="1010412" y="217931"/>
                </a:lnTo>
                <a:lnTo>
                  <a:pt x="1010412" y="198119"/>
                </a:lnTo>
                <a:close/>
              </a:path>
              <a:path w="2009775" h="416560">
                <a:moveTo>
                  <a:pt x="1050036" y="198119"/>
                </a:moveTo>
                <a:lnTo>
                  <a:pt x="1030224" y="198119"/>
                </a:lnTo>
                <a:lnTo>
                  <a:pt x="1030224" y="217931"/>
                </a:lnTo>
                <a:lnTo>
                  <a:pt x="1050036" y="217931"/>
                </a:lnTo>
                <a:lnTo>
                  <a:pt x="1050036" y="198119"/>
                </a:lnTo>
                <a:close/>
              </a:path>
              <a:path w="2009775" h="416560">
                <a:moveTo>
                  <a:pt x="1089660" y="198119"/>
                </a:moveTo>
                <a:lnTo>
                  <a:pt x="1069848" y="198119"/>
                </a:lnTo>
                <a:lnTo>
                  <a:pt x="1069848" y="217931"/>
                </a:lnTo>
                <a:lnTo>
                  <a:pt x="1089660" y="217931"/>
                </a:lnTo>
                <a:lnTo>
                  <a:pt x="1089660" y="198119"/>
                </a:lnTo>
                <a:close/>
              </a:path>
              <a:path w="2009775" h="416560">
                <a:moveTo>
                  <a:pt x="1129284" y="198119"/>
                </a:moveTo>
                <a:lnTo>
                  <a:pt x="1109472" y="198119"/>
                </a:lnTo>
                <a:lnTo>
                  <a:pt x="1109472" y="217931"/>
                </a:lnTo>
                <a:lnTo>
                  <a:pt x="1129284" y="217931"/>
                </a:lnTo>
                <a:lnTo>
                  <a:pt x="1129284" y="198119"/>
                </a:lnTo>
                <a:close/>
              </a:path>
              <a:path w="2009775" h="416560">
                <a:moveTo>
                  <a:pt x="1168908" y="198119"/>
                </a:moveTo>
                <a:lnTo>
                  <a:pt x="1149096" y="198119"/>
                </a:lnTo>
                <a:lnTo>
                  <a:pt x="1149096" y="217931"/>
                </a:lnTo>
                <a:lnTo>
                  <a:pt x="1168908" y="217931"/>
                </a:lnTo>
                <a:lnTo>
                  <a:pt x="1168908" y="198119"/>
                </a:lnTo>
                <a:close/>
              </a:path>
              <a:path w="2009775" h="416560">
                <a:moveTo>
                  <a:pt x="1208532" y="198119"/>
                </a:moveTo>
                <a:lnTo>
                  <a:pt x="1188720" y="198119"/>
                </a:lnTo>
                <a:lnTo>
                  <a:pt x="1188720" y="217931"/>
                </a:lnTo>
                <a:lnTo>
                  <a:pt x="1208532" y="217931"/>
                </a:lnTo>
                <a:lnTo>
                  <a:pt x="1208532" y="198119"/>
                </a:lnTo>
                <a:close/>
              </a:path>
              <a:path w="2009775" h="416560">
                <a:moveTo>
                  <a:pt x="1248155" y="198119"/>
                </a:moveTo>
                <a:lnTo>
                  <a:pt x="1228344" y="198119"/>
                </a:lnTo>
                <a:lnTo>
                  <a:pt x="1228344" y="217931"/>
                </a:lnTo>
                <a:lnTo>
                  <a:pt x="1248155" y="217931"/>
                </a:lnTo>
                <a:lnTo>
                  <a:pt x="1248155" y="198119"/>
                </a:lnTo>
                <a:close/>
              </a:path>
              <a:path w="2009775" h="416560">
                <a:moveTo>
                  <a:pt x="1287779" y="198119"/>
                </a:moveTo>
                <a:lnTo>
                  <a:pt x="1267967" y="198119"/>
                </a:lnTo>
                <a:lnTo>
                  <a:pt x="1267967" y="217931"/>
                </a:lnTo>
                <a:lnTo>
                  <a:pt x="1287779" y="217931"/>
                </a:lnTo>
                <a:lnTo>
                  <a:pt x="1287779" y="198119"/>
                </a:lnTo>
                <a:close/>
              </a:path>
              <a:path w="2009775" h="416560">
                <a:moveTo>
                  <a:pt x="1327403" y="198119"/>
                </a:moveTo>
                <a:lnTo>
                  <a:pt x="1307591" y="198119"/>
                </a:lnTo>
                <a:lnTo>
                  <a:pt x="1307591" y="217931"/>
                </a:lnTo>
                <a:lnTo>
                  <a:pt x="1327403" y="217931"/>
                </a:lnTo>
                <a:lnTo>
                  <a:pt x="1327403" y="198119"/>
                </a:lnTo>
                <a:close/>
              </a:path>
              <a:path w="2009775" h="416560">
                <a:moveTo>
                  <a:pt x="1367027" y="198119"/>
                </a:moveTo>
                <a:lnTo>
                  <a:pt x="1347215" y="198119"/>
                </a:lnTo>
                <a:lnTo>
                  <a:pt x="1347215" y="217931"/>
                </a:lnTo>
                <a:lnTo>
                  <a:pt x="1367027" y="217931"/>
                </a:lnTo>
                <a:lnTo>
                  <a:pt x="1367027" y="198119"/>
                </a:lnTo>
                <a:close/>
              </a:path>
              <a:path w="2009775" h="416560">
                <a:moveTo>
                  <a:pt x="1406652" y="198119"/>
                </a:moveTo>
                <a:lnTo>
                  <a:pt x="1386839" y="198119"/>
                </a:lnTo>
                <a:lnTo>
                  <a:pt x="1386839" y="217931"/>
                </a:lnTo>
                <a:lnTo>
                  <a:pt x="1406652" y="217931"/>
                </a:lnTo>
                <a:lnTo>
                  <a:pt x="1406652" y="198119"/>
                </a:lnTo>
                <a:close/>
              </a:path>
              <a:path w="2009775" h="416560">
                <a:moveTo>
                  <a:pt x="1446276" y="198119"/>
                </a:moveTo>
                <a:lnTo>
                  <a:pt x="1426464" y="198119"/>
                </a:lnTo>
                <a:lnTo>
                  <a:pt x="1426464" y="217931"/>
                </a:lnTo>
                <a:lnTo>
                  <a:pt x="1446276" y="217931"/>
                </a:lnTo>
                <a:lnTo>
                  <a:pt x="1446276" y="198119"/>
                </a:lnTo>
                <a:close/>
              </a:path>
              <a:path w="2009775" h="416560">
                <a:moveTo>
                  <a:pt x="1485900" y="198119"/>
                </a:moveTo>
                <a:lnTo>
                  <a:pt x="1466088" y="198119"/>
                </a:lnTo>
                <a:lnTo>
                  <a:pt x="1466088" y="217931"/>
                </a:lnTo>
                <a:lnTo>
                  <a:pt x="1485900" y="217931"/>
                </a:lnTo>
                <a:lnTo>
                  <a:pt x="1485900" y="198119"/>
                </a:lnTo>
                <a:close/>
              </a:path>
              <a:path w="2009775" h="416560">
                <a:moveTo>
                  <a:pt x="1525524" y="198119"/>
                </a:moveTo>
                <a:lnTo>
                  <a:pt x="1505712" y="198119"/>
                </a:lnTo>
                <a:lnTo>
                  <a:pt x="1505712" y="217931"/>
                </a:lnTo>
                <a:lnTo>
                  <a:pt x="1525524" y="217931"/>
                </a:lnTo>
                <a:lnTo>
                  <a:pt x="1525524" y="198119"/>
                </a:lnTo>
                <a:close/>
              </a:path>
              <a:path w="2009775" h="416560">
                <a:moveTo>
                  <a:pt x="1565148" y="198119"/>
                </a:moveTo>
                <a:lnTo>
                  <a:pt x="1545336" y="198119"/>
                </a:lnTo>
                <a:lnTo>
                  <a:pt x="1545336" y="217931"/>
                </a:lnTo>
                <a:lnTo>
                  <a:pt x="1565148" y="217931"/>
                </a:lnTo>
                <a:lnTo>
                  <a:pt x="1565148" y="198119"/>
                </a:lnTo>
                <a:close/>
              </a:path>
              <a:path w="2009775" h="416560">
                <a:moveTo>
                  <a:pt x="1604772" y="198119"/>
                </a:moveTo>
                <a:lnTo>
                  <a:pt x="1584960" y="198119"/>
                </a:lnTo>
                <a:lnTo>
                  <a:pt x="1584960" y="217931"/>
                </a:lnTo>
                <a:lnTo>
                  <a:pt x="1604772" y="217931"/>
                </a:lnTo>
                <a:lnTo>
                  <a:pt x="1604772" y="198119"/>
                </a:lnTo>
                <a:close/>
              </a:path>
              <a:path w="2009775" h="416560">
                <a:moveTo>
                  <a:pt x="1644396" y="198119"/>
                </a:moveTo>
                <a:lnTo>
                  <a:pt x="1624584" y="198119"/>
                </a:lnTo>
                <a:lnTo>
                  <a:pt x="1624584" y="217931"/>
                </a:lnTo>
                <a:lnTo>
                  <a:pt x="1644396" y="217931"/>
                </a:lnTo>
                <a:lnTo>
                  <a:pt x="1644396" y="198119"/>
                </a:lnTo>
                <a:close/>
              </a:path>
              <a:path w="2009775" h="416560">
                <a:moveTo>
                  <a:pt x="1684020" y="198119"/>
                </a:moveTo>
                <a:lnTo>
                  <a:pt x="1664208" y="198119"/>
                </a:lnTo>
                <a:lnTo>
                  <a:pt x="1664208" y="217931"/>
                </a:lnTo>
                <a:lnTo>
                  <a:pt x="1684020" y="217931"/>
                </a:lnTo>
                <a:lnTo>
                  <a:pt x="1684020" y="198119"/>
                </a:lnTo>
                <a:close/>
              </a:path>
              <a:path w="2009775" h="416560">
                <a:moveTo>
                  <a:pt x="1723644" y="198119"/>
                </a:moveTo>
                <a:lnTo>
                  <a:pt x="1703832" y="198119"/>
                </a:lnTo>
                <a:lnTo>
                  <a:pt x="1703832" y="217931"/>
                </a:lnTo>
                <a:lnTo>
                  <a:pt x="1723644" y="217931"/>
                </a:lnTo>
                <a:lnTo>
                  <a:pt x="1723644" y="198119"/>
                </a:lnTo>
                <a:close/>
              </a:path>
              <a:path w="2009775" h="416560">
                <a:moveTo>
                  <a:pt x="1763267" y="198119"/>
                </a:moveTo>
                <a:lnTo>
                  <a:pt x="1743455" y="198119"/>
                </a:lnTo>
                <a:lnTo>
                  <a:pt x="1743455" y="217931"/>
                </a:lnTo>
                <a:lnTo>
                  <a:pt x="1763267" y="217931"/>
                </a:lnTo>
                <a:lnTo>
                  <a:pt x="1763267" y="198119"/>
                </a:lnTo>
                <a:close/>
              </a:path>
              <a:path w="2009775" h="416560">
                <a:moveTo>
                  <a:pt x="1802891" y="198119"/>
                </a:moveTo>
                <a:lnTo>
                  <a:pt x="1783079" y="198119"/>
                </a:lnTo>
                <a:lnTo>
                  <a:pt x="1783079" y="217931"/>
                </a:lnTo>
                <a:lnTo>
                  <a:pt x="1802891" y="217931"/>
                </a:lnTo>
                <a:lnTo>
                  <a:pt x="1802891" y="198119"/>
                </a:lnTo>
                <a:close/>
              </a:path>
              <a:path w="2009775" h="416560">
                <a:moveTo>
                  <a:pt x="1842516" y="198119"/>
                </a:moveTo>
                <a:lnTo>
                  <a:pt x="1822703" y="198119"/>
                </a:lnTo>
                <a:lnTo>
                  <a:pt x="1822703" y="217931"/>
                </a:lnTo>
                <a:lnTo>
                  <a:pt x="1842516" y="217931"/>
                </a:lnTo>
                <a:lnTo>
                  <a:pt x="1842516" y="198119"/>
                </a:lnTo>
                <a:close/>
              </a:path>
              <a:path w="2009775" h="416560">
                <a:moveTo>
                  <a:pt x="1882140" y="198119"/>
                </a:moveTo>
                <a:lnTo>
                  <a:pt x="1862327" y="198119"/>
                </a:lnTo>
                <a:lnTo>
                  <a:pt x="1862327" y="217931"/>
                </a:lnTo>
                <a:lnTo>
                  <a:pt x="1882140" y="217931"/>
                </a:lnTo>
                <a:lnTo>
                  <a:pt x="1882140" y="198119"/>
                </a:lnTo>
                <a:close/>
              </a:path>
              <a:path w="2009775" h="416560">
                <a:moveTo>
                  <a:pt x="1921764" y="198119"/>
                </a:moveTo>
                <a:lnTo>
                  <a:pt x="1901952" y="198119"/>
                </a:lnTo>
                <a:lnTo>
                  <a:pt x="1901952" y="217931"/>
                </a:lnTo>
                <a:lnTo>
                  <a:pt x="1921764" y="217931"/>
                </a:lnTo>
                <a:lnTo>
                  <a:pt x="1921764" y="198119"/>
                </a:lnTo>
                <a:close/>
              </a:path>
              <a:path w="2009775" h="416560">
                <a:moveTo>
                  <a:pt x="1959482" y="198119"/>
                </a:moveTo>
                <a:lnTo>
                  <a:pt x="1941576" y="198119"/>
                </a:lnTo>
                <a:lnTo>
                  <a:pt x="1941576" y="217931"/>
                </a:lnTo>
                <a:lnTo>
                  <a:pt x="1954022" y="217931"/>
                </a:lnTo>
                <a:lnTo>
                  <a:pt x="1951482" y="215391"/>
                </a:lnTo>
                <a:lnTo>
                  <a:pt x="1944116" y="215391"/>
                </a:lnTo>
                <a:lnTo>
                  <a:pt x="1944116" y="208025"/>
                </a:lnTo>
                <a:lnTo>
                  <a:pt x="1963927" y="208025"/>
                </a:lnTo>
                <a:lnTo>
                  <a:pt x="1963927" y="202564"/>
                </a:lnTo>
                <a:lnTo>
                  <a:pt x="1959482" y="198119"/>
                </a:lnTo>
                <a:close/>
              </a:path>
              <a:path w="2009775" h="416560">
                <a:moveTo>
                  <a:pt x="1944116" y="208025"/>
                </a:moveTo>
                <a:lnTo>
                  <a:pt x="1944116" y="215391"/>
                </a:lnTo>
                <a:lnTo>
                  <a:pt x="1951482" y="215391"/>
                </a:lnTo>
                <a:lnTo>
                  <a:pt x="1944116" y="208025"/>
                </a:lnTo>
                <a:close/>
              </a:path>
              <a:path w="2009775" h="416560">
                <a:moveTo>
                  <a:pt x="1963927" y="208025"/>
                </a:moveTo>
                <a:lnTo>
                  <a:pt x="1944116" y="208025"/>
                </a:lnTo>
                <a:lnTo>
                  <a:pt x="1951482" y="215391"/>
                </a:lnTo>
                <a:lnTo>
                  <a:pt x="1963927" y="215391"/>
                </a:lnTo>
                <a:lnTo>
                  <a:pt x="1963927" y="208025"/>
                </a:lnTo>
                <a:close/>
              </a:path>
              <a:path w="2009775" h="416560">
                <a:moveTo>
                  <a:pt x="1963927" y="235203"/>
                </a:moveTo>
                <a:lnTo>
                  <a:pt x="1944116" y="235203"/>
                </a:lnTo>
                <a:lnTo>
                  <a:pt x="1944116" y="255015"/>
                </a:lnTo>
                <a:lnTo>
                  <a:pt x="1963927" y="255015"/>
                </a:lnTo>
                <a:lnTo>
                  <a:pt x="1963927" y="235203"/>
                </a:lnTo>
                <a:close/>
              </a:path>
              <a:path w="2009775" h="416560">
                <a:moveTo>
                  <a:pt x="1963927" y="274827"/>
                </a:moveTo>
                <a:lnTo>
                  <a:pt x="1944116" y="274827"/>
                </a:lnTo>
                <a:lnTo>
                  <a:pt x="1944116" y="294639"/>
                </a:lnTo>
                <a:lnTo>
                  <a:pt x="1963927" y="294639"/>
                </a:lnTo>
                <a:lnTo>
                  <a:pt x="1963927" y="274827"/>
                </a:lnTo>
                <a:close/>
              </a:path>
              <a:path w="2009775" h="416560">
                <a:moveTo>
                  <a:pt x="1909318" y="308863"/>
                </a:moveTo>
                <a:lnTo>
                  <a:pt x="1904619" y="311657"/>
                </a:lnTo>
                <a:lnTo>
                  <a:pt x="1899920" y="314324"/>
                </a:lnTo>
                <a:lnTo>
                  <a:pt x="1898269" y="320420"/>
                </a:lnTo>
                <a:lnTo>
                  <a:pt x="1901063" y="325119"/>
                </a:lnTo>
                <a:lnTo>
                  <a:pt x="1954022" y="416051"/>
                </a:lnTo>
                <a:lnTo>
                  <a:pt x="1965514" y="396366"/>
                </a:lnTo>
                <a:lnTo>
                  <a:pt x="1944116" y="396366"/>
                </a:lnTo>
                <a:lnTo>
                  <a:pt x="1944116" y="393699"/>
                </a:lnTo>
                <a:lnTo>
                  <a:pt x="1967071" y="393699"/>
                </a:lnTo>
                <a:lnTo>
                  <a:pt x="1968405" y="391413"/>
                </a:lnTo>
                <a:lnTo>
                  <a:pt x="1945513" y="391413"/>
                </a:lnTo>
                <a:lnTo>
                  <a:pt x="1954085" y="376718"/>
                </a:lnTo>
                <a:lnTo>
                  <a:pt x="1952434" y="373887"/>
                </a:lnTo>
                <a:lnTo>
                  <a:pt x="1944116" y="373887"/>
                </a:lnTo>
                <a:lnTo>
                  <a:pt x="1944116" y="359627"/>
                </a:lnTo>
                <a:lnTo>
                  <a:pt x="1917679" y="314324"/>
                </a:lnTo>
                <a:lnTo>
                  <a:pt x="1915414" y="310514"/>
                </a:lnTo>
                <a:lnTo>
                  <a:pt x="1909318" y="308863"/>
                </a:lnTo>
                <a:close/>
              </a:path>
              <a:path w="2009775" h="416560">
                <a:moveTo>
                  <a:pt x="1963927" y="393699"/>
                </a:moveTo>
                <a:lnTo>
                  <a:pt x="1944116" y="393699"/>
                </a:lnTo>
                <a:lnTo>
                  <a:pt x="1944116" y="396366"/>
                </a:lnTo>
                <a:lnTo>
                  <a:pt x="1963927" y="396366"/>
                </a:lnTo>
                <a:lnTo>
                  <a:pt x="1963927" y="393699"/>
                </a:lnTo>
                <a:close/>
              </a:path>
              <a:path w="2009775" h="416560">
                <a:moveTo>
                  <a:pt x="1967071" y="393699"/>
                </a:moveTo>
                <a:lnTo>
                  <a:pt x="1963927" y="393699"/>
                </a:lnTo>
                <a:lnTo>
                  <a:pt x="1963927" y="396366"/>
                </a:lnTo>
                <a:lnTo>
                  <a:pt x="1965514" y="396366"/>
                </a:lnTo>
                <a:lnTo>
                  <a:pt x="1967071" y="393699"/>
                </a:lnTo>
                <a:close/>
              </a:path>
              <a:path w="2009775" h="416560">
                <a:moveTo>
                  <a:pt x="1954085" y="376718"/>
                </a:moveTo>
                <a:lnTo>
                  <a:pt x="1945513" y="391413"/>
                </a:lnTo>
                <a:lnTo>
                  <a:pt x="1962657" y="391413"/>
                </a:lnTo>
                <a:lnTo>
                  <a:pt x="1954085" y="376718"/>
                </a:lnTo>
                <a:close/>
              </a:path>
              <a:path w="2009775" h="416560">
                <a:moveTo>
                  <a:pt x="1963927" y="359845"/>
                </a:moveTo>
                <a:lnTo>
                  <a:pt x="1954085" y="376718"/>
                </a:lnTo>
                <a:lnTo>
                  <a:pt x="1962657" y="391413"/>
                </a:lnTo>
                <a:lnTo>
                  <a:pt x="1968405" y="391413"/>
                </a:lnTo>
                <a:lnTo>
                  <a:pt x="1978637" y="373887"/>
                </a:lnTo>
                <a:lnTo>
                  <a:pt x="1963927" y="373887"/>
                </a:lnTo>
                <a:lnTo>
                  <a:pt x="1963927" y="359845"/>
                </a:lnTo>
                <a:close/>
              </a:path>
              <a:path w="2009775" h="416560">
                <a:moveTo>
                  <a:pt x="1944116" y="359627"/>
                </a:moveTo>
                <a:lnTo>
                  <a:pt x="1944116" y="373887"/>
                </a:lnTo>
                <a:lnTo>
                  <a:pt x="1952434" y="373887"/>
                </a:lnTo>
                <a:lnTo>
                  <a:pt x="1944116" y="359627"/>
                </a:lnTo>
                <a:close/>
              </a:path>
              <a:path w="2009775" h="416560">
                <a:moveTo>
                  <a:pt x="1963927" y="354075"/>
                </a:moveTo>
                <a:lnTo>
                  <a:pt x="1944116" y="354075"/>
                </a:lnTo>
                <a:lnTo>
                  <a:pt x="1944243" y="359845"/>
                </a:lnTo>
                <a:lnTo>
                  <a:pt x="1952434" y="373887"/>
                </a:lnTo>
                <a:lnTo>
                  <a:pt x="1955736" y="373887"/>
                </a:lnTo>
                <a:lnTo>
                  <a:pt x="1963927" y="359845"/>
                </a:lnTo>
                <a:lnTo>
                  <a:pt x="1963927" y="354075"/>
                </a:lnTo>
                <a:close/>
              </a:path>
              <a:path w="2009775" h="416560">
                <a:moveTo>
                  <a:pt x="1998726" y="308863"/>
                </a:moveTo>
                <a:lnTo>
                  <a:pt x="1992756" y="310514"/>
                </a:lnTo>
                <a:lnTo>
                  <a:pt x="1989963" y="315213"/>
                </a:lnTo>
                <a:lnTo>
                  <a:pt x="1964054" y="359627"/>
                </a:lnTo>
                <a:lnTo>
                  <a:pt x="1963927" y="373887"/>
                </a:lnTo>
                <a:lnTo>
                  <a:pt x="1978637" y="373887"/>
                </a:lnTo>
                <a:lnTo>
                  <a:pt x="2007107" y="325119"/>
                </a:lnTo>
                <a:lnTo>
                  <a:pt x="2009775" y="320420"/>
                </a:lnTo>
                <a:lnTo>
                  <a:pt x="2008251" y="314324"/>
                </a:lnTo>
                <a:lnTo>
                  <a:pt x="2003425" y="311657"/>
                </a:lnTo>
                <a:lnTo>
                  <a:pt x="1998726" y="308863"/>
                </a:lnTo>
                <a:close/>
              </a:path>
              <a:path w="2009775" h="416560">
                <a:moveTo>
                  <a:pt x="1963927" y="314451"/>
                </a:moveTo>
                <a:lnTo>
                  <a:pt x="1944116" y="314451"/>
                </a:lnTo>
                <a:lnTo>
                  <a:pt x="1944116" y="334263"/>
                </a:lnTo>
                <a:lnTo>
                  <a:pt x="1963927" y="334263"/>
                </a:lnTo>
                <a:lnTo>
                  <a:pt x="1963927" y="314451"/>
                </a:lnTo>
                <a:close/>
              </a:path>
            </a:pathLst>
          </a:custGeom>
          <a:solidFill>
            <a:srgbClr val="0078D6"/>
          </a:solidFill>
        </p:spPr>
        <p:txBody>
          <a:bodyPr wrap="square" lIns="0" tIns="0" rIns="0" bIns="0" rtlCol="0"/>
          <a:lstStyle/>
          <a:p>
            <a:endParaRPr/>
          </a:p>
        </p:txBody>
      </p:sp>
      <p:sp>
        <p:nvSpPr>
          <p:cNvPr id="33" name="object 33"/>
          <p:cNvSpPr/>
          <p:nvPr/>
        </p:nvSpPr>
        <p:spPr>
          <a:xfrm>
            <a:off x="4640453" y="4295394"/>
            <a:ext cx="111760" cy="448945"/>
          </a:xfrm>
          <a:custGeom>
            <a:avLst/>
            <a:gdLst/>
            <a:ahLst/>
            <a:cxnLst/>
            <a:rect l="l" t="t" r="r" b="b"/>
            <a:pathLst>
              <a:path w="111760" h="448945">
                <a:moveTo>
                  <a:pt x="65659" y="0"/>
                </a:moveTo>
                <a:lnTo>
                  <a:pt x="45847" y="0"/>
                </a:lnTo>
                <a:lnTo>
                  <a:pt x="45847" y="19811"/>
                </a:lnTo>
                <a:lnTo>
                  <a:pt x="65659" y="19811"/>
                </a:lnTo>
                <a:lnTo>
                  <a:pt x="65659" y="0"/>
                </a:lnTo>
                <a:close/>
              </a:path>
              <a:path w="111760" h="448945">
                <a:moveTo>
                  <a:pt x="65659" y="39623"/>
                </a:moveTo>
                <a:lnTo>
                  <a:pt x="45847" y="39623"/>
                </a:lnTo>
                <a:lnTo>
                  <a:pt x="45847" y="59435"/>
                </a:lnTo>
                <a:lnTo>
                  <a:pt x="65659" y="59435"/>
                </a:lnTo>
                <a:lnTo>
                  <a:pt x="65659" y="39623"/>
                </a:lnTo>
                <a:close/>
              </a:path>
              <a:path w="111760" h="448945">
                <a:moveTo>
                  <a:pt x="65659" y="79247"/>
                </a:moveTo>
                <a:lnTo>
                  <a:pt x="45847" y="79247"/>
                </a:lnTo>
                <a:lnTo>
                  <a:pt x="45847" y="99059"/>
                </a:lnTo>
                <a:lnTo>
                  <a:pt x="65659" y="99059"/>
                </a:lnTo>
                <a:lnTo>
                  <a:pt x="65659" y="79247"/>
                </a:lnTo>
                <a:close/>
              </a:path>
              <a:path w="111760" h="448945">
                <a:moveTo>
                  <a:pt x="65659" y="118871"/>
                </a:moveTo>
                <a:lnTo>
                  <a:pt x="45847" y="118871"/>
                </a:lnTo>
                <a:lnTo>
                  <a:pt x="45847" y="138683"/>
                </a:lnTo>
                <a:lnTo>
                  <a:pt x="65659" y="138683"/>
                </a:lnTo>
                <a:lnTo>
                  <a:pt x="65659" y="118871"/>
                </a:lnTo>
                <a:close/>
              </a:path>
              <a:path w="111760" h="448945">
                <a:moveTo>
                  <a:pt x="65659" y="158495"/>
                </a:moveTo>
                <a:lnTo>
                  <a:pt x="45847" y="158495"/>
                </a:lnTo>
                <a:lnTo>
                  <a:pt x="45847" y="178307"/>
                </a:lnTo>
                <a:lnTo>
                  <a:pt x="65659" y="178307"/>
                </a:lnTo>
                <a:lnTo>
                  <a:pt x="65659" y="158495"/>
                </a:lnTo>
                <a:close/>
              </a:path>
              <a:path w="111760" h="448945">
                <a:moveTo>
                  <a:pt x="65659" y="198119"/>
                </a:moveTo>
                <a:lnTo>
                  <a:pt x="45847" y="198119"/>
                </a:lnTo>
                <a:lnTo>
                  <a:pt x="45847" y="217931"/>
                </a:lnTo>
                <a:lnTo>
                  <a:pt x="65659" y="217931"/>
                </a:lnTo>
                <a:lnTo>
                  <a:pt x="65659" y="198119"/>
                </a:lnTo>
                <a:close/>
              </a:path>
              <a:path w="111760" h="448945">
                <a:moveTo>
                  <a:pt x="65659" y="237743"/>
                </a:moveTo>
                <a:lnTo>
                  <a:pt x="45847" y="237743"/>
                </a:lnTo>
                <a:lnTo>
                  <a:pt x="45847" y="257555"/>
                </a:lnTo>
                <a:lnTo>
                  <a:pt x="65659" y="257555"/>
                </a:lnTo>
                <a:lnTo>
                  <a:pt x="65659" y="237743"/>
                </a:lnTo>
                <a:close/>
              </a:path>
              <a:path w="111760" h="448945">
                <a:moveTo>
                  <a:pt x="65659" y="277367"/>
                </a:moveTo>
                <a:lnTo>
                  <a:pt x="45847" y="277367"/>
                </a:lnTo>
                <a:lnTo>
                  <a:pt x="45847" y="297179"/>
                </a:lnTo>
                <a:lnTo>
                  <a:pt x="65659" y="297179"/>
                </a:lnTo>
                <a:lnTo>
                  <a:pt x="65659" y="277367"/>
                </a:lnTo>
                <a:close/>
              </a:path>
              <a:path w="111760" h="448945">
                <a:moveTo>
                  <a:pt x="65659" y="316991"/>
                </a:moveTo>
                <a:lnTo>
                  <a:pt x="45847" y="316991"/>
                </a:lnTo>
                <a:lnTo>
                  <a:pt x="45847" y="336803"/>
                </a:lnTo>
                <a:lnTo>
                  <a:pt x="65659" y="336803"/>
                </a:lnTo>
                <a:lnTo>
                  <a:pt x="65659" y="316991"/>
                </a:lnTo>
                <a:close/>
              </a:path>
              <a:path w="111760" h="448945">
                <a:moveTo>
                  <a:pt x="11049" y="341502"/>
                </a:moveTo>
                <a:lnTo>
                  <a:pt x="6350" y="344169"/>
                </a:lnTo>
                <a:lnTo>
                  <a:pt x="1524" y="346963"/>
                </a:lnTo>
                <a:lnTo>
                  <a:pt x="0" y="353059"/>
                </a:lnTo>
                <a:lnTo>
                  <a:pt x="2794" y="357758"/>
                </a:lnTo>
                <a:lnTo>
                  <a:pt x="55752" y="448690"/>
                </a:lnTo>
                <a:lnTo>
                  <a:pt x="70176" y="423925"/>
                </a:lnTo>
                <a:lnTo>
                  <a:pt x="47244" y="423925"/>
                </a:lnTo>
                <a:lnTo>
                  <a:pt x="51837" y="416051"/>
                </a:lnTo>
                <a:lnTo>
                  <a:pt x="45847" y="416051"/>
                </a:lnTo>
                <a:lnTo>
                  <a:pt x="45847" y="396239"/>
                </a:lnTo>
                <a:lnTo>
                  <a:pt x="48111" y="396239"/>
                </a:lnTo>
                <a:lnTo>
                  <a:pt x="19812" y="347725"/>
                </a:lnTo>
                <a:lnTo>
                  <a:pt x="17145" y="343026"/>
                </a:lnTo>
                <a:lnTo>
                  <a:pt x="11049" y="341502"/>
                </a:lnTo>
                <a:close/>
              </a:path>
              <a:path w="111760" h="448945">
                <a:moveTo>
                  <a:pt x="55752" y="409339"/>
                </a:moveTo>
                <a:lnTo>
                  <a:pt x="47244" y="423925"/>
                </a:lnTo>
                <a:lnTo>
                  <a:pt x="64262" y="423925"/>
                </a:lnTo>
                <a:lnTo>
                  <a:pt x="55752" y="409339"/>
                </a:lnTo>
                <a:close/>
              </a:path>
              <a:path w="111760" h="448945">
                <a:moveTo>
                  <a:pt x="100457" y="341502"/>
                </a:moveTo>
                <a:lnTo>
                  <a:pt x="94361" y="343026"/>
                </a:lnTo>
                <a:lnTo>
                  <a:pt x="91694" y="347725"/>
                </a:lnTo>
                <a:lnTo>
                  <a:pt x="55752" y="409339"/>
                </a:lnTo>
                <a:lnTo>
                  <a:pt x="64262" y="423925"/>
                </a:lnTo>
                <a:lnTo>
                  <a:pt x="70176" y="423925"/>
                </a:lnTo>
                <a:lnTo>
                  <a:pt x="74762" y="416051"/>
                </a:lnTo>
                <a:lnTo>
                  <a:pt x="65659" y="416051"/>
                </a:lnTo>
                <a:lnTo>
                  <a:pt x="65659" y="396239"/>
                </a:lnTo>
                <a:lnTo>
                  <a:pt x="86300" y="396239"/>
                </a:lnTo>
                <a:lnTo>
                  <a:pt x="108712" y="357758"/>
                </a:lnTo>
                <a:lnTo>
                  <a:pt x="111506" y="353059"/>
                </a:lnTo>
                <a:lnTo>
                  <a:pt x="109982" y="346963"/>
                </a:lnTo>
                <a:lnTo>
                  <a:pt x="105156" y="344169"/>
                </a:lnTo>
                <a:lnTo>
                  <a:pt x="100457" y="341502"/>
                </a:lnTo>
                <a:close/>
              </a:path>
              <a:path w="111760" h="448945">
                <a:moveTo>
                  <a:pt x="48111" y="396239"/>
                </a:moveTo>
                <a:lnTo>
                  <a:pt x="45847" y="396239"/>
                </a:lnTo>
                <a:lnTo>
                  <a:pt x="45847" y="416051"/>
                </a:lnTo>
                <a:lnTo>
                  <a:pt x="51837" y="416051"/>
                </a:lnTo>
                <a:lnTo>
                  <a:pt x="55752" y="409339"/>
                </a:lnTo>
                <a:lnTo>
                  <a:pt x="48111" y="396239"/>
                </a:lnTo>
                <a:close/>
              </a:path>
              <a:path w="111760" h="448945">
                <a:moveTo>
                  <a:pt x="86300" y="396239"/>
                </a:moveTo>
                <a:lnTo>
                  <a:pt x="65659" y="396239"/>
                </a:lnTo>
                <a:lnTo>
                  <a:pt x="65659" y="416051"/>
                </a:lnTo>
                <a:lnTo>
                  <a:pt x="74762" y="416051"/>
                </a:lnTo>
                <a:lnTo>
                  <a:pt x="86300" y="396239"/>
                </a:lnTo>
                <a:close/>
              </a:path>
              <a:path w="111760" h="448945">
                <a:moveTo>
                  <a:pt x="63394" y="396239"/>
                </a:moveTo>
                <a:lnTo>
                  <a:pt x="48111" y="396239"/>
                </a:lnTo>
                <a:lnTo>
                  <a:pt x="55752" y="409339"/>
                </a:lnTo>
                <a:lnTo>
                  <a:pt x="63394" y="396239"/>
                </a:lnTo>
                <a:close/>
              </a:path>
              <a:path w="111760" h="448945">
                <a:moveTo>
                  <a:pt x="65659" y="356615"/>
                </a:moveTo>
                <a:lnTo>
                  <a:pt x="45847" y="356615"/>
                </a:lnTo>
                <a:lnTo>
                  <a:pt x="45847" y="376427"/>
                </a:lnTo>
                <a:lnTo>
                  <a:pt x="65659" y="376427"/>
                </a:lnTo>
                <a:lnTo>
                  <a:pt x="65659" y="356615"/>
                </a:lnTo>
                <a:close/>
              </a:path>
            </a:pathLst>
          </a:custGeom>
          <a:solidFill>
            <a:srgbClr val="0078D6"/>
          </a:solidFill>
        </p:spPr>
        <p:txBody>
          <a:bodyPr wrap="square" lIns="0" tIns="0" rIns="0" bIns="0" rtlCol="0"/>
          <a:lstStyle/>
          <a:p>
            <a:endParaRPr/>
          </a:p>
        </p:txBody>
      </p:sp>
      <p:sp>
        <p:nvSpPr>
          <p:cNvPr id="34" name="object 34"/>
          <p:cNvSpPr/>
          <p:nvPr/>
        </p:nvSpPr>
        <p:spPr>
          <a:xfrm>
            <a:off x="4686300" y="5141214"/>
            <a:ext cx="590550" cy="654685"/>
          </a:xfrm>
          <a:custGeom>
            <a:avLst/>
            <a:gdLst/>
            <a:ahLst/>
            <a:cxnLst/>
            <a:rect l="l" t="t" r="r" b="b"/>
            <a:pathLst>
              <a:path w="590550" h="654685">
                <a:moveTo>
                  <a:pt x="19812" y="0"/>
                </a:moveTo>
                <a:lnTo>
                  <a:pt x="0" y="0"/>
                </a:lnTo>
                <a:lnTo>
                  <a:pt x="0" y="19812"/>
                </a:lnTo>
                <a:lnTo>
                  <a:pt x="19812" y="19812"/>
                </a:lnTo>
                <a:lnTo>
                  <a:pt x="19812" y="0"/>
                </a:lnTo>
                <a:close/>
              </a:path>
              <a:path w="590550" h="654685">
                <a:moveTo>
                  <a:pt x="19812" y="39624"/>
                </a:moveTo>
                <a:lnTo>
                  <a:pt x="0" y="39624"/>
                </a:lnTo>
                <a:lnTo>
                  <a:pt x="0" y="59436"/>
                </a:lnTo>
                <a:lnTo>
                  <a:pt x="19812" y="59436"/>
                </a:lnTo>
                <a:lnTo>
                  <a:pt x="19812" y="39624"/>
                </a:lnTo>
                <a:close/>
              </a:path>
              <a:path w="590550" h="654685">
                <a:moveTo>
                  <a:pt x="19812" y="79248"/>
                </a:moveTo>
                <a:lnTo>
                  <a:pt x="0" y="79248"/>
                </a:lnTo>
                <a:lnTo>
                  <a:pt x="0" y="99060"/>
                </a:lnTo>
                <a:lnTo>
                  <a:pt x="19812" y="99060"/>
                </a:lnTo>
                <a:lnTo>
                  <a:pt x="19812" y="79248"/>
                </a:lnTo>
                <a:close/>
              </a:path>
              <a:path w="590550" h="654685">
                <a:moveTo>
                  <a:pt x="19812" y="118872"/>
                </a:moveTo>
                <a:lnTo>
                  <a:pt x="0" y="118872"/>
                </a:lnTo>
                <a:lnTo>
                  <a:pt x="0" y="138684"/>
                </a:lnTo>
                <a:lnTo>
                  <a:pt x="19812" y="138684"/>
                </a:lnTo>
                <a:lnTo>
                  <a:pt x="19812" y="118872"/>
                </a:lnTo>
                <a:close/>
              </a:path>
              <a:path w="590550" h="654685">
                <a:moveTo>
                  <a:pt x="19812" y="158496"/>
                </a:moveTo>
                <a:lnTo>
                  <a:pt x="0" y="158496"/>
                </a:lnTo>
                <a:lnTo>
                  <a:pt x="0" y="178308"/>
                </a:lnTo>
                <a:lnTo>
                  <a:pt x="19812" y="178308"/>
                </a:lnTo>
                <a:lnTo>
                  <a:pt x="19812" y="158496"/>
                </a:lnTo>
                <a:close/>
              </a:path>
              <a:path w="590550" h="654685">
                <a:moveTo>
                  <a:pt x="19812" y="198120"/>
                </a:moveTo>
                <a:lnTo>
                  <a:pt x="0" y="198120"/>
                </a:lnTo>
                <a:lnTo>
                  <a:pt x="0" y="217932"/>
                </a:lnTo>
                <a:lnTo>
                  <a:pt x="19812" y="217932"/>
                </a:lnTo>
                <a:lnTo>
                  <a:pt x="19812" y="198120"/>
                </a:lnTo>
                <a:close/>
              </a:path>
              <a:path w="590550" h="654685">
                <a:moveTo>
                  <a:pt x="19812" y="237744"/>
                </a:moveTo>
                <a:lnTo>
                  <a:pt x="0" y="237744"/>
                </a:lnTo>
                <a:lnTo>
                  <a:pt x="0" y="257556"/>
                </a:lnTo>
                <a:lnTo>
                  <a:pt x="19812" y="257556"/>
                </a:lnTo>
                <a:lnTo>
                  <a:pt x="19812" y="237744"/>
                </a:lnTo>
                <a:close/>
              </a:path>
              <a:path w="590550" h="654685">
                <a:moveTo>
                  <a:pt x="19812" y="277368"/>
                </a:moveTo>
                <a:lnTo>
                  <a:pt x="0" y="277368"/>
                </a:lnTo>
                <a:lnTo>
                  <a:pt x="0" y="297180"/>
                </a:lnTo>
                <a:lnTo>
                  <a:pt x="19812" y="297180"/>
                </a:lnTo>
                <a:lnTo>
                  <a:pt x="19812" y="277368"/>
                </a:lnTo>
                <a:close/>
              </a:path>
              <a:path w="590550" h="654685">
                <a:moveTo>
                  <a:pt x="19812" y="316992"/>
                </a:moveTo>
                <a:lnTo>
                  <a:pt x="0" y="316992"/>
                </a:lnTo>
                <a:lnTo>
                  <a:pt x="0" y="332613"/>
                </a:lnTo>
                <a:lnTo>
                  <a:pt x="4445" y="337058"/>
                </a:lnTo>
                <a:lnTo>
                  <a:pt x="19558" y="337058"/>
                </a:lnTo>
                <a:lnTo>
                  <a:pt x="19558" y="326898"/>
                </a:lnTo>
                <a:lnTo>
                  <a:pt x="9905" y="317246"/>
                </a:lnTo>
                <a:lnTo>
                  <a:pt x="19812" y="317246"/>
                </a:lnTo>
                <a:lnTo>
                  <a:pt x="19812" y="316992"/>
                </a:lnTo>
                <a:close/>
              </a:path>
              <a:path w="590550" h="654685">
                <a:moveTo>
                  <a:pt x="19812" y="317246"/>
                </a:moveTo>
                <a:lnTo>
                  <a:pt x="19558" y="317246"/>
                </a:lnTo>
                <a:lnTo>
                  <a:pt x="19558" y="326898"/>
                </a:lnTo>
                <a:lnTo>
                  <a:pt x="19812" y="327152"/>
                </a:lnTo>
                <a:lnTo>
                  <a:pt x="19812" y="317246"/>
                </a:lnTo>
                <a:close/>
              </a:path>
              <a:path w="590550" h="654685">
                <a:moveTo>
                  <a:pt x="19558" y="317246"/>
                </a:moveTo>
                <a:lnTo>
                  <a:pt x="9905" y="317246"/>
                </a:lnTo>
                <a:lnTo>
                  <a:pt x="19558" y="326898"/>
                </a:lnTo>
                <a:lnTo>
                  <a:pt x="19558" y="317246"/>
                </a:lnTo>
                <a:close/>
              </a:path>
              <a:path w="590550" h="654685">
                <a:moveTo>
                  <a:pt x="59182" y="317246"/>
                </a:moveTo>
                <a:lnTo>
                  <a:pt x="39370" y="317246"/>
                </a:lnTo>
                <a:lnTo>
                  <a:pt x="39370" y="337058"/>
                </a:lnTo>
                <a:lnTo>
                  <a:pt x="59182" y="337058"/>
                </a:lnTo>
                <a:lnTo>
                  <a:pt x="59182" y="317246"/>
                </a:lnTo>
                <a:close/>
              </a:path>
              <a:path w="590550" h="654685">
                <a:moveTo>
                  <a:pt x="98805" y="317246"/>
                </a:moveTo>
                <a:lnTo>
                  <a:pt x="78994" y="317246"/>
                </a:lnTo>
                <a:lnTo>
                  <a:pt x="78994" y="337058"/>
                </a:lnTo>
                <a:lnTo>
                  <a:pt x="98805" y="337058"/>
                </a:lnTo>
                <a:lnTo>
                  <a:pt x="98805" y="317246"/>
                </a:lnTo>
                <a:close/>
              </a:path>
              <a:path w="590550" h="654685">
                <a:moveTo>
                  <a:pt x="138429" y="317246"/>
                </a:moveTo>
                <a:lnTo>
                  <a:pt x="118617" y="317246"/>
                </a:lnTo>
                <a:lnTo>
                  <a:pt x="118617" y="337058"/>
                </a:lnTo>
                <a:lnTo>
                  <a:pt x="138429" y="337058"/>
                </a:lnTo>
                <a:lnTo>
                  <a:pt x="138429" y="317246"/>
                </a:lnTo>
                <a:close/>
              </a:path>
              <a:path w="590550" h="654685">
                <a:moveTo>
                  <a:pt x="178053" y="317246"/>
                </a:moveTo>
                <a:lnTo>
                  <a:pt x="158241" y="317246"/>
                </a:lnTo>
                <a:lnTo>
                  <a:pt x="158241" y="337058"/>
                </a:lnTo>
                <a:lnTo>
                  <a:pt x="178053" y="337058"/>
                </a:lnTo>
                <a:lnTo>
                  <a:pt x="178053" y="317246"/>
                </a:lnTo>
                <a:close/>
              </a:path>
              <a:path w="590550" h="654685">
                <a:moveTo>
                  <a:pt x="217677" y="317246"/>
                </a:moveTo>
                <a:lnTo>
                  <a:pt x="197865" y="317246"/>
                </a:lnTo>
                <a:lnTo>
                  <a:pt x="197865" y="337058"/>
                </a:lnTo>
                <a:lnTo>
                  <a:pt x="217677" y="337058"/>
                </a:lnTo>
                <a:lnTo>
                  <a:pt x="217677" y="317246"/>
                </a:lnTo>
                <a:close/>
              </a:path>
              <a:path w="590550" h="654685">
                <a:moveTo>
                  <a:pt x="257301" y="317246"/>
                </a:moveTo>
                <a:lnTo>
                  <a:pt x="237489" y="317246"/>
                </a:lnTo>
                <a:lnTo>
                  <a:pt x="237489" y="337058"/>
                </a:lnTo>
                <a:lnTo>
                  <a:pt x="257301" y="337058"/>
                </a:lnTo>
                <a:lnTo>
                  <a:pt x="257301" y="317246"/>
                </a:lnTo>
                <a:close/>
              </a:path>
              <a:path w="590550" h="654685">
                <a:moveTo>
                  <a:pt x="296925" y="317246"/>
                </a:moveTo>
                <a:lnTo>
                  <a:pt x="277113" y="317246"/>
                </a:lnTo>
                <a:lnTo>
                  <a:pt x="277113" y="337058"/>
                </a:lnTo>
                <a:lnTo>
                  <a:pt x="296925" y="337058"/>
                </a:lnTo>
                <a:lnTo>
                  <a:pt x="296925" y="317246"/>
                </a:lnTo>
                <a:close/>
              </a:path>
              <a:path w="590550" h="654685">
                <a:moveTo>
                  <a:pt x="336550" y="317246"/>
                </a:moveTo>
                <a:lnTo>
                  <a:pt x="316738" y="317246"/>
                </a:lnTo>
                <a:lnTo>
                  <a:pt x="316738" y="337058"/>
                </a:lnTo>
                <a:lnTo>
                  <a:pt x="336550" y="337058"/>
                </a:lnTo>
                <a:lnTo>
                  <a:pt x="336550" y="317246"/>
                </a:lnTo>
                <a:close/>
              </a:path>
              <a:path w="590550" h="654685">
                <a:moveTo>
                  <a:pt x="376174" y="317246"/>
                </a:moveTo>
                <a:lnTo>
                  <a:pt x="356362" y="317246"/>
                </a:lnTo>
                <a:lnTo>
                  <a:pt x="356362" y="337058"/>
                </a:lnTo>
                <a:lnTo>
                  <a:pt x="376174" y="337058"/>
                </a:lnTo>
                <a:lnTo>
                  <a:pt x="376174" y="317246"/>
                </a:lnTo>
                <a:close/>
              </a:path>
              <a:path w="590550" h="654685">
                <a:moveTo>
                  <a:pt x="415798" y="317246"/>
                </a:moveTo>
                <a:lnTo>
                  <a:pt x="395986" y="317246"/>
                </a:lnTo>
                <a:lnTo>
                  <a:pt x="395986" y="337058"/>
                </a:lnTo>
                <a:lnTo>
                  <a:pt x="415798" y="337058"/>
                </a:lnTo>
                <a:lnTo>
                  <a:pt x="415798" y="317246"/>
                </a:lnTo>
                <a:close/>
              </a:path>
              <a:path w="590550" h="654685">
                <a:moveTo>
                  <a:pt x="455422" y="317246"/>
                </a:moveTo>
                <a:lnTo>
                  <a:pt x="435610" y="317246"/>
                </a:lnTo>
                <a:lnTo>
                  <a:pt x="435610" y="337058"/>
                </a:lnTo>
                <a:lnTo>
                  <a:pt x="455422" y="337058"/>
                </a:lnTo>
                <a:lnTo>
                  <a:pt x="455422" y="317246"/>
                </a:lnTo>
                <a:close/>
              </a:path>
              <a:path w="590550" h="654685">
                <a:moveTo>
                  <a:pt x="495046" y="317246"/>
                </a:moveTo>
                <a:lnTo>
                  <a:pt x="475234" y="317246"/>
                </a:lnTo>
                <a:lnTo>
                  <a:pt x="475234" y="337058"/>
                </a:lnTo>
                <a:lnTo>
                  <a:pt x="495046" y="337058"/>
                </a:lnTo>
                <a:lnTo>
                  <a:pt x="495046" y="317246"/>
                </a:lnTo>
                <a:close/>
              </a:path>
              <a:path w="590550" h="654685">
                <a:moveTo>
                  <a:pt x="534670" y="317246"/>
                </a:moveTo>
                <a:lnTo>
                  <a:pt x="514858" y="317246"/>
                </a:lnTo>
                <a:lnTo>
                  <a:pt x="514858" y="337058"/>
                </a:lnTo>
                <a:lnTo>
                  <a:pt x="534670" y="337058"/>
                </a:lnTo>
                <a:lnTo>
                  <a:pt x="534670" y="317246"/>
                </a:lnTo>
                <a:close/>
              </a:path>
              <a:path w="590550" h="654685">
                <a:moveTo>
                  <a:pt x="544702" y="346837"/>
                </a:moveTo>
                <a:lnTo>
                  <a:pt x="524890" y="346837"/>
                </a:lnTo>
                <a:lnTo>
                  <a:pt x="524890" y="366649"/>
                </a:lnTo>
                <a:lnTo>
                  <a:pt x="544702" y="366649"/>
                </a:lnTo>
                <a:lnTo>
                  <a:pt x="544702" y="346837"/>
                </a:lnTo>
                <a:close/>
              </a:path>
              <a:path w="590550" h="654685">
                <a:moveTo>
                  <a:pt x="544702" y="386461"/>
                </a:moveTo>
                <a:lnTo>
                  <a:pt x="524890" y="386461"/>
                </a:lnTo>
                <a:lnTo>
                  <a:pt x="524890" y="406273"/>
                </a:lnTo>
                <a:lnTo>
                  <a:pt x="544702" y="406273"/>
                </a:lnTo>
                <a:lnTo>
                  <a:pt x="544702" y="386461"/>
                </a:lnTo>
                <a:close/>
              </a:path>
              <a:path w="590550" h="654685">
                <a:moveTo>
                  <a:pt x="544702" y="426085"/>
                </a:moveTo>
                <a:lnTo>
                  <a:pt x="524890" y="426085"/>
                </a:lnTo>
                <a:lnTo>
                  <a:pt x="524890" y="445897"/>
                </a:lnTo>
                <a:lnTo>
                  <a:pt x="544702" y="445897"/>
                </a:lnTo>
                <a:lnTo>
                  <a:pt x="544702" y="426085"/>
                </a:lnTo>
                <a:close/>
              </a:path>
              <a:path w="590550" h="654685">
                <a:moveTo>
                  <a:pt x="544702" y="465670"/>
                </a:moveTo>
                <a:lnTo>
                  <a:pt x="524890" y="465670"/>
                </a:lnTo>
                <a:lnTo>
                  <a:pt x="524890" y="485482"/>
                </a:lnTo>
                <a:lnTo>
                  <a:pt x="544702" y="485482"/>
                </a:lnTo>
                <a:lnTo>
                  <a:pt x="544702" y="465670"/>
                </a:lnTo>
                <a:close/>
              </a:path>
              <a:path w="590550" h="654685">
                <a:moveTo>
                  <a:pt x="544702" y="505294"/>
                </a:moveTo>
                <a:lnTo>
                  <a:pt x="524890" y="505294"/>
                </a:lnTo>
                <a:lnTo>
                  <a:pt x="524890" y="525106"/>
                </a:lnTo>
                <a:lnTo>
                  <a:pt x="544702" y="525106"/>
                </a:lnTo>
                <a:lnTo>
                  <a:pt x="544702" y="505294"/>
                </a:lnTo>
                <a:close/>
              </a:path>
              <a:path w="590550" h="654685">
                <a:moveTo>
                  <a:pt x="490092" y="547281"/>
                </a:moveTo>
                <a:lnTo>
                  <a:pt x="480695" y="552792"/>
                </a:lnTo>
                <a:lnTo>
                  <a:pt x="479044" y="558863"/>
                </a:lnTo>
                <a:lnTo>
                  <a:pt x="481838" y="563587"/>
                </a:lnTo>
                <a:lnTo>
                  <a:pt x="534797" y="654456"/>
                </a:lnTo>
                <a:lnTo>
                  <a:pt x="546282" y="634796"/>
                </a:lnTo>
                <a:lnTo>
                  <a:pt x="524890" y="634796"/>
                </a:lnTo>
                <a:lnTo>
                  <a:pt x="524890" y="624166"/>
                </a:lnTo>
                <a:lnTo>
                  <a:pt x="529577" y="624166"/>
                </a:lnTo>
                <a:lnTo>
                  <a:pt x="534860" y="615109"/>
                </a:lnTo>
                <a:lnTo>
                  <a:pt x="528586" y="604354"/>
                </a:lnTo>
                <a:lnTo>
                  <a:pt x="524890" y="604354"/>
                </a:lnTo>
                <a:lnTo>
                  <a:pt x="524890" y="598019"/>
                </a:lnTo>
                <a:lnTo>
                  <a:pt x="498983" y="553605"/>
                </a:lnTo>
                <a:lnTo>
                  <a:pt x="496188" y="548881"/>
                </a:lnTo>
                <a:lnTo>
                  <a:pt x="490092" y="547281"/>
                </a:lnTo>
                <a:close/>
              </a:path>
              <a:path w="590550" h="654685">
                <a:moveTo>
                  <a:pt x="529577" y="624166"/>
                </a:moveTo>
                <a:lnTo>
                  <a:pt x="524890" y="624166"/>
                </a:lnTo>
                <a:lnTo>
                  <a:pt x="524890" y="634796"/>
                </a:lnTo>
                <a:lnTo>
                  <a:pt x="544702" y="634796"/>
                </a:lnTo>
                <a:lnTo>
                  <a:pt x="544702" y="629805"/>
                </a:lnTo>
                <a:lnTo>
                  <a:pt x="526288" y="629805"/>
                </a:lnTo>
                <a:lnTo>
                  <a:pt x="529577" y="624166"/>
                </a:lnTo>
                <a:close/>
              </a:path>
              <a:path w="590550" h="654685">
                <a:moveTo>
                  <a:pt x="552492" y="624166"/>
                </a:moveTo>
                <a:lnTo>
                  <a:pt x="544702" y="624166"/>
                </a:lnTo>
                <a:lnTo>
                  <a:pt x="544702" y="634796"/>
                </a:lnTo>
                <a:lnTo>
                  <a:pt x="546282" y="634796"/>
                </a:lnTo>
                <a:lnTo>
                  <a:pt x="552492" y="624166"/>
                </a:lnTo>
                <a:close/>
              </a:path>
              <a:path w="590550" h="654685">
                <a:moveTo>
                  <a:pt x="534860" y="615109"/>
                </a:moveTo>
                <a:lnTo>
                  <a:pt x="526288" y="629805"/>
                </a:lnTo>
                <a:lnTo>
                  <a:pt x="543433" y="629805"/>
                </a:lnTo>
                <a:lnTo>
                  <a:pt x="534860" y="615109"/>
                </a:lnTo>
                <a:close/>
              </a:path>
              <a:path w="590550" h="654685">
                <a:moveTo>
                  <a:pt x="544702" y="598237"/>
                </a:moveTo>
                <a:lnTo>
                  <a:pt x="534860" y="615109"/>
                </a:lnTo>
                <a:lnTo>
                  <a:pt x="543433" y="629805"/>
                </a:lnTo>
                <a:lnTo>
                  <a:pt x="544702" y="629805"/>
                </a:lnTo>
                <a:lnTo>
                  <a:pt x="544702" y="624166"/>
                </a:lnTo>
                <a:lnTo>
                  <a:pt x="552492" y="624166"/>
                </a:lnTo>
                <a:lnTo>
                  <a:pt x="564066" y="604354"/>
                </a:lnTo>
                <a:lnTo>
                  <a:pt x="544702" y="604354"/>
                </a:lnTo>
                <a:lnTo>
                  <a:pt x="544702" y="598237"/>
                </a:lnTo>
                <a:close/>
              </a:path>
              <a:path w="590550" h="654685">
                <a:moveTo>
                  <a:pt x="524890" y="598019"/>
                </a:moveTo>
                <a:lnTo>
                  <a:pt x="524890" y="604354"/>
                </a:lnTo>
                <a:lnTo>
                  <a:pt x="528586" y="604354"/>
                </a:lnTo>
                <a:lnTo>
                  <a:pt x="524890" y="598019"/>
                </a:lnTo>
                <a:close/>
              </a:path>
              <a:path w="590550" h="654685">
                <a:moveTo>
                  <a:pt x="544702" y="584542"/>
                </a:moveTo>
                <a:lnTo>
                  <a:pt x="524890" y="584542"/>
                </a:lnTo>
                <a:lnTo>
                  <a:pt x="524890" y="598019"/>
                </a:lnTo>
                <a:lnTo>
                  <a:pt x="528586" y="604354"/>
                </a:lnTo>
                <a:lnTo>
                  <a:pt x="541134" y="604354"/>
                </a:lnTo>
                <a:lnTo>
                  <a:pt x="544702" y="598237"/>
                </a:lnTo>
                <a:lnTo>
                  <a:pt x="544702" y="584542"/>
                </a:lnTo>
                <a:close/>
              </a:path>
              <a:path w="590550" h="654685">
                <a:moveTo>
                  <a:pt x="579501" y="547281"/>
                </a:moveTo>
                <a:lnTo>
                  <a:pt x="573532" y="548881"/>
                </a:lnTo>
                <a:lnTo>
                  <a:pt x="570738" y="553605"/>
                </a:lnTo>
                <a:lnTo>
                  <a:pt x="544702" y="598237"/>
                </a:lnTo>
                <a:lnTo>
                  <a:pt x="544702" y="604354"/>
                </a:lnTo>
                <a:lnTo>
                  <a:pt x="564066" y="604354"/>
                </a:lnTo>
                <a:lnTo>
                  <a:pt x="587883" y="563587"/>
                </a:lnTo>
                <a:lnTo>
                  <a:pt x="590550" y="558863"/>
                </a:lnTo>
                <a:lnTo>
                  <a:pt x="589026" y="552792"/>
                </a:lnTo>
                <a:lnTo>
                  <a:pt x="584326" y="550037"/>
                </a:lnTo>
                <a:lnTo>
                  <a:pt x="579501" y="547281"/>
                </a:lnTo>
                <a:close/>
              </a:path>
              <a:path w="590550" h="654685">
                <a:moveTo>
                  <a:pt x="544702" y="544918"/>
                </a:moveTo>
                <a:lnTo>
                  <a:pt x="524890" y="544918"/>
                </a:lnTo>
                <a:lnTo>
                  <a:pt x="524890" y="564730"/>
                </a:lnTo>
                <a:lnTo>
                  <a:pt x="544702" y="564730"/>
                </a:lnTo>
                <a:lnTo>
                  <a:pt x="544702" y="544918"/>
                </a:lnTo>
                <a:close/>
              </a:path>
            </a:pathLst>
          </a:custGeom>
          <a:solidFill>
            <a:srgbClr val="0078D6"/>
          </a:solidFill>
        </p:spPr>
        <p:txBody>
          <a:bodyPr wrap="square" lIns="0" tIns="0" rIns="0" bIns="0" rtlCol="0"/>
          <a:lstStyle/>
          <a:p>
            <a:endParaRPr/>
          </a:p>
        </p:txBody>
      </p:sp>
      <p:sp>
        <p:nvSpPr>
          <p:cNvPr id="35" name="object 35"/>
          <p:cNvSpPr/>
          <p:nvPr/>
        </p:nvSpPr>
        <p:spPr>
          <a:xfrm>
            <a:off x="4151248" y="5141214"/>
            <a:ext cx="556260" cy="654685"/>
          </a:xfrm>
          <a:custGeom>
            <a:avLst/>
            <a:gdLst/>
            <a:ahLst/>
            <a:cxnLst/>
            <a:rect l="l" t="t" r="r" b="b"/>
            <a:pathLst>
              <a:path w="556260" h="654685">
                <a:moveTo>
                  <a:pt x="556005" y="0"/>
                </a:moveTo>
                <a:lnTo>
                  <a:pt x="536193" y="0"/>
                </a:lnTo>
                <a:lnTo>
                  <a:pt x="536193" y="19812"/>
                </a:lnTo>
                <a:lnTo>
                  <a:pt x="556005" y="19812"/>
                </a:lnTo>
                <a:lnTo>
                  <a:pt x="556005" y="0"/>
                </a:lnTo>
                <a:close/>
              </a:path>
              <a:path w="556260" h="654685">
                <a:moveTo>
                  <a:pt x="556005" y="39624"/>
                </a:moveTo>
                <a:lnTo>
                  <a:pt x="536193" y="39624"/>
                </a:lnTo>
                <a:lnTo>
                  <a:pt x="536193" y="59436"/>
                </a:lnTo>
                <a:lnTo>
                  <a:pt x="556005" y="59436"/>
                </a:lnTo>
                <a:lnTo>
                  <a:pt x="556005" y="39624"/>
                </a:lnTo>
                <a:close/>
              </a:path>
              <a:path w="556260" h="654685">
                <a:moveTo>
                  <a:pt x="556005" y="79248"/>
                </a:moveTo>
                <a:lnTo>
                  <a:pt x="536193" y="79248"/>
                </a:lnTo>
                <a:lnTo>
                  <a:pt x="536193" y="99060"/>
                </a:lnTo>
                <a:lnTo>
                  <a:pt x="556005" y="99060"/>
                </a:lnTo>
                <a:lnTo>
                  <a:pt x="556005" y="79248"/>
                </a:lnTo>
                <a:close/>
              </a:path>
              <a:path w="556260" h="654685">
                <a:moveTo>
                  <a:pt x="556005" y="118872"/>
                </a:moveTo>
                <a:lnTo>
                  <a:pt x="536193" y="118872"/>
                </a:lnTo>
                <a:lnTo>
                  <a:pt x="536193" y="138684"/>
                </a:lnTo>
                <a:lnTo>
                  <a:pt x="556005" y="138684"/>
                </a:lnTo>
                <a:lnTo>
                  <a:pt x="556005" y="118872"/>
                </a:lnTo>
                <a:close/>
              </a:path>
              <a:path w="556260" h="654685">
                <a:moveTo>
                  <a:pt x="556005" y="158496"/>
                </a:moveTo>
                <a:lnTo>
                  <a:pt x="536193" y="158496"/>
                </a:lnTo>
                <a:lnTo>
                  <a:pt x="536193" y="178308"/>
                </a:lnTo>
                <a:lnTo>
                  <a:pt x="556005" y="178308"/>
                </a:lnTo>
                <a:lnTo>
                  <a:pt x="556005" y="158496"/>
                </a:lnTo>
                <a:close/>
              </a:path>
              <a:path w="556260" h="654685">
                <a:moveTo>
                  <a:pt x="556005" y="198120"/>
                </a:moveTo>
                <a:lnTo>
                  <a:pt x="536193" y="198120"/>
                </a:lnTo>
                <a:lnTo>
                  <a:pt x="536193" y="217932"/>
                </a:lnTo>
                <a:lnTo>
                  <a:pt x="556005" y="217932"/>
                </a:lnTo>
                <a:lnTo>
                  <a:pt x="556005" y="198120"/>
                </a:lnTo>
                <a:close/>
              </a:path>
              <a:path w="556260" h="654685">
                <a:moveTo>
                  <a:pt x="556005" y="237744"/>
                </a:moveTo>
                <a:lnTo>
                  <a:pt x="536193" y="237744"/>
                </a:lnTo>
                <a:lnTo>
                  <a:pt x="536193" y="257556"/>
                </a:lnTo>
                <a:lnTo>
                  <a:pt x="556005" y="257556"/>
                </a:lnTo>
                <a:lnTo>
                  <a:pt x="556005" y="237744"/>
                </a:lnTo>
                <a:close/>
              </a:path>
              <a:path w="556260" h="654685">
                <a:moveTo>
                  <a:pt x="556005" y="277368"/>
                </a:moveTo>
                <a:lnTo>
                  <a:pt x="536193" y="277368"/>
                </a:lnTo>
                <a:lnTo>
                  <a:pt x="536193" y="297180"/>
                </a:lnTo>
                <a:lnTo>
                  <a:pt x="556005" y="297180"/>
                </a:lnTo>
                <a:lnTo>
                  <a:pt x="556005" y="277368"/>
                </a:lnTo>
                <a:close/>
              </a:path>
              <a:path w="556260" h="654685">
                <a:moveTo>
                  <a:pt x="556005" y="317246"/>
                </a:moveTo>
                <a:lnTo>
                  <a:pt x="546100" y="317246"/>
                </a:lnTo>
                <a:lnTo>
                  <a:pt x="536448" y="326897"/>
                </a:lnTo>
                <a:lnTo>
                  <a:pt x="536448" y="337058"/>
                </a:lnTo>
                <a:lnTo>
                  <a:pt x="551561" y="337058"/>
                </a:lnTo>
                <a:lnTo>
                  <a:pt x="556005" y="332613"/>
                </a:lnTo>
                <a:lnTo>
                  <a:pt x="556005" y="317246"/>
                </a:lnTo>
                <a:close/>
              </a:path>
              <a:path w="556260" h="654685">
                <a:moveTo>
                  <a:pt x="556005" y="316992"/>
                </a:moveTo>
                <a:lnTo>
                  <a:pt x="536193" y="316992"/>
                </a:lnTo>
                <a:lnTo>
                  <a:pt x="536193" y="327152"/>
                </a:lnTo>
                <a:lnTo>
                  <a:pt x="536448" y="326897"/>
                </a:lnTo>
                <a:lnTo>
                  <a:pt x="536448" y="317246"/>
                </a:lnTo>
                <a:lnTo>
                  <a:pt x="556005" y="317246"/>
                </a:lnTo>
                <a:lnTo>
                  <a:pt x="556005" y="316992"/>
                </a:lnTo>
                <a:close/>
              </a:path>
              <a:path w="556260" h="654685">
                <a:moveTo>
                  <a:pt x="546100" y="317246"/>
                </a:moveTo>
                <a:lnTo>
                  <a:pt x="536448" y="317246"/>
                </a:lnTo>
                <a:lnTo>
                  <a:pt x="536448" y="326897"/>
                </a:lnTo>
                <a:lnTo>
                  <a:pt x="546100" y="317246"/>
                </a:lnTo>
                <a:close/>
              </a:path>
              <a:path w="556260" h="654685">
                <a:moveTo>
                  <a:pt x="516636" y="317246"/>
                </a:moveTo>
                <a:lnTo>
                  <a:pt x="496824" y="317246"/>
                </a:lnTo>
                <a:lnTo>
                  <a:pt x="496824" y="337058"/>
                </a:lnTo>
                <a:lnTo>
                  <a:pt x="516636" y="337058"/>
                </a:lnTo>
                <a:lnTo>
                  <a:pt x="516636" y="317246"/>
                </a:lnTo>
                <a:close/>
              </a:path>
              <a:path w="556260" h="654685">
                <a:moveTo>
                  <a:pt x="477012" y="317246"/>
                </a:moveTo>
                <a:lnTo>
                  <a:pt x="457200" y="317246"/>
                </a:lnTo>
                <a:lnTo>
                  <a:pt x="457200" y="337058"/>
                </a:lnTo>
                <a:lnTo>
                  <a:pt x="477012" y="337058"/>
                </a:lnTo>
                <a:lnTo>
                  <a:pt x="477012" y="317246"/>
                </a:lnTo>
                <a:close/>
              </a:path>
              <a:path w="556260" h="654685">
                <a:moveTo>
                  <a:pt x="437388" y="317246"/>
                </a:moveTo>
                <a:lnTo>
                  <a:pt x="417575" y="317246"/>
                </a:lnTo>
                <a:lnTo>
                  <a:pt x="417575" y="337058"/>
                </a:lnTo>
                <a:lnTo>
                  <a:pt x="437388" y="337058"/>
                </a:lnTo>
                <a:lnTo>
                  <a:pt x="437388" y="317246"/>
                </a:lnTo>
                <a:close/>
              </a:path>
              <a:path w="556260" h="654685">
                <a:moveTo>
                  <a:pt x="397763" y="317246"/>
                </a:moveTo>
                <a:lnTo>
                  <a:pt x="377951" y="317246"/>
                </a:lnTo>
                <a:lnTo>
                  <a:pt x="377951" y="337058"/>
                </a:lnTo>
                <a:lnTo>
                  <a:pt x="397763" y="337058"/>
                </a:lnTo>
                <a:lnTo>
                  <a:pt x="397763" y="317246"/>
                </a:lnTo>
                <a:close/>
              </a:path>
              <a:path w="556260" h="654685">
                <a:moveTo>
                  <a:pt x="358139" y="317246"/>
                </a:moveTo>
                <a:lnTo>
                  <a:pt x="338327" y="317246"/>
                </a:lnTo>
                <a:lnTo>
                  <a:pt x="338327" y="337058"/>
                </a:lnTo>
                <a:lnTo>
                  <a:pt x="358139" y="337058"/>
                </a:lnTo>
                <a:lnTo>
                  <a:pt x="358139" y="317246"/>
                </a:lnTo>
                <a:close/>
              </a:path>
              <a:path w="556260" h="654685">
                <a:moveTo>
                  <a:pt x="318515" y="317246"/>
                </a:moveTo>
                <a:lnTo>
                  <a:pt x="298703" y="317246"/>
                </a:lnTo>
                <a:lnTo>
                  <a:pt x="298703" y="337058"/>
                </a:lnTo>
                <a:lnTo>
                  <a:pt x="318515" y="337058"/>
                </a:lnTo>
                <a:lnTo>
                  <a:pt x="318515" y="317246"/>
                </a:lnTo>
                <a:close/>
              </a:path>
              <a:path w="556260" h="654685">
                <a:moveTo>
                  <a:pt x="278891" y="317246"/>
                </a:moveTo>
                <a:lnTo>
                  <a:pt x="259079" y="317246"/>
                </a:lnTo>
                <a:lnTo>
                  <a:pt x="259079" y="337058"/>
                </a:lnTo>
                <a:lnTo>
                  <a:pt x="278891" y="337058"/>
                </a:lnTo>
                <a:lnTo>
                  <a:pt x="278891" y="317246"/>
                </a:lnTo>
                <a:close/>
              </a:path>
              <a:path w="556260" h="654685">
                <a:moveTo>
                  <a:pt x="239267" y="317246"/>
                </a:moveTo>
                <a:lnTo>
                  <a:pt x="219455" y="317246"/>
                </a:lnTo>
                <a:lnTo>
                  <a:pt x="219455" y="337058"/>
                </a:lnTo>
                <a:lnTo>
                  <a:pt x="239267" y="337058"/>
                </a:lnTo>
                <a:lnTo>
                  <a:pt x="239267" y="317246"/>
                </a:lnTo>
                <a:close/>
              </a:path>
              <a:path w="556260" h="654685">
                <a:moveTo>
                  <a:pt x="199643" y="317246"/>
                </a:moveTo>
                <a:lnTo>
                  <a:pt x="179831" y="317246"/>
                </a:lnTo>
                <a:lnTo>
                  <a:pt x="179831" y="337058"/>
                </a:lnTo>
                <a:lnTo>
                  <a:pt x="199643" y="337058"/>
                </a:lnTo>
                <a:lnTo>
                  <a:pt x="199643" y="317246"/>
                </a:lnTo>
                <a:close/>
              </a:path>
              <a:path w="556260" h="654685">
                <a:moveTo>
                  <a:pt x="160020" y="317246"/>
                </a:moveTo>
                <a:lnTo>
                  <a:pt x="140208" y="317246"/>
                </a:lnTo>
                <a:lnTo>
                  <a:pt x="140208" y="337058"/>
                </a:lnTo>
                <a:lnTo>
                  <a:pt x="160020" y="337058"/>
                </a:lnTo>
                <a:lnTo>
                  <a:pt x="160020" y="317246"/>
                </a:lnTo>
                <a:close/>
              </a:path>
              <a:path w="556260" h="654685">
                <a:moveTo>
                  <a:pt x="120396" y="317246"/>
                </a:moveTo>
                <a:lnTo>
                  <a:pt x="100584" y="317246"/>
                </a:lnTo>
                <a:lnTo>
                  <a:pt x="100584" y="337058"/>
                </a:lnTo>
                <a:lnTo>
                  <a:pt x="120396" y="337058"/>
                </a:lnTo>
                <a:lnTo>
                  <a:pt x="120396" y="317246"/>
                </a:lnTo>
                <a:close/>
              </a:path>
              <a:path w="556260" h="654685">
                <a:moveTo>
                  <a:pt x="80772" y="317246"/>
                </a:moveTo>
                <a:lnTo>
                  <a:pt x="60960" y="317246"/>
                </a:lnTo>
                <a:lnTo>
                  <a:pt x="60960" y="337058"/>
                </a:lnTo>
                <a:lnTo>
                  <a:pt x="80772" y="337058"/>
                </a:lnTo>
                <a:lnTo>
                  <a:pt x="80772" y="317246"/>
                </a:lnTo>
                <a:close/>
              </a:path>
              <a:path w="556260" h="654685">
                <a:moveTo>
                  <a:pt x="65659" y="341757"/>
                </a:moveTo>
                <a:lnTo>
                  <a:pt x="45847" y="341757"/>
                </a:lnTo>
                <a:lnTo>
                  <a:pt x="45847" y="361569"/>
                </a:lnTo>
                <a:lnTo>
                  <a:pt x="65659" y="361569"/>
                </a:lnTo>
                <a:lnTo>
                  <a:pt x="65659" y="341757"/>
                </a:lnTo>
                <a:close/>
              </a:path>
              <a:path w="556260" h="654685">
                <a:moveTo>
                  <a:pt x="65659" y="381381"/>
                </a:moveTo>
                <a:lnTo>
                  <a:pt x="45847" y="381381"/>
                </a:lnTo>
                <a:lnTo>
                  <a:pt x="45847" y="401193"/>
                </a:lnTo>
                <a:lnTo>
                  <a:pt x="65659" y="401193"/>
                </a:lnTo>
                <a:lnTo>
                  <a:pt x="65659" y="381381"/>
                </a:lnTo>
                <a:close/>
              </a:path>
              <a:path w="556260" h="654685">
                <a:moveTo>
                  <a:pt x="65659" y="421005"/>
                </a:moveTo>
                <a:lnTo>
                  <a:pt x="45847" y="421005"/>
                </a:lnTo>
                <a:lnTo>
                  <a:pt x="45847" y="440817"/>
                </a:lnTo>
                <a:lnTo>
                  <a:pt x="65659" y="440817"/>
                </a:lnTo>
                <a:lnTo>
                  <a:pt x="65659" y="421005"/>
                </a:lnTo>
                <a:close/>
              </a:path>
              <a:path w="556260" h="654685">
                <a:moveTo>
                  <a:pt x="65659" y="460654"/>
                </a:moveTo>
                <a:lnTo>
                  <a:pt x="45847" y="460654"/>
                </a:lnTo>
                <a:lnTo>
                  <a:pt x="45847" y="480466"/>
                </a:lnTo>
                <a:lnTo>
                  <a:pt x="65659" y="480466"/>
                </a:lnTo>
                <a:lnTo>
                  <a:pt x="65659" y="460654"/>
                </a:lnTo>
                <a:close/>
              </a:path>
              <a:path w="556260" h="654685">
                <a:moveTo>
                  <a:pt x="65659" y="500278"/>
                </a:moveTo>
                <a:lnTo>
                  <a:pt x="45847" y="500278"/>
                </a:lnTo>
                <a:lnTo>
                  <a:pt x="45847" y="520090"/>
                </a:lnTo>
                <a:lnTo>
                  <a:pt x="65659" y="520090"/>
                </a:lnTo>
                <a:lnTo>
                  <a:pt x="65659" y="500278"/>
                </a:lnTo>
                <a:close/>
              </a:path>
              <a:path w="556260" h="654685">
                <a:moveTo>
                  <a:pt x="11049" y="547281"/>
                </a:moveTo>
                <a:lnTo>
                  <a:pt x="6350" y="550037"/>
                </a:lnTo>
                <a:lnTo>
                  <a:pt x="1524" y="552792"/>
                </a:lnTo>
                <a:lnTo>
                  <a:pt x="0" y="558863"/>
                </a:lnTo>
                <a:lnTo>
                  <a:pt x="2793" y="563587"/>
                </a:lnTo>
                <a:lnTo>
                  <a:pt x="55752" y="654456"/>
                </a:lnTo>
                <a:lnTo>
                  <a:pt x="67210" y="634796"/>
                </a:lnTo>
                <a:lnTo>
                  <a:pt x="45847" y="634796"/>
                </a:lnTo>
                <a:lnTo>
                  <a:pt x="45847" y="619150"/>
                </a:lnTo>
                <a:lnTo>
                  <a:pt x="53459" y="619150"/>
                </a:lnTo>
                <a:lnTo>
                  <a:pt x="55752" y="615218"/>
                </a:lnTo>
                <a:lnTo>
                  <a:pt x="46489" y="599338"/>
                </a:lnTo>
                <a:lnTo>
                  <a:pt x="45847" y="599338"/>
                </a:lnTo>
                <a:lnTo>
                  <a:pt x="45847" y="598237"/>
                </a:lnTo>
                <a:lnTo>
                  <a:pt x="19812" y="553605"/>
                </a:lnTo>
                <a:lnTo>
                  <a:pt x="17145" y="548881"/>
                </a:lnTo>
                <a:lnTo>
                  <a:pt x="11049" y="547281"/>
                </a:lnTo>
                <a:close/>
              </a:path>
              <a:path w="556260" h="654685">
                <a:moveTo>
                  <a:pt x="53459" y="619150"/>
                </a:moveTo>
                <a:lnTo>
                  <a:pt x="45847" y="619150"/>
                </a:lnTo>
                <a:lnTo>
                  <a:pt x="45847" y="634796"/>
                </a:lnTo>
                <a:lnTo>
                  <a:pt x="65659" y="634796"/>
                </a:lnTo>
                <a:lnTo>
                  <a:pt x="65659" y="629805"/>
                </a:lnTo>
                <a:lnTo>
                  <a:pt x="47243" y="629805"/>
                </a:lnTo>
                <a:lnTo>
                  <a:pt x="53459" y="619150"/>
                </a:lnTo>
                <a:close/>
              </a:path>
              <a:path w="556260" h="654685">
                <a:moveTo>
                  <a:pt x="76329" y="619150"/>
                </a:moveTo>
                <a:lnTo>
                  <a:pt x="65659" y="619150"/>
                </a:lnTo>
                <a:lnTo>
                  <a:pt x="65659" y="634796"/>
                </a:lnTo>
                <a:lnTo>
                  <a:pt x="67210" y="634796"/>
                </a:lnTo>
                <a:lnTo>
                  <a:pt x="76329" y="619150"/>
                </a:lnTo>
                <a:close/>
              </a:path>
              <a:path w="556260" h="654685">
                <a:moveTo>
                  <a:pt x="55752" y="615218"/>
                </a:moveTo>
                <a:lnTo>
                  <a:pt x="47243" y="629805"/>
                </a:lnTo>
                <a:lnTo>
                  <a:pt x="64262" y="629805"/>
                </a:lnTo>
                <a:lnTo>
                  <a:pt x="55752" y="615218"/>
                </a:lnTo>
                <a:close/>
              </a:path>
              <a:path w="556260" h="654685">
                <a:moveTo>
                  <a:pt x="65659" y="598237"/>
                </a:moveTo>
                <a:lnTo>
                  <a:pt x="55752" y="615218"/>
                </a:lnTo>
                <a:lnTo>
                  <a:pt x="64262" y="629805"/>
                </a:lnTo>
                <a:lnTo>
                  <a:pt x="65659" y="629805"/>
                </a:lnTo>
                <a:lnTo>
                  <a:pt x="65659" y="619150"/>
                </a:lnTo>
                <a:lnTo>
                  <a:pt x="76329" y="619150"/>
                </a:lnTo>
                <a:lnTo>
                  <a:pt x="87876" y="599338"/>
                </a:lnTo>
                <a:lnTo>
                  <a:pt x="65659" y="599338"/>
                </a:lnTo>
                <a:lnTo>
                  <a:pt x="65659" y="598237"/>
                </a:lnTo>
                <a:close/>
              </a:path>
              <a:path w="556260" h="654685">
                <a:moveTo>
                  <a:pt x="45847" y="598237"/>
                </a:moveTo>
                <a:lnTo>
                  <a:pt x="45847" y="599338"/>
                </a:lnTo>
                <a:lnTo>
                  <a:pt x="46489" y="599338"/>
                </a:lnTo>
                <a:lnTo>
                  <a:pt x="45847" y="598237"/>
                </a:lnTo>
                <a:close/>
              </a:path>
              <a:path w="556260" h="654685">
                <a:moveTo>
                  <a:pt x="65659" y="579526"/>
                </a:moveTo>
                <a:lnTo>
                  <a:pt x="45847" y="579526"/>
                </a:lnTo>
                <a:lnTo>
                  <a:pt x="45847" y="598237"/>
                </a:lnTo>
                <a:lnTo>
                  <a:pt x="46489" y="599338"/>
                </a:lnTo>
                <a:lnTo>
                  <a:pt x="65016" y="599338"/>
                </a:lnTo>
                <a:lnTo>
                  <a:pt x="65658" y="598237"/>
                </a:lnTo>
                <a:lnTo>
                  <a:pt x="65659" y="579526"/>
                </a:lnTo>
                <a:close/>
              </a:path>
              <a:path w="556260" h="654685">
                <a:moveTo>
                  <a:pt x="100456" y="547281"/>
                </a:moveTo>
                <a:lnTo>
                  <a:pt x="94361" y="548881"/>
                </a:lnTo>
                <a:lnTo>
                  <a:pt x="91693" y="553605"/>
                </a:lnTo>
                <a:lnTo>
                  <a:pt x="65659" y="598237"/>
                </a:lnTo>
                <a:lnTo>
                  <a:pt x="65659" y="599338"/>
                </a:lnTo>
                <a:lnTo>
                  <a:pt x="87876" y="599338"/>
                </a:lnTo>
                <a:lnTo>
                  <a:pt x="108712" y="563587"/>
                </a:lnTo>
                <a:lnTo>
                  <a:pt x="111505" y="558863"/>
                </a:lnTo>
                <a:lnTo>
                  <a:pt x="109981" y="552792"/>
                </a:lnTo>
                <a:lnTo>
                  <a:pt x="105155" y="550037"/>
                </a:lnTo>
                <a:lnTo>
                  <a:pt x="100456" y="547281"/>
                </a:lnTo>
                <a:close/>
              </a:path>
              <a:path w="556260" h="654685">
                <a:moveTo>
                  <a:pt x="65659" y="539902"/>
                </a:moveTo>
                <a:lnTo>
                  <a:pt x="45847" y="539902"/>
                </a:lnTo>
                <a:lnTo>
                  <a:pt x="45847" y="559714"/>
                </a:lnTo>
                <a:lnTo>
                  <a:pt x="65659" y="559714"/>
                </a:lnTo>
                <a:lnTo>
                  <a:pt x="65659" y="539902"/>
                </a:lnTo>
                <a:close/>
              </a:path>
            </a:pathLst>
          </a:custGeom>
          <a:solidFill>
            <a:srgbClr val="0078D6"/>
          </a:solidFill>
        </p:spPr>
        <p:txBody>
          <a:bodyPr wrap="square" lIns="0" tIns="0" rIns="0" bIns="0" rtlCol="0"/>
          <a:lstStyle/>
          <a:p>
            <a:endParaRPr/>
          </a:p>
        </p:txBody>
      </p:sp>
      <p:sp>
        <p:nvSpPr>
          <p:cNvPr id="36" name="object 36"/>
          <p:cNvSpPr/>
          <p:nvPr/>
        </p:nvSpPr>
        <p:spPr>
          <a:xfrm>
            <a:off x="6080633" y="5109209"/>
            <a:ext cx="2083815" cy="659904"/>
          </a:xfrm>
          <a:prstGeom prst="rect">
            <a:avLst/>
          </a:prstGeom>
          <a:blipFill>
            <a:blip r:embed="rId2" cstate="print"/>
            <a:stretch>
              <a:fillRect/>
            </a:stretch>
          </a:blipFill>
        </p:spPr>
        <p:txBody>
          <a:bodyPr wrap="square" lIns="0" tIns="0" rIns="0" bIns="0" rtlCol="0"/>
          <a:lstStyle/>
          <a:p>
            <a:endParaRPr/>
          </a:p>
        </p:txBody>
      </p:sp>
      <p:sp>
        <p:nvSpPr>
          <p:cNvPr id="37" name="object 37"/>
          <p:cNvSpPr/>
          <p:nvPr/>
        </p:nvSpPr>
        <p:spPr>
          <a:xfrm>
            <a:off x="6630923" y="5109209"/>
            <a:ext cx="2592070" cy="660400"/>
          </a:xfrm>
          <a:custGeom>
            <a:avLst/>
            <a:gdLst/>
            <a:ahLst/>
            <a:cxnLst/>
            <a:rect l="l" t="t" r="r" b="b"/>
            <a:pathLst>
              <a:path w="2592070" h="660400">
                <a:moveTo>
                  <a:pt x="19811" y="0"/>
                </a:moveTo>
                <a:lnTo>
                  <a:pt x="0" y="0"/>
                </a:lnTo>
                <a:lnTo>
                  <a:pt x="0" y="19812"/>
                </a:lnTo>
                <a:lnTo>
                  <a:pt x="19811" y="19812"/>
                </a:lnTo>
                <a:lnTo>
                  <a:pt x="19811" y="0"/>
                </a:lnTo>
                <a:close/>
              </a:path>
              <a:path w="2592070" h="660400">
                <a:moveTo>
                  <a:pt x="19811" y="39623"/>
                </a:moveTo>
                <a:lnTo>
                  <a:pt x="0" y="39623"/>
                </a:lnTo>
                <a:lnTo>
                  <a:pt x="0" y="59435"/>
                </a:lnTo>
                <a:lnTo>
                  <a:pt x="19811" y="59435"/>
                </a:lnTo>
                <a:lnTo>
                  <a:pt x="19811" y="39623"/>
                </a:lnTo>
                <a:close/>
              </a:path>
              <a:path w="2592070" h="660400">
                <a:moveTo>
                  <a:pt x="19811" y="79247"/>
                </a:moveTo>
                <a:lnTo>
                  <a:pt x="0" y="79247"/>
                </a:lnTo>
                <a:lnTo>
                  <a:pt x="0" y="99059"/>
                </a:lnTo>
                <a:lnTo>
                  <a:pt x="19811" y="99059"/>
                </a:lnTo>
                <a:lnTo>
                  <a:pt x="19811" y="79247"/>
                </a:lnTo>
                <a:close/>
              </a:path>
              <a:path w="2592070" h="660400">
                <a:moveTo>
                  <a:pt x="19811" y="118871"/>
                </a:moveTo>
                <a:lnTo>
                  <a:pt x="0" y="118871"/>
                </a:lnTo>
                <a:lnTo>
                  <a:pt x="0" y="138683"/>
                </a:lnTo>
                <a:lnTo>
                  <a:pt x="19811" y="138683"/>
                </a:lnTo>
                <a:lnTo>
                  <a:pt x="19811" y="118871"/>
                </a:lnTo>
                <a:close/>
              </a:path>
              <a:path w="2592070" h="660400">
                <a:moveTo>
                  <a:pt x="19811" y="158495"/>
                </a:moveTo>
                <a:lnTo>
                  <a:pt x="0" y="158495"/>
                </a:lnTo>
                <a:lnTo>
                  <a:pt x="0" y="178307"/>
                </a:lnTo>
                <a:lnTo>
                  <a:pt x="19811" y="178307"/>
                </a:lnTo>
                <a:lnTo>
                  <a:pt x="19811" y="158495"/>
                </a:lnTo>
                <a:close/>
              </a:path>
              <a:path w="2592070" h="660400">
                <a:moveTo>
                  <a:pt x="19811" y="198119"/>
                </a:moveTo>
                <a:lnTo>
                  <a:pt x="0" y="198119"/>
                </a:lnTo>
                <a:lnTo>
                  <a:pt x="0" y="217931"/>
                </a:lnTo>
                <a:lnTo>
                  <a:pt x="19811" y="217931"/>
                </a:lnTo>
                <a:lnTo>
                  <a:pt x="19811" y="198119"/>
                </a:lnTo>
                <a:close/>
              </a:path>
              <a:path w="2592070" h="660400">
                <a:moveTo>
                  <a:pt x="19811" y="237743"/>
                </a:moveTo>
                <a:lnTo>
                  <a:pt x="0" y="237743"/>
                </a:lnTo>
                <a:lnTo>
                  <a:pt x="0" y="257555"/>
                </a:lnTo>
                <a:lnTo>
                  <a:pt x="19811" y="257555"/>
                </a:lnTo>
                <a:lnTo>
                  <a:pt x="19811" y="237743"/>
                </a:lnTo>
                <a:close/>
              </a:path>
              <a:path w="2592070" h="660400">
                <a:moveTo>
                  <a:pt x="19811" y="277367"/>
                </a:moveTo>
                <a:lnTo>
                  <a:pt x="0" y="277367"/>
                </a:lnTo>
                <a:lnTo>
                  <a:pt x="0" y="297179"/>
                </a:lnTo>
                <a:lnTo>
                  <a:pt x="19811" y="297179"/>
                </a:lnTo>
                <a:lnTo>
                  <a:pt x="19811" y="277367"/>
                </a:lnTo>
                <a:close/>
              </a:path>
              <a:path w="2592070" h="660400">
                <a:moveTo>
                  <a:pt x="19811" y="316991"/>
                </a:moveTo>
                <a:lnTo>
                  <a:pt x="0" y="316991"/>
                </a:lnTo>
                <a:lnTo>
                  <a:pt x="0" y="335406"/>
                </a:lnTo>
                <a:lnTo>
                  <a:pt x="4445" y="339851"/>
                </a:lnTo>
                <a:lnTo>
                  <a:pt x="16764" y="339851"/>
                </a:lnTo>
                <a:lnTo>
                  <a:pt x="16764" y="326898"/>
                </a:lnTo>
                <a:lnTo>
                  <a:pt x="9905" y="320039"/>
                </a:lnTo>
                <a:lnTo>
                  <a:pt x="19811" y="320039"/>
                </a:lnTo>
                <a:lnTo>
                  <a:pt x="19811" y="316991"/>
                </a:lnTo>
                <a:close/>
              </a:path>
              <a:path w="2592070" h="660400">
                <a:moveTo>
                  <a:pt x="19811" y="320039"/>
                </a:moveTo>
                <a:lnTo>
                  <a:pt x="16764" y="320039"/>
                </a:lnTo>
                <a:lnTo>
                  <a:pt x="16764" y="326898"/>
                </a:lnTo>
                <a:lnTo>
                  <a:pt x="19811" y="329945"/>
                </a:lnTo>
                <a:lnTo>
                  <a:pt x="19811" y="320039"/>
                </a:lnTo>
                <a:close/>
              </a:path>
              <a:path w="2592070" h="660400">
                <a:moveTo>
                  <a:pt x="16764" y="320039"/>
                </a:moveTo>
                <a:lnTo>
                  <a:pt x="9905" y="320039"/>
                </a:lnTo>
                <a:lnTo>
                  <a:pt x="16764" y="326898"/>
                </a:lnTo>
                <a:lnTo>
                  <a:pt x="16764" y="320039"/>
                </a:lnTo>
                <a:close/>
              </a:path>
              <a:path w="2592070" h="660400">
                <a:moveTo>
                  <a:pt x="56387" y="320039"/>
                </a:moveTo>
                <a:lnTo>
                  <a:pt x="36575" y="320039"/>
                </a:lnTo>
                <a:lnTo>
                  <a:pt x="36575" y="339851"/>
                </a:lnTo>
                <a:lnTo>
                  <a:pt x="56387" y="339851"/>
                </a:lnTo>
                <a:lnTo>
                  <a:pt x="56387" y="320039"/>
                </a:lnTo>
                <a:close/>
              </a:path>
              <a:path w="2592070" h="660400">
                <a:moveTo>
                  <a:pt x="96011" y="320039"/>
                </a:moveTo>
                <a:lnTo>
                  <a:pt x="76200" y="320039"/>
                </a:lnTo>
                <a:lnTo>
                  <a:pt x="76200" y="339851"/>
                </a:lnTo>
                <a:lnTo>
                  <a:pt x="96011" y="339851"/>
                </a:lnTo>
                <a:lnTo>
                  <a:pt x="96011" y="320039"/>
                </a:lnTo>
                <a:close/>
              </a:path>
              <a:path w="2592070" h="660400">
                <a:moveTo>
                  <a:pt x="135635" y="320039"/>
                </a:moveTo>
                <a:lnTo>
                  <a:pt x="115824" y="320039"/>
                </a:lnTo>
                <a:lnTo>
                  <a:pt x="115824" y="339851"/>
                </a:lnTo>
                <a:lnTo>
                  <a:pt x="135635" y="339851"/>
                </a:lnTo>
                <a:lnTo>
                  <a:pt x="135635" y="320039"/>
                </a:lnTo>
                <a:close/>
              </a:path>
              <a:path w="2592070" h="660400">
                <a:moveTo>
                  <a:pt x="175259" y="320039"/>
                </a:moveTo>
                <a:lnTo>
                  <a:pt x="155448" y="320039"/>
                </a:lnTo>
                <a:lnTo>
                  <a:pt x="155448" y="339851"/>
                </a:lnTo>
                <a:lnTo>
                  <a:pt x="175259" y="339851"/>
                </a:lnTo>
                <a:lnTo>
                  <a:pt x="175259" y="320039"/>
                </a:lnTo>
                <a:close/>
              </a:path>
              <a:path w="2592070" h="660400">
                <a:moveTo>
                  <a:pt x="214883" y="320039"/>
                </a:moveTo>
                <a:lnTo>
                  <a:pt x="195072" y="320039"/>
                </a:lnTo>
                <a:lnTo>
                  <a:pt x="195072" y="339851"/>
                </a:lnTo>
                <a:lnTo>
                  <a:pt x="214883" y="339851"/>
                </a:lnTo>
                <a:lnTo>
                  <a:pt x="214883" y="320039"/>
                </a:lnTo>
                <a:close/>
              </a:path>
              <a:path w="2592070" h="660400">
                <a:moveTo>
                  <a:pt x="254507" y="320039"/>
                </a:moveTo>
                <a:lnTo>
                  <a:pt x="234696" y="320039"/>
                </a:lnTo>
                <a:lnTo>
                  <a:pt x="234696" y="339851"/>
                </a:lnTo>
                <a:lnTo>
                  <a:pt x="254507" y="339851"/>
                </a:lnTo>
                <a:lnTo>
                  <a:pt x="254507" y="320039"/>
                </a:lnTo>
                <a:close/>
              </a:path>
              <a:path w="2592070" h="660400">
                <a:moveTo>
                  <a:pt x="294131" y="320039"/>
                </a:moveTo>
                <a:lnTo>
                  <a:pt x="274320" y="320039"/>
                </a:lnTo>
                <a:lnTo>
                  <a:pt x="274320" y="339851"/>
                </a:lnTo>
                <a:lnTo>
                  <a:pt x="294131" y="339851"/>
                </a:lnTo>
                <a:lnTo>
                  <a:pt x="294131" y="320039"/>
                </a:lnTo>
                <a:close/>
              </a:path>
              <a:path w="2592070" h="660400">
                <a:moveTo>
                  <a:pt x="333755" y="320039"/>
                </a:moveTo>
                <a:lnTo>
                  <a:pt x="313944" y="320039"/>
                </a:lnTo>
                <a:lnTo>
                  <a:pt x="313944" y="339851"/>
                </a:lnTo>
                <a:lnTo>
                  <a:pt x="333755" y="339851"/>
                </a:lnTo>
                <a:lnTo>
                  <a:pt x="333755" y="320039"/>
                </a:lnTo>
                <a:close/>
              </a:path>
              <a:path w="2592070" h="660400">
                <a:moveTo>
                  <a:pt x="373379" y="320039"/>
                </a:moveTo>
                <a:lnTo>
                  <a:pt x="353568" y="320039"/>
                </a:lnTo>
                <a:lnTo>
                  <a:pt x="353568" y="339851"/>
                </a:lnTo>
                <a:lnTo>
                  <a:pt x="373379" y="339851"/>
                </a:lnTo>
                <a:lnTo>
                  <a:pt x="373379" y="320039"/>
                </a:lnTo>
                <a:close/>
              </a:path>
              <a:path w="2592070" h="660400">
                <a:moveTo>
                  <a:pt x="413003" y="320039"/>
                </a:moveTo>
                <a:lnTo>
                  <a:pt x="393192" y="320039"/>
                </a:lnTo>
                <a:lnTo>
                  <a:pt x="393192" y="339851"/>
                </a:lnTo>
                <a:lnTo>
                  <a:pt x="413003" y="339851"/>
                </a:lnTo>
                <a:lnTo>
                  <a:pt x="413003" y="320039"/>
                </a:lnTo>
                <a:close/>
              </a:path>
              <a:path w="2592070" h="660400">
                <a:moveTo>
                  <a:pt x="452627" y="320039"/>
                </a:moveTo>
                <a:lnTo>
                  <a:pt x="432816" y="320039"/>
                </a:lnTo>
                <a:lnTo>
                  <a:pt x="432816" y="339851"/>
                </a:lnTo>
                <a:lnTo>
                  <a:pt x="452627" y="339851"/>
                </a:lnTo>
                <a:lnTo>
                  <a:pt x="452627" y="320039"/>
                </a:lnTo>
                <a:close/>
              </a:path>
              <a:path w="2592070" h="660400">
                <a:moveTo>
                  <a:pt x="492251" y="320039"/>
                </a:moveTo>
                <a:lnTo>
                  <a:pt x="472440" y="320039"/>
                </a:lnTo>
                <a:lnTo>
                  <a:pt x="472440" y="339851"/>
                </a:lnTo>
                <a:lnTo>
                  <a:pt x="492251" y="339851"/>
                </a:lnTo>
                <a:lnTo>
                  <a:pt x="492251" y="320039"/>
                </a:lnTo>
                <a:close/>
              </a:path>
              <a:path w="2592070" h="660400">
                <a:moveTo>
                  <a:pt x="531876" y="320039"/>
                </a:moveTo>
                <a:lnTo>
                  <a:pt x="512064" y="320039"/>
                </a:lnTo>
                <a:lnTo>
                  <a:pt x="512064" y="339851"/>
                </a:lnTo>
                <a:lnTo>
                  <a:pt x="531876" y="339851"/>
                </a:lnTo>
                <a:lnTo>
                  <a:pt x="531876" y="320039"/>
                </a:lnTo>
                <a:close/>
              </a:path>
              <a:path w="2592070" h="660400">
                <a:moveTo>
                  <a:pt x="571500" y="320039"/>
                </a:moveTo>
                <a:lnTo>
                  <a:pt x="551687" y="320039"/>
                </a:lnTo>
                <a:lnTo>
                  <a:pt x="551687" y="339851"/>
                </a:lnTo>
                <a:lnTo>
                  <a:pt x="571500" y="339851"/>
                </a:lnTo>
                <a:lnTo>
                  <a:pt x="571500" y="320039"/>
                </a:lnTo>
                <a:close/>
              </a:path>
              <a:path w="2592070" h="660400">
                <a:moveTo>
                  <a:pt x="611124" y="320039"/>
                </a:moveTo>
                <a:lnTo>
                  <a:pt x="591311" y="320039"/>
                </a:lnTo>
                <a:lnTo>
                  <a:pt x="591311" y="339851"/>
                </a:lnTo>
                <a:lnTo>
                  <a:pt x="611124" y="339851"/>
                </a:lnTo>
                <a:lnTo>
                  <a:pt x="611124" y="320039"/>
                </a:lnTo>
                <a:close/>
              </a:path>
              <a:path w="2592070" h="660400">
                <a:moveTo>
                  <a:pt x="650748" y="320039"/>
                </a:moveTo>
                <a:lnTo>
                  <a:pt x="630935" y="320039"/>
                </a:lnTo>
                <a:lnTo>
                  <a:pt x="630935" y="339851"/>
                </a:lnTo>
                <a:lnTo>
                  <a:pt x="650748" y="339851"/>
                </a:lnTo>
                <a:lnTo>
                  <a:pt x="650748" y="320039"/>
                </a:lnTo>
                <a:close/>
              </a:path>
              <a:path w="2592070" h="660400">
                <a:moveTo>
                  <a:pt x="690372" y="320039"/>
                </a:moveTo>
                <a:lnTo>
                  <a:pt x="670559" y="320039"/>
                </a:lnTo>
                <a:lnTo>
                  <a:pt x="670559" y="339851"/>
                </a:lnTo>
                <a:lnTo>
                  <a:pt x="690372" y="339851"/>
                </a:lnTo>
                <a:lnTo>
                  <a:pt x="690372" y="320039"/>
                </a:lnTo>
                <a:close/>
              </a:path>
              <a:path w="2592070" h="660400">
                <a:moveTo>
                  <a:pt x="729996" y="320039"/>
                </a:moveTo>
                <a:lnTo>
                  <a:pt x="710183" y="320039"/>
                </a:lnTo>
                <a:lnTo>
                  <a:pt x="710183" y="339851"/>
                </a:lnTo>
                <a:lnTo>
                  <a:pt x="729996" y="339851"/>
                </a:lnTo>
                <a:lnTo>
                  <a:pt x="729996" y="320039"/>
                </a:lnTo>
                <a:close/>
              </a:path>
              <a:path w="2592070" h="660400">
                <a:moveTo>
                  <a:pt x="769620" y="320039"/>
                </a:moveTo>
                <a:lnTo>
                  <a:pt x="749807" y="320039"/>
                </a:lnTo>
                <a:lnTo>
                  <a:pt x="749807" y="339851"/>
                </a:lnTo>
                <a:lnTo>
                  <a:pt x="769620" y="339851"/>
                </a:lnTo>
                <a:lnTo>
                  <a:pt x="769620" y="320039"/>
                </a:lnTo>
                <a:close/>
              </a:path>
              <a:path w="2592070" h="660400">
                <a:moveTo>
                  <a:pt x="809244" y="320039"/>
                </a:moveTo>
                <a:lnTo>
                  <a:pt x="789431" y="320039"/>
                </a:lnTo>
                <a:lnTo>
                  <a:pt x="789431" y="339851"/>
                </a:lnTo>
                <a:lnTo>
                  <a:pt x="809244" y="339851"/>
                </a:lnTo>
                <a:lnTo>
                  <a:pt x="809244" y="320039"/>
                </a:lnTo>
                <a:close/>
              </a:path>
              <a:path w="2592070" h="660400">
                <a:moveTo>
                  <a:pt x="848868" y="320039"/>
                </a:moveTo>
                <a:lnTo>
                  <a:pt x="829055" y="320039"/>
                </a:lnTo>
                <a:lnTo>
                  <a:pt x="829055" y="339851"/>
                </a:lnTo>
                <a:lnTo>
                  <a:pt x="848868" y="339851"/>
                </a:lnTo>
                <a:lnTo>
                  <a:pt x="848868" y="320039"/>
                </a:lnTo>
                <a:close/>
              </a:path>
              <a:path w="2592070" h="660400">
                <a:moveTo>
                  <a:pt x="888492" y="320039"/>
                </a:moveTo>
                <a:lnTo>
                  <a:pt x="868679" y="320039"/>
                </a:lnTo>
                <a:lnTo>
                  <a:pt x="868679" y="339851"/>
                </a:lnTo>
                <a:lnTo>
                  <a:pt x="888492" y="339851"/>
                </a:lnTo>
                <a:lnTo>
                  <a:pt x="888492" y="320039"/>
                </a:lnTo>
                <a:close/>
              </a:path>
              <a:path w="2592070" h="660400">
                <a:moveTo>
                  <a:pt x="928116" y="320039"/>
                </a:moveTo>
                <a:lnTo>
                  <a:pt x="908303" y="320039"/>
                </a:lnTo>
                <a:lnTo>
                  <a:pt x="908303" y="339851"/>
                </a:lnTo>
                <a:lnTo>
                  <a:pt x="928116" y="339851"/>
                </a:lnTo>
                <a:lnTo>
                  <a:pt x="928116" y="320039"/>
                </a:lnTo>
                <a:close/>
              </a:path>
              <a:path w="2592070" h="660400">
                <a:moveTo>
                  <a:pt x="967740" y="320039"/>
                </a:moveTo>
                <a:lnTo>
                  <a:pt x="947927" y="320039"/>
                </a:lnTo>
                <a:lnTo>
                  <a:pt x="947927" y="339851"/>
                </a:lnTo>
                <a:lnTo>
                  <a:pt x="967740" y="339851"/>
                </a:lnTo>
                <a:lnTo>
                  <a:pt x="967740" y="320039"/>
                </a:lnTo>
                <a:close/>
              </a:path>
              <a:path w="2592070" h="660400">
                <a:moveTo>
                  <a:pt x="1007364" y="320039"/>
                </a:moveTo>
                <a:lnTo>
                  <a:pt x="987551" y="320039"/>
                </a:lnTo>
                <a:lnTo>
                  <a:pt x="987551" y="339851"/>
                </a:lnTo>
                <a:lnTo>
                  <a:pt x="1007364" y="339851"/>
                </a:lnTo>
                <a:lnTo>
                  <a:pt x="1007364" y="320039"/>
                </a:lnTo>
                <a:close/>
              </a:path>
              <a:path w="2592070" h="660400">
                <a:moveTo>
                  <a:pt x="1046987" y="320039"/>
                </a:moveTo>
                <a:lnTo>
                  <a:pt x="1027176" y="320039"/>
                </a:lnTo>
                <a:lnTo>
                  <a:pt x="1027176" y="339851"/>
                </a:lnTo>
                <a:lnTo>
                  <a:pt x="1046987" y="339851"/>
                </a:lnTo>
                <a:lnTo>
                  <a:pt x="1046987" y="320039"/>
                </a:lnTo>
                <a:close/>
              </a:path>
              <a:path w="2592070" h="660400">
                <a:moveTo>
                  <a:pt x="1086611" y="320039"/>
                </a:moveTo>
                <a:lnTo>
                  <a:pt x="1066800" y="320039"/>
                </a:lnTo>
                <a:lnTo>
                  <a:pt x="1066800" y="339851"/>
                </a:lnTo>
                <a:lnTo>
                  <a:pt x="1086611" y="339851"/>
                </a:lnTo>
                <a:lnTo>
                  <a:pt x="1086611" y="320039"/>
                </a:lnTo>
                <a:close/>
              </a:path>
              <a:path w="2592070" h="660400">
                <a:moveTo>
                  <a:pt x="1126235" y="320039"/>
                </a:moveTo>
                <a:lnTo>
                  <a:pt x="1106424" y="320039"/>
                </a:lnTo>
                <a:lnTo>
                  <a:pt x="1106424" y="339851"/>
                </a:lnTo>
                <a:lnTo>
                  <a:pt x="1126235" y="339851"/>
                </a:lnTo>
                <a:lnTo>
                  <a:pt x="1126235" y="320039"/>
                </a:lnTo>
                <a:close/>
              </a:path>
              <a:path w="2592070" h="660400">
                <a:moveTo>
                  <a:pt x="1165859" y="320039"/>
                </a:moveTo>
                <a:lnTo>
                  <a:pt x="1146048" y="320039"/>
                </a:lnTo>
                <a:lnTo>
                  <a:pt x="1146048" y="339851"/>
                </a:lnTo>
                <a:lnTo>
                  <a:pt x="1165859" y="339851"/>
                </a:lnTo>
                <a:lnTo>
                  <a:pt x="1165859" y="320039"/>
                </a:lnTo>
                <a:close/>
              </a:path>
              <a:path w="2592070" h="660400">
                <a:moveTo>
                  <a:pt x="1205483" y="320039"/>
                </a:moveTo>
                <a:lnTo>
                  <a:pt x="1185672" y="320039"/>
                </a:lnTo>
                <a:lnTo>
                  <a:pt x="1185672" y="339851"/>
                </a:lnTo>
                <a:lnTo>
                  <a:pt x="1205483" y="339851"/>
                </a:lnTo>
                <a:lnTo>
                  <a:pt x="1205483" y="320039"/>
                </a:lnTo>
                <a:close/>
              </a:path>
              <a:path w="2592070" h="660400">
                <a:moveTo>
                  <a:pt x="1245107" y="320039"/>
                </a:moveTo>
                <a:lnTo>
                  <a:pt x="1225296" y="320039"/>
                </a:lnTo>
                <a:lnTo>
                  <a:pt x="1225296" y="339851"/>
                </a:lnTo>
                <a:lnTo>
                  <a:pt x="1245107" y="339851"/>
                </a:lnTo>
                <a:lnTo>
                  <a:pt x="1245107" y="320039"/>
                </a:lnTo>
                <a:close/>
              </a:path>
              <a:path w="2592070" h="660400">
                <a:moveTo>
                  <a:pt x="1284731" y="320039"/>
                </a:moveTo>
                <a:lnTo>
                  <a:pt x="1264920" y="320039"/>
                </a:lnTo>
                <a:lnTo>
                  <a:pt x="1264920" y="339851"/>
                </a:lnTo>
                <a:lnTo>
                  <a:pt x="1284731" y="339851"/>
                </a:lnTo>
                <a:lnTo>
                  <a:pt x="1284731" y="320039"/>
                </a:lnTo>
                <a:close/>
              </a:path>
              <a:path w="2592070" h="660400">
                <a:moveTo>
                  <a:pt x="1324355" y="320039"/>
                </a:moveTo>
                <a:lnTo>
                  <a:pt x="1304544" y="320039"/>
                </a:lnTo>
                <a:lnTo>
                  <a:pt x="1304544" y="339851"/>
                </a:lnTo>
                <a:lnTo>
                  <a:pt x="1324355" y="339851"/>
                </a:lnTo>
                <a:lnTo>
                  <a:pt x="1324355" y="320039"/>
                </a:lnTo>
                <a:close/>
              </a:path>
              <a:path w="2592070" h="660400">
                <a:moveTo>
                  <a:pt x="1363979" y="320039"/>
                </a:moveTo>
                <a:lnTo>
                  <a:pt x="1344168" y="320039"/>
                </a:lnTo>
                <a:lnTo>
                  <a:pt x="1344168" y="339851"/>
                </a:lnTo>
                <a:lnTo>
                  <a:pt x="1363979" y="339851"/>
                </a:lnTo>
                <a:lnTo>
                  <a:pt x="1363979" y="320039"/>
                </a:lnTo>
                <a:close/>
              </a:path>
              <a:path w="2592070" h="660400">
                <a:moveTo>
                  <a:pt x="1403603" y="320039"/>
                </a:moveTo>
                <a:lnTo>
                  <a:pt x="1383792" y="320039"/>
                </a:lnTo>
                <a:lnTo>
                  <a:pt x="1383792" y="339851"/>
                </a:lnTo>
                <a:lnTo>
                  <a:pt x="1403603" y="339851"/>
                </a:lnTo>
                <a:lnTo>
                  <a:pt x="1403603" y="320039"/>
                </a:lnTo>
                <a:close/>
              </a:path>
              <a:path w="2592070" h="660400">
                <a:moveTo>
                  <a:pt x="1443227" y="320039"/>
                </a:moveTo>
                <a:lnTo>
                  <a:pt x="1423416" y="320039"/>
                </a:lnTo>
                <a:lnTo>
                  <a:pt x="1423416" y="339851"/>
                </a:lnTo>
                <a:lnTo>
                  <a:pt x="1443227" y="339851"/>
                </a:lnTo>
                <a:lnTo>
                  <a:pt x="1443227" y="320039"/>
                </a:lnTo>
                <a:close/>
              </a:path>
              <a:path w="2592070" h="660400">
                <a:moveTo>
                  <a:pt x="1482852" y="320039"/>
                </a:moveTo>
                <a:lnTo>
                  <a:pt x="1463040" y="320039"/>
                </a:lnTo>
                <a:lnTo>
                  <a:pt x="1463040" y="339851"/>
                </a:lnTo>
                <a:lnTo>
                  <a:pt x="1482852" y="339851"/>
                </a:lnTo>
                <a:lnTo>
                  <a:pt x="1482852" y="320039"/>
                </a:lnTo>
                <a:close/>
              </a:path>
              <a:path w="2592070" h="660400">
                <a:moveTo>
                  <a:pt x="1522476" y="320039"/>
                </a:moveTo>
                <a:lnTo>
                  <a:pt x="1502664" y="320039"/>
                </a:lnTo>
                <a:lnTo>
                  <a:pt x="1502664" y="339851"/>
                </a:lnTo>
                <a:lnTo>
                  <a:pt x="1522476" y="339851"/>
                </a:lnTo>
                <a:lnTo>
                  <a:pt x="1522476" y="320039"/>
                </a:lnTo>
                <a:close/>
              </a:path>
              <a:path w="2592070" h="660400">
                <a:moveTo>
                  <a:pt x="1562100" y="320039"/>
                </a:moveTo>
                <a:lnTo>
                  <a:pt x="1542287" y="320039"/>
                </a:lnTo>
                <a:lnTo>
                  <a:pt x="1542287" y="339851"/>
                </a:lnTo>
                <a:lnTo>
                  <a:pt x="1562100" y="339851"/>
                </a:lnTo>
                <a:lnTo>
                  <a:pt x="1562100" y="320039"/>
                </a:lnTo>
                <a:close/>
              </a:path>
              <a:path w="2592070" h="660400">
                <a:moveTo>
                  <a:pt x="1601724" y="320039"/>
                </a:moveTo>
                <a:lnTo>
                  <a:pt x="1581911" y="320039"/>
                </a:lnTo>
                <a:lnTo>
                  <a:pt x="1581911" y="339851"/>
                </a:lnTo>
                <a:lnTo>
                  <a:pt x="1601724" y="339851"/>
                </a:lnTo>
                <a:lnTo>
                  <a:pt x="1601724" y="320039"/>
                </a:lnTo>
                <a:close/>
              </a:path>
              <a:path w="2592070" h="660400">
                <a:moveTo>
                  <a:pt x="1641348" y="320039"/>
                </a:moveTo>
                <a:lnTo>
                  <a:pt x="1621535" y="320039"/>
                </a:lnTo>
                <a:lnTo>
                  <a:pt x="1621535" y="339851"/>
                </a:lnTo>
                <a:lnTo>
                  <a:pt x="1641348" y="339851"/>
                </a:lnTo>
                <a:lnTo>
                  <a:pt x="1641348" y="320039"/>
                </a:lnTo>
                <a:close/>
              </a:path>
              <a:path w="2592070" h="660400">
                <a:moveTo>
                  <a:pt x="1680972" y="320039"/>
                </a:moveTo>
                <a:lnTo>
                  <a:pt x="1661159" y="320039"/>
                </a:lnTo>
                <a:lnTo>
                  <a:pt x="1661159" y="339851"/>
                </a:lnTo>
                <a:lnTo>
                  <a:pt x="1680972" y="339851"/>
                </a:lnTo>
                <a:lnTo>
                  <a:pt x="1680972" y="320039"/>
                </a:lnTo>
                <a:close/>
              </a:path>
              <a:path w="2592070" h="660400">
                <a:moveTo>
                  <a:pt x="1720596" y="320039"/>
                </a:moveTo>
                <a:lnTo>
                  <a:pt x="1700783" y="320039"/>
                </a:lnTo>
                <a:lnTo>
                  <a:pt x="1700783" y="339851"/>
                </a:lnTo>
                <a:lnTo>
                  <a:pt x="1720596" y="339851"/>
                </a:lnTo>
                <a:lnTo>
                  <a:pt x="1720596" y="320039"/>
                </a:lnTo>
                <a:close/>
              </a:path>
              <a:path w="2592070" h="660400">
                <a:moveTo>
                  <a:pt x="1760220" y="320039"/>
                </a:moveTo>
                <a:lnTo>
                  <a:pt x="1740407" y="320039"/>
                </a:lnTo>
                <a:lnTo>
                  <a:pt x="1740407" y="339851"/>
                </a:lnTo>
                <a:lnTo>
                  <a:pt x="1760220" y="339851"/>
                </a:lnTo>
                <a:lnTo>
                  <a:pt x="1760220" y="320039"/>
                </a:lnTo>
                <a:close/>
              </a:path>
              <a:path w="2592070" h="660400">
                <a:moveTo>
                  <a:pt x="1799844" y="320039"/>
                </a:moveTo>
                <a:lnTo>
                  <a:pt x="1780031" y="320039"/>
                </a:lnTo>
                <a:lnTo>
                  <a:pt x="1780031" y="339851"/>
                </a:lnTo>
                <a:lnTo>
                  <a:pt x="1799844" y="339851"/>
                </a:lnTo>
                <a:lnTo>
                  <a:pt x="1799844" y="320039"/>
                </a:lnTo>
                <a:close/>
              </a:path>
              <a:path w="2592070" h="660400">
                <a:moveTo>
                  <a:pt x="1839468" y="320039"/>
                </a:moveTo>
                <a:lnTo>
                  <a:pt x="1819655" y="320039"/>
                </a:lnTo>
                <a:lnTo>
                  <a:pt x="1819655" y="339851"/>
                </a:lnTo>
                <a:lnTo>
                  <a:pt x="1839468" y="339851"/>
                </a:lnTo>
                <a:lnTo>
                  <a:pt x="1839468" y="320039"/>
                </a:lnTo>
                <a:close/>
              </a:path>
              <a:path w="2592070" h="660400">
                <a:moveTo>
                  <a:pt x="1879092" y="320039"/>
                </a:moveTo>
                <a:lnTo>
                  <a:pt x="1859279" y="320039"/>
                </a:lnTo>
                <a:lnTo>
                  <a:pt x="1859279" y="339851"/>
                </a:lnTo>
                <a:lnTo>
                  <a:pt x="1879092" y="339851"/>
                </a:lnTo>
                <a:lnTo>
                  <a:pt x="1879092" y="320039"/>
                </a:lnTo>
                <a:close/>
              </a:path>
              <a:path w="2592070" h="660400">
                <a:moveTo>
                  <a:pt x="1918716" y="320039"/>
                </a:moveTo>
                <a:lnTo>
                  <a:pt x="1898903" y="320039"/>
                </a:lnTo>
                <a:lnTo>
                  <a:pt x="1898903" y="339851"/>
                </a:lnTo>
                <a:lnTo>
                  <a:pt x="1918716" y="339851"/>
                </a:lnTo>
                <a:lnTo>
                  <a:pt x="1918716" y="320039"/>
                </a:lnTo>
                <a:close/>
              </a:path>
              <a:path w="2592070" h="660400">
                <a:moveTo>
                  <a:pt x="1958340" y="320039"/>
                </a:moveTo>
                <a:lnTo>
                  <a:pt x="1938527" y="320039"/>
                </a:lnTo>
                <a:lnTo>
                  <a:pt x="1938527" y="339851"/>
                </a:lnTo>
                <a:lnTo>
                  <a:pt x="1958340" y="339851"/>
                </a:lnTo>
                <a:lnTo>
                  <a:pt x="1958340" y="320039"/>
                </a:lnTo>
                <a:close/>
              </a:path>
              <a:path w="2592070" h="660400">
                <a:moveTo>
                  <a:pt x="1997964" y="320039"/>
                </a:moveTo>
                <a:lnTo>
                  <a:pt x="1978152" y="320039"/>
                </a:lnTo>
                <a:lnTo>
                  <a:pt x="1978152" y="339851"/>
                </a:lnTo>
                <a:lnTo>
                  <a:pt x="1997964" y="339851"/>
                </a:lnTo>
                <a:lnTo>
                  <a:pt x="1997964" y="320039"/>
                </a:lnTo>
                <a:close/>
              </a:path>
              <a:path w="2592070" h="660400">
                <a:moveTo>
                  <a:pt x="2037587" y="320039"/>
                </a:moveTo>
                <a:lnTo>
                  <a:pt x="2017776" y="320039"/>
                </a:lnTo>
                <a:lnTo>
                  <a:pt x="2017776" y="339851"/>
                </a:lnTo>
                <a:lnTo>
                  <a:pt x="2037587" y="339851"/>
                </a:lnTo>
                <a:lnTo>
                  <a:pt x="2037587" y="320039"/>
                </a:lnTo>
                <a:close/>
              </a:path>
              <a:path w="2592070" h="660400">
                <a:moveTo>
                  <a:pt x="2077211" y="320039"/>
                </a:moveTo>
                <a:lnTo>
                  <a:pt x="2057400" y="320039"/>
                </a:lnTo>
                <a:lnTo>
                  <a:pt x="2057400" y="339851"/>
                </a:lnTo>
                <a:lnTo>
                  <a:pt x="2077211" y="339851"/>
                </a:lnTo>
                <a:lnTo>
                  <a:pt x="2077211" y="320039"/>
                </a:lnTo>
                <a:close/>
              </a:path>
              <a:path w="2592070" h="660400">
                <a:moveTo>
                  <a:pt x="2116835" y="320039"/>
                </a:moveTo>
                <a:lnTo>
                  <a:pt x="2097024" y="320039"/>
                </a:lnTo>
                <a:lnTo>
                  <a:pt x="2097024" y="339851"/>
                </a:lnTo>
                <a:lnTo>
                  <a:pt x="2116835" y="339851"/>
                </a:lnTo>
                <a:lnTo>
                  <a:pt x="2116835" y="320039"/>
                </a:lnTo>
                <a:close/>
              </a:path>
              <a:path w="2592070" h="660400">
                <a:moveTo>
                  <a:pt x="2156459" y="320039"/>
                </a:moveTo>
                <a:lnTo>
                  <a:pt x="2136648" y="320039"/>
                </a:lnTo>
                <a:lnTo>
                  <a:pt x="2136648" y="339851"/>
                </a:lnTo>
                <a:lnTo>
                  <a:pt x="2156459" y="339851"/>
                </a:lnTo>
                <a:lnTo>
                  <a:pt x="2156459" y="320039"/>
                </a:lnTo>
                <a:close/>
              </a:path>
              <a:path w="2592070" h="660400">
                <a:moveTo>
                  <a:pt x="2196083" y="320039"/>
                </a:moveTo>
                <a:lnTo>
                  <a:pt x="2176272" y="320039"/>
                </a:lnTo>
                <a:lnTo>
                  <a:pt x="2176272" y="339851"/>
                </a:lnTo>
                <a:lnTo>
                  <a:pt x="2196083" y="339851"/>
                </a:lnTo>
                <a:lnTo>
                  <a:pt x="2196083" y="320039"/>
                </a:lnTo>
                <a:close/>
              </a:path>
              <a:path w="2592070" h="660400">
                <a:moveTo>
                  <a:pt x="2235707" y="320039"/>
                </a:moveTo>
                <a:lnTo>
                  <a:pt x="2215896" y="320039"/>
                </a:lnTo>
                <a:lnTo>
                  <a:pt x="2215896" y="339851"/>
                </a:lnTo>
                <a:lnTo>
                  <a:pt x="2235707" y="339851"/>
                </a:lnTo>
                <a:lnTo>
                  <a:pt x="2235707" y="320039"/>
                </a:lnTo>
                <a:close/>
              </a:path>
              <a:path w="2592070" h="660400">
                <a:moveTo>
                  <a:pt x="2275331" y="320039"/>
                </a:moveTo>
                <a:lnTo>
                  <a:pt x="2255520" y="320039"/>
                </a:lnTo>
                <a:lnTo>
                  <a:pt x="2255520" y="339851"/>
                </a:lnTo>
                <a:lnTo>
                  <a:pt x="2275331" y="339851"/>
                </a:lnTo>
                <a:lnTo>
                  <a:pt x="2275331" y="320039"/>
                </a:lnTo>
                <a:close/>
              </a:path>
              <a:path w="2592070" h="660400">
                <a:moveTo>
                  <a:pt x="2314955" y="320039"/>
                </a:moveTo>
                <a:lnTo>
                  <a:pt x="2295144" y="320039"/>
                </a:lnTo>
                <a:lnTo>
                  <a:pt x="2295144" y="339851"/>
                </a:lnTo>
                <a:lnTo>
                  <a:pt x="2314955" y="339851"/>
                </a:lnTo>
                <a:lnTo>
                  <a:pt x="2314955" y="320039"/>
                </a:lnTo>
                <a:close/>
              </a:path>
              <a:path w="2592070" h="660400">
                <a:moveTo>
                  <a:pt x="2354579" y="320039"/>
                </a:moveTo>
                <a:lnTo>
                  <a:pt x="2334768" y="320039"/>
                </a:lnTo>
                <a:lnTo>
                  <a:pt x="2334768" y="339851"/>
                </a:lnTo>
                <a:lnTo>
                  <a:pt x="2354579" y="339851"/>
                </a:lnTo>
                <a:lnTo>
                  <a:pt x="2354579" y="320039"/>
                </a:lnTo>
                <a:close/>
              </a:path>
              <a:path w="2592070" h="660400">
                <a:moveTo>
                  <a:pt x="2394204" y="320039"/>
                </a:moveTo>
                <a:lnTo>
                  <a:pt x="2374392" y="320039"/>
                </a:lnTo>
                <a:lnTo>
                  <a:pt x="2374392" y="339851"/>
                </a:lnTo>
                <a:lnTo>
                  <a:pt x="2394204" y="339851"/>
                </a:lnTo>
                <a:lnTo>
                  <a:pt x="2394204" y="320039"/>
                </a:lnTo>
                <a:close/>
              </a:path>
              <a:path w="2592070" h="660400">
                <a:moveTo>
                  <a:pt x="2433828" y="320039"/>
                </a:moveTo>
                <a:lnTo>
                  <a:pt x="2414016" y="320039"/>
                </a:lnTo>
                <a:lnTo>
                  <a:pt x="2414016" y="339851"/>
                </a:lnTo>
                <a:lnTo>
                  <a:pt x="2433828" y="339851"/>
                </a:lnTo>
                <a:lnTo>
                  <a:pt x="2433828" y="320039"/>
                </a:lnTo>
                <a:close/>
              </a:path>
              <a:path w="2592070" h="660400">
                <a:moveTo>
                  <a:pt x="2473452" y="320039"/>
                </a:moveTo>
                <a:lnTo>
                  <a:pt x="2453640" y="320039"/>
                </a:lnTo>
                <a:lnTo>
                  <a:pt x="2453640" y="339851"/>
                </a:lnTo>
                <a:lnTo>
                  <a:pt x="2473452" y="339851"/>
                </a:lnTo>
                <a:lnTo>
                  <a:pt x="2473452" y="320039"/>
                </a:lnTo>
                <a:close/>
              </a:path>
              <a:path w="2592070" h="660400">
                <a:moveTo>
                  <a:pt x="2513076" y="320039"/>
                </a:moveTo>
                <a:lnTo>
                  <a:pt x="2493264" y="320039"/>
                </a:lnTo>
                <a:lnTo>
                  <a:pt x="2493264" y="339851"/>
                </a:lnTo>
                <a:lnTo>
                  <a:pt x="2513076" y="339851"/>
                </a:lnTo>
                <a:lnTo>
                  <a:pt x="2513076" y="320039"/>
                </a:lnTo>
                <a:close/>
              </a:path>
              <a:path w="2592070" h="660400">
                <a:moveTo>
                  <a:pt x="2526029" y="329945"/>
                </a:moveTo>
                <a:lnTo>
                  <a:pt x="2526029" y="346709"/>
                </a:lnTo>
                <a:lnTo>
                  <a:pt x="2545842" y="346709"/>
                </a:lnTo>
                <a:lnTo>
                  <a:pt x="2545842" y="339851"/>
                </a:lnTo>
                <a:lnTo>
                  <a:pt x="2532887" y="339851"/>
                </a:lnTo>
                <a:lnTo>
                  <a:pt x="2532887" y="336803"/>
                </a:lnTo>
                <a:lnTo>
                  <a:pt x="2526029" y="329945"/>
                </a:lnTo>
                <a:close/>
              </a:path>
              <a:path w="2592070" h="660400">
                <a:moveTo>
                  <a:pt x="2532887" y="336803"/>
                </a:moveTo>
                <a:lnTo>
                  <a:pt x="2532887" y="339851"/>
                </a:lnTo>
                <a:lnTo>
                  <a:pt x="2535935" y="339851"/>
                </a:lnTo>
                <a:lnTo>
                  <a:pt x="2532887" y="336803"/>
                </a:lnTo>
                <a:close/>
              </a:path>
              <a:path w="2592070" h="660400">
                <a:moveTo>
                  <a:pt x="2541397" y="320039"/>
                </a:moveTo>
                <a:lnTo>
                  <a:pt x="2532887" y="320039"/>
                </a:lnTo>
                <a:lnTo>
                  <a:pt x="2532887" y="336803"/>
                </a:lnTo>
                <a:lnTo>
                  <a:pt x="2535935" y="339851"/>
                </a:lnTo>
                <a:lnTo>
                  <a:pt x="2545842" y="339851"/>
                </a:lnTo>
                <a:lnTo>
                  <a:pt x="2545842" y="324484"/>
                </a:lnTo>
                <a:lnTo>
                  <a:pt x="2541397" y="320039"/>
                </a:lnTo>
                <a:close/>
              </a:path>
              <a:path w="2592070" h="660400">
                <a:moveTo>
                  <a:pt x="2545842" y="366521"/>
                </a:moveTo>
                <a:lnTo>
                  <a:pt x="2526029" y="366521"/>
                </a:lnTo>
                <a:lnTo>
                  <a:pt x="2526029" y="386333"/>
                </a:lnTo>
                <a:lnTo>
                  <a:pt x="2545842" y="386333"/>
                </a:lnTo>
                <a:lnTo>
                  <a:pt x="2545842" y="366521"/>
                </a:lnTo>
                <a:close/>
              </a:path>
              <a:path w="2592070" h="660400">
                <a:moveTo>
                  <a:pt x="2545842" y="406145"/>
                </a:moveTo>
                <a:lnTo>
                  <a:pt x="2526029" y="406145"/>
                </a:lnTo>
                <a:lnTo>
                  <a:pt x="2526029" y="425957"/>
                </a:lnTo>
                <a:lnTo>
                  <a:pt x="2545842" y="425957"/>
                </a:lnTo>
                <a:lnTo>
                  <a:pt x="2545842" y="406145"/>
                </a:lnTo>
                <a:close/>
              </a:path>
              <a:path w="2592070" h="660400">
                <a:moveTo>
                  <a:pt x="2545842" y="445769"/>
                </a:moveTo>
                <a:lnTo>
                  <a:pt x="2526029" y="445769"/>
                </a:lnTo>
                <a:lnTo>
                  <a:pt x="2526029" y="465581"/>
                </a:lnTo>
                <a:lnTo>
                  <a:pt x="2545842" y="465581"/>
                </a:lnTo>
                <a:lnTo>
                  <a:pt x="2545842" y="445769"/>
                </a:lnTo>
                <a:close/>
              </a:path>
              <a:path w="2592070" h="660400">
                <a:moveTo>
                  <a:pt x="2545842" y="485406"/>
                </a:moveTo>
                <a:lnTo>
                  <a:pt x="2526029" y="485406"/>
                </a:lnTo>
                <a:lnTo>
                  <a:pt x="2526029" y="505218"/>
                </a:lnTo>
                <a:lnTo>
                  <a:pt x="2545842" y="505218"/>
                </a:lnTo>
                <a:lnTo>
                  <a:pt x="2545842" y="485406"/>
                </a:lnTo>
                <a:close/>
              </a:path>
              <a:path w="2592070" h="660400">
                <a:moveTo>
                  <a:pt x="2545842" y="525030"/>
                </a:moveTo>
                <a:lnTo>
                  <a:pt x="2526029" y="525030"/>
                </a:lnTo>
                <a:lnTo>
                  <a:pt x="2526029" y="544842"/>
                </a:lnTo>
                <a:lnTo>
                  <a:pt x="2545842" y="544842"/>
                </a:lnTo>
                <a:lnTo>
                  <a:pt x="2545842" y="525030"/>
                </a:lnTo>
                <a:close/>
              </a:path>
              <a:path w="2592070" h="660400">
                <a:moveTo>
                  <a:pt x="2491231" y="552729"/>
                </a:moveTo>
                <a:lnTo>
                  <a:pt x="2486532" y="555485"/>
                </a:lnTo>
                <a:lnTo>
                  <a:pt x="2481706" y="558241"/>
                </a:lnTo>
                <a:lnTo>
                  <a:pt x="2480182" y="564311"/>
                </a:lnTo>
                <a:lnTo>
                  <a:pt x="2482977" y="569036"/>
                </a:lnTo>
                <a:lnTo>
                  <a:pt x="2535935" y="659904"/>
                </a:lnTo>
                <a:lnTo>
                  <a:pt x="2550302" y="635253"/>
                </a:lnTo>
                <a:lnTo>
                  <a:pt x="2527427" y="635253"/>
                </a:lnTo>
                <a:lnTo>
                  <a:pt x="2533938" y="624090"/>
                </a:lnTo>
                <a:lnTo>
                  <a:pt x="2526029" y="624090"/>
                </a:lnTo>
                <a:lnTo>
                  <a:pt x="2526029" y="604278"/>
                </a:lnTo>
                <a:lnTo>
                  <a:pt x="2526376" y="604278"/>
                </a:lnTo>
                <a:lnTo>
                  <a:pt x="2499995" y="559053"/>
                </a:lnTo>
                <a:lnTo>
                  <a:pt x="2497328" y="554329"/>
                </a:lnTo>
                <a:lnTo>
                  <a:pt x="2491231" y="552729"/>
                </a:lnTo>
                <a:close/>
              </a:path>
              <a:path w="2592070" h="660400">
                <a:moveTo>
                  <a:pt x="2535935" y="620667"/>
                </a:moveTo>
                <a:lnTo>
                  <a:pt x="2527427" y="635253"/>
                </a:lnTo>
                <a:lnTo>
                  <a:pt x="2544445" y="635253"/>
                </a:lnTo>
                <a:lnTo>
                  <a:pt x="2535935" y="620667"/>
                </a:lnTo>
                <a:close/>
              </a:path>
              <a:path w="2592070" h="660400">
                <a:moveTo>
                  <a:pt x="2580640" y="552729"/>
                </a:moveTo>
                <a:lnTo>
                  <a:pt x="2574544" y="554329"/>
                </a:lnTo>
                <a:lnTo>
                  <a:pt x="2571877" y="559053"/>
                </a:lnTo>
                <a:lnTo>
                  <a:pt x="2535935" y="620667"/>
                </a:lnTo>
                <a:lnTo>
                  <a:pt x="2544445" y="635253"/>
                </a:lnTo>
                <a:lnTo>
                  <a:pt x="2550302" y="635253"/>
                </a:lnTo>
                <a:lnTo>
                  <a:pt x="2556808" y="624090"/>
                </a:lnTo>
                <a:lnTo>
                  <a:pt x="2545842" y="624090"/>
                </a:lnTo>
                <a:lnTo>
                  <a:pt x="2545842" y="604278"/>
                </a:lnTo>
                <a:lnTo>
                  <a:pt x="2568355" y="604278"/>
                </a:lnTo>
                <a:lnTo>
                  <a:pt x="2588895" y="569036"/>
                </a:lnTo>
                <a:lnTo>
                  <a:pt x="2591689" y="564311"/>
                </a:lnTo>
                <a:lnTo>
                  <a:pt x="2590037" y="558241"/>
                </a:lnTo>
                <a:lnTo>
                  <a:pt x="2580640" y="552729"/>
                </a:lnTo>
                <a:close/>
              </a:path>
              <a:path w="2592070" h="660400">
                <a:moveTo>
                  <a:pt x="2526376" y="604278"/>
                </a:moveTo>
                <a:lnTo>
                  <a:pt x="2526029" y="604278"/>
                </a:lnTo>
                <a:lnTo>
                  <a:pt x="2526029" y="624090"/>
                </a:lnTo>
                <a:lnTo>
                  <a:pt x="2533938" y="624090"/>
                </a:lnTo>
                <a:lnTo>
                  <a:pt x="2535935" y="620667"/>
                </a:lnTo>
                <a:lnTo>
                  <a:pt x="2526376" y="604278"/>
                </a:lnTo>
                <a:close/>
              </a:path>
              <a:path w="2592070" h="660400">
                <a:moveTo>
                  <a:pt x="2568355" y="604278"/>
                </a:moveTo>
                <a:lnTo>
                  <a:pt x="2545842" y="604278"/>
                </a:lnTo>
                <a:lnTo>
                  <a:pt x="2545842" y="624090"/>
                </a:lnTo>
                <a:lnTo>
                  <a:pt x="2556808" y="624090"/>
                </a:lnTo>
                <a:lnTo>
                  <a:pt x="2568355" y="604278"/>
                </a:lnTo>
                <a:close/>
              </a:path>
              <a:path w="2592070" h="660400">
                <a:moveTo>
                  <a:pt x="2545495" y="604278"/>
                </a:moveTo>
                <a:lnTo>
                  <a:pt x="2526376" y="604278"/>
                </a:lnTo>
                <a:lnTo>
                  <a:pt x="2535935" y="620667"/>
                </a:lnTo>
                <a:lnTo>
                  <a:pt x="2545495" y="604278"/>
                </a:lnTo>
                <a:close/>
              </a:path>
              <a:path w="2592070" h="660400">
                <a:moveTo>
                  <a:pt x="2545842" y="564654"/>
                </a:moveTo>
                <a:lnTo>
                  <a:pt x="2526029" y="564654"/>
                </a:lnTo>
                <a:lnTo>
                  <a:pt x="2526029" y="584466"/>
                </a:lnTo>
                <a:lnTo>
                  <a:pt x="2545842" y="584466"/>
                </a:lnTo>
                <a:lnTo>
                  <a:pt x="2545842" y="564654"/>
                </a:lnTo>
                <a:close/>
              </a:path>
            </a:pathLst>
          </a:custGeom>
          <a:solidFill>
            <a:srgbClr val="0078D6"/>
          </a:solidFill>
        </p:spPr>
        <p:txBody>
          <a:bodyPr wrap="square" lIns="0" tIns="0" rIns="0" bIns="0" rtlCol="0"/>
          <a:lstStyle/>
          <a:p>
            <a:endParaRPr/>
          </a:p>
        </p:txBody>
      </p:sp>
      <p:sp>
        <p:nvSpPr>
          <p:cNvPr id="38" name="object 38"/>
          <p:cNvSpPr/>
          <p:nvPr/>
        </p:nvSpPr>
        <p:spPr>
          <a:xfrm>
            <a:off x="6630923" y="5109209"/>
            <a:ext cx="3607435" cy="660400"/>
          </a:xfrm>
          <a:custGeom>
            <a:avLst/>
            <a:gdLst/>
            <a:ahLst/>
            <a:cxnLst/>
            <a:rect l="l" t="t" r="r" b="b"/>
            <a:pathLst>
              <a:path w="3607434" h="660400">
                <a:moveTo>
                  <a:pt x="19811" y="0"/>
                </a:moveTo>
                <a:lnTo>
                  <a:pt x="0" y="0"/>
                </a:lnTo>
                <a:lnTo>
                  <a:pt x="0" y="19812"/>
                </a:lnTo>
                <a:lnTo>
                  <a:pt x="19811" y="19812"/>
                </a:lnTo>
                <a:lnTo>
                  <a:pt x="19811" y="0"/>
                </a:lnTo>
                <a:close/>
              </a:path>
              <a:path w="3607434" h="660400">
                <a:moveTo>
                  <a:pt x="19811" y="39623"/>
                </a:moveTo>
                <a:lnTo>
                  <a:pt x="0" y="39623"/>
                </a:lnTo>
                <a:lnTo>
                  <a:pt x="0" y="59435"/>
                </a:lnTo>
                <a:lnTo>
                  <a:pt x="19811" y="59435"/>
                </a:lnTo>
                <a:lnTo>
                  <a:pt x="19811" y="39623"/>
                </a:lnTo>
                <a:close/>
              </a:path>
              <a:path w="3607434" h="660400">
                <a:moveTo>
                  <a:pt x="19811" y="79247"/>
                </a:moveTo>
                <a:lnTo>
                  <a:pt x="0" y="79247"/>
                </a:lnTo>
                <a:lnTo>
                  <a:pt x="0" y="99059"/>
                </a:lnTo>
                <a:lnTo>
                  <a:pt x="19811" y="99059"/>
                </a:lnTo>
                <a:lnTo>
                  <a:pt x="19811" y="79247"/>
                </a:lnTo>
                <a:close/>
              </a:path>
              <a:path w="3607434" h="660400">
                <a:moveTo>
                  <a:pt x="19811" y="118871"/>
                </a:moveTo>
                <a:lnTo>
                  <a:pt x="0" y="118871"/>
                </a:lnTo>
                <a:lnTo>
                  <a:pt x="0" y="138683"/>
                </a:lnTo>
                <a:lnTo>
                  <a:pt x="19811" y="138683"/>
                </a:lnTo>
                <a:lnTo>
                  <a:pt x="19811" y="118871"/>
                </a:lnTo>
                <a:close/>
              </a:path>
              <a:path w="3607434" h="660400">
                <a:moveTo>
                  <a:pt x="19811" y="158495"/>
                </a:moveTo>
                <a:lnTo>
                  <a:pt x="0" y="158495"/>
                </a:lnTo>
                <a:lnTo>
                  <a:pt x="0" y="178307"/>
                </a:lnTo>
                <a:lnTo>
                  <a:pt x="19811" y="178307"/>
                </a:lnTo>
                <a:lnTo>
                  <a:pt x="19811" y="158495"/>
                </a:lnTo>
                <a:close/>
              </a:path>
              <a:path w="3607434" h="660400">
                <a:moveTo>
                  <a:pt x="19811" y="198119"/>
                </a:moveTo>
                <a:lnTo>
                  <a:pt x="0" y="198119"/>
                </a:lnTo>
                <a:lnTo>
                  <a:pt x="0" y="217931"/>
                </a:lnTo>
                <a:lnTo>
                  <a:pt x="19811" y="217931"/>
                </a:lnTo>
                <a:lnTo>
                  <a:pt x="19811" y="198119"/>
                </a:lnTo>
                <a:close/>
              </a:path>
              <a:path w="3607434" h="660400">
                <a:moveTo>
                  <a:pt x="19811" y="237743"/>
                </a:moveTo>
                <a:lnTo>
                  <a:pt x="0" y="237743"/>
                </a:lnTo>
                <a:lnTo>
                  <a:pt x="0" y="257555"/>
                </a:lnTo>
                <a:lnTo>
                  <a:pt x="19811" y="257555"/>
                </a:lnTo>
                <a:lnTo>
                  <a:pt x="19811" y="237743"/>
                </a:lnTo>
                <a:close/>
              </a:path>
              <a:path w="3607434" h="660400">
                <a:moveTo>
                  <a:pt x="19811" y="277367"/>
                </a:moveTo>
                <a:lnTo>
                  <a:pt x="0" y="277367"/>
                </a:lnTo>
                <a:lnTo>
                  <a:pt x="0" y="297179"/>
                </a:lnTo>
                <a:lnTo>
                  <a:pt x="19811" y="297179"/>
                </a:lnTo>
                <a:lnTo>
                  <a:pt x="19811" y="277367"/>
                </a:lnTo>
                <a:close/>
              </a:path>
              <a:path w="3607434" h="660400">
                <a:moveTo>
                  <a:pt x="19811" y="316991"/>
                </a:moveTo>
                <a:lnTo>
                  <a:pt x="0" y="316991"/>
                </a:lnTo>
                <a:lnTo>
                  <a:pt x="0" y="335406"/>
                </a:lnTo>
                <a:lnTo>
                  <a:pt x="4445" y="339851"/>
                </a:lnTo>
                <a:lnTo>
                  <a:pt x="16764" y="339851"/>
                </a:lnTo>
                <a:lnTo>
                  <a:pt x="16764" y="326898"/>
                </a:lnTo>
                <a:lnTo>
                  <a:pt x="9905" y="320039"/>
                </a:lnTo>
                <a:lnTo>
                  <a:pt x="19811" y="320039"/>
                </a:lnTo>
                <a:lnTo>
                  <a:pt x="19811" y="316991"/>
                </a:lnTo>
                <a:close/>
              </a:path>
              <a:path w="3607434" h="660400">
                <a:moveTo>
                  <a:pt x="19811" y="320039"/>
                </a:moveTo>
                <a:lnTo>
                  <a:pt x="16764" y="320039"/>
                </a:lnTo>
                <a:lnTo>
                  <a:pt x="16764" y="326898"/>
                </a:lnTo>
                <a:lnTo>
                  <a:pt x="19811" y="329945"/>
                </a:lnTo>
                <a:lnTo>
                  <a:pt x="19811" y="320039"/>
                </a:lnTo>
                <a:close/>
              </a:path>
              <a:path w="3607434" h="660400">
                <a:moveTo>
                  <a:pt x="16764" y="320039"/>
                </a:moveTo>
                <a:lnTo>
                  <a:pt x="9905" y="320039"/>
                </a:lnTo>
                <a:lnTo>
                  <a:pt x="16764" y="326898"/>
                </a:lnTo>
                <a:lnTo>
                  <a:pt x="16764" y="320039"/>
                </a:lnTo>
                <a:close/>
              </a:path>
              <a:path w="3607434" h="660400">
                <a:moveTo>
                  <a:pt x="56387" y="320039"/>
                </a:moveTo>
                <a:lnTo>
                  <a:pt x="36575" y="320039"/>
                </a:lnTo>
                <a:lnTo>
                  <a:pt x="36575" y="339851"/>
                </a:lnTo>
                <a:lnTo>
                  <a:pt x="56387" y="339851"/>
                </a:lnTo>
                <a:lnTo>
                  <a:pt x="56387" y="320039"/>
                </a:lnTo>
                <a:close/>
              </a:path>
              <a:path w="3607434" h="660400">
                <a:moveTo>
                  <a:pt x="96011" y="320039"/>
                </a:moveTo>
                <a:lnTo>
                  <a:pt x="76200" y="320039"/>
                </a:lnTo>
                <a:lnTo>
                  <a:pt x="76200" y="339851"/>
                </a:lnTo>
                <a:lnTo>
                  <a:pt x="96011" y="339851"/>
                </a:lnTo>
                <a:lnTo>
                  <a:pt x="96011" y="320039"/>
                </a:lnTo>
                <a:close/>
              </a:path>
              <a:path w="3607434" h="660400">
                <a:moveTo>
                  <a:pt x="135635" y="320039"/>
                </a:moveTo>
                <a:lnTo>
                  <a:pt x="115824" y="320039"/>
                </a:lnTo>
                <a:lnTo>
                  <a:pt x="115824" y="339851"/>
                </a:lnTo>
                <a:lnTo>
                  <a:pt x="135635" y="339851"/>
                </a:lnTo>
                <a:lnTo>
                  <a:pt x="135635" y="320039"/>
                </a:lnTo>
                <a:close/>
              </a:path>
              <a:path w="3607434" h="660400">
                <a:moveTo>
                  <a:pt x="175259" y="320039"/>
                </a:moveTo>
                <a:lnTo>
                  <a:pt x="155448" y="320039"/>
                </a:lnTo>
                <a:lnTo>
                  <a:pt x="155448" y="339851"/>
                </a:lnTo>
                <a:lnTo>
                  <a:pt x="175259" y="339851"/>
                </a:lnTo>
                <a:lnTo>
                  <a:pt x="175259" y="320039"/>
                </a:lnTo>
                <a:close/>
              </a:path>
              <a:path w="3607434" h="660400">
                <a:moveTo>
                  <a:pt x="214883" y="320039"/>
                </a:moveTo>
                <a:lnTo>
                  <a:pt x="195072" y="320039"/>
                </a:lnTo>
                <a:lnTo>
                  <a:pt x="195072" y="339851"/>
                </a:lnTo>
                <a:lnTo>
                  <a:pt x="214883" y="339851"/>
                </a:lnTo>
                <a:lnTo>
                  <a:pt x="214883" y="320039"/>
                </a:lnTo>
                <a:close/>
              </a:path>
              <a:path w="3607434" h="660400">
                <a:moveTo>
                  <a:pt x="254507" y="320039"/>
                </a:moveTo>
                <a:lnTo>
                  <a:pt x="234696" y="320039"/>
                </a:lnTo>
                <a:lnTo>
                  <a:pt x="234696" y="339851"/>
                </a:lnTo>
                <a:lnTo>
                  <a:pt x="254507" y="339851"/>
                </a:lnTo>
                <a:lnTo>
                  <a:pt x="254507" y="320039"/>
                </a:lnTo>
                <a:close/>
              </a:path>
              <a:path w="3607434" h="660400">
                <a:moveTo>
                  <a:pt x="294131" y="320039"/>
                </a:moveTo>
                <a:lnTo>
                  <a:pt x="274320" y="320039"/>
                </a:lnTo>
                <a:lnTo>
                  <a:pt x="274320" y="339851"/>
                </a:lnTo>
                <a:lnTo>
                  <a:pt x="294131" y="339851"/>
                </a:lnTo>
                <a:lnTo>
                  <a:pt x="294131" y="320039"/>
                </a:lnTo>
                <a:close/>
              </a:path>
              <a:path w="3607434" h="660400">
                <a:moveTo>
                  <a:pt x="333755" y="320039"/>
                </a:moveTo>
                <a:lnTo>
                  <a:pt x="313944" y="320039"/>
                </a:lnTo>
                <a:lnTo>
                  <a:pt x="313944" y="339851"/>
                </a:lnTo>
                <a:lnTo>
                  <a:pt x="333755" y="339851"/>
                </a:lnTo>
                <a:lnTo>
                  <a:pt x="333755" y="320039"/>
                </a:lnTo>
                <a:close/>
              </a:path>
              <a:path w="3607434" h="660400">
                <a:moveTo>
                  <a:pt x="373379" y="320039"/>
                </a:moveTo>
                <a:lnTo>
                  <a:pt x="353568" y="320039"/>
                </a:lnTo>
                <a:lnTo>
                  <a:pt x="353568" y="339851"/>
                </a:lnTo>
                <a:lnTo>
                  <a:pt x="373379" y="339851"/>
                </a:lnTo>
                <a:lnTo>
                  <a:pt x="373379" y="320039"/>
                </a:lnTo>
                <a:close/>
              </a:path>
              <a:path w="3607434" h="660400">
                <a:moveTo>
                  <a:pt x="413003" y="320039"/>
                </a:moveTo>
                <a:lnTo>
                  <a:pt x="393192" y="320039"/>
                </a:lnTo>
                <a:lnTo>
                  <a:pt x="393192" y="339851"/>
                </a:lnTo>
                <a:lnTo>
                  <a:pt x="413003" y="339851"/>
                </a:lnTo>
                <a:lnTo>
                  <a:pt x="413003" y="320039"/>
                </a:lnTo>
                <a:close/>
              </a:path>
              <a:path w="3607434" h="660400">
                <a:moveTo>
                  <a:pt x="452627" y="320039"/>
                </a:moveTo>
                <a:lnTo>
                  <a:pt x="432816" y="320039"/>
                </a:lnTo>
                <a:lnTo>
                  <a:pt x="432816" y="339851"/>
                </a:lnTo>
                <a:lnTo>
                  <a:pt x="452627" y="339851"/>
                </a:lnTo>
                <a:lnTo>
                  <a:pt x="452627" y="320039"/>
                </a:lnTo>
                <a:close/>
              </a:path>
              <a:path w="3607434" h="660400">
                <a:moveTo>
                  <a:pt x="492251" y="320039"/>
                </a:moveTo>
                <a:lnTo>
                  <a:pt x="472440" y="320039"/>
                </a:lnTo>
                <a:lnTo>
                  <a:pt x="472440" y="339851"/>
                </a:lnTo>
                <a:lnTo>
                  <a:pt x="492251" y="339851"/>
                </a:lnTo>
                <a:lnTo>
                  <a:pt x="492251" y="320039"/>
                </a:lnTo>
                <a:close/>
              </a:path>
              <a:path w="3607434" h="660400">
                <a:moveTo>
                  <a:pt x="531876" y="320039"/>
                </a:moveTo>
                <a:lnTo>
                  <a:pt x="512064" y="320039"/>
                </a:lnTo>
                <a:lnTo>
                  <a:pt x="512064" y="339851"/>
                </a:lnTo>
                <a:lnTo>
                  <a:pt x="531876" y="339851"/>
                </a:lnTo>
                <a:lnTo>
                  <a:pt x="531876" y="320039"/>
                </a:lnTo>
                <a:close/>
              </a:path>
              <a:path w="3607434" h="660400">
                <a:moveTo>
                  <a:pt x="571500" y="320039"/>
                </a:moveTo>
                <a:lnTo>
                  <a:pt x="551687" y="320039"/>
                </a:lnTo>
                <a:lnTo>
                  <a:pt x="551687" y="339851"/>
                </a:lnTo>
                <a:lnTo>
                  <a:pt x="571500" y="339851"/>
                </a:lnTo>
                <a:lnTo>
                  <a:pt x="571500" y="320039"/>
                </a:lnTo>
                <a:close/>
              </a:path>
              <a:path w="3607434" h="660400">
                <a:moveTo>
                  <a:pt x="611124" y="320039"/>
                </a:moveTo>
                <a:lnTo>
                  <a:pt x="591311" y="320039"/>
                </a:lnTo>
                <a:lnTo>
                  <a:pt x="591311" y="339851"/>
                </a:lnTo>
                <a:lnTo>
                  <a:pt x="611124" y="339851"/>
                </a:lnTo>
                <a:lnTo>
                  <a:pt x="611124" y="320039"/>
                </a:lnTo>
                <a:close/>
              </a:path>
              <a:path w="3607434" h="660400">
                <a:moveTo>
                  <a:pt x="650748" y="320039"/>
                </a:moveTo>
                <a:lnTo>
                  <a:pt x="630935" y="320039"/>
                </a:lnTo>
                <a:lnTo>
                  <a:pt x="630935" y="339851"/>
                </a:lnTo>
                <a:lnTo>
                  <a:pt x="650748" y="339851"/>
                </a:lnTo>
                <a:lnTo>
                  <a:pt x="650748" y="320039"/>
                </a:lnTo>
                <a:close/>
              </a:path>
              <a:path w="3607434" h="660400">
                <a:moveTo>
                  <a:pt x="690372" y="320039"/>
                </a:moveTo>
                <a:lnTo>
                  <a:pt x="670559" y="320039"/>
                </a:lnTo>
                <a:lnTo>
                  <a:pt x="670559" y="339851"/>
                </a:lnTo>
                <a:lnTo>
                  <a:pt x="690372" y="339851"/>
                </a:lnTo>
                <a:lnTo>
                  <a:pt x="690372" y="320039"/>
                </a:lnTo>
                <a:close/>
              </a:path>
              <a:path w="3607434" h="660400">
                <a:moveTo>
                  <a:pt x="729996" y="320039"/>
                </a:moveTo>
                <a:lnTo>
                  <a:pt x="710183" y="320039"/>
                </a:lnTo>
                <a:lnTo>
                  <a:pt x="710183" y="339851"/>
                </a:lnTo>
                <a:lnTo>
                  <a:pt x="729996" y="339851"/>
                </a:lnTo>
                <a:lnTo>
                  <a:pt x="729996" y="320039"/>
                </a:lnTo>
                <a:close/>
              </a:path>
              <a:path w="3607434" h="660400">
                <a:moveTo>
                  <a:pt x="769620" y="320039"/>
                </a:moveTo>
                <a:lnTo>
                  <a:pt x="749807" y="320039"/>
                </a:lnTo>
                <a:lnTo>
                  <a:pt x="749807" y="339851"/>
                </a:lnTo>
                <a:lnTo>
                  <a:pt x="769620" y="339851"/>
                </a:lnTo>
                <a:lnTo>
                  <a:pt x="769620" y="320039"/>
                </a:lnTo>
                <a:close/>
              </a:path>
              <a:path w="3607434" h="660400">
                <a:moveTo>
                  <a:pt x="809244" y="320039"/>
                </a:moveTo>
                <a:lnTo>
                  <a:pt x="789431" y="320039"/>
                </a:lnTo>
                <a:lnTo>
                  <a:pt x="789431" y="339851"/>
                </a:lnTo>
                <a:lnTo>
                  <a:pt x="809244" y="339851"/>
                </a:lnTo>
                <a:lnTo>
                  <a:pt x="809244" y="320039"/>
                </a:lnTo>
                <a:close/>
              </a:path>
              <a:path w="3607434" h="660400">
                <a:moveTo>
                  <a:pt x="848868" y="320039"/>
                </a:moveTo>
                <a:lnTo>
                  <a:pt x="829055" y="320039"/>
                </a:lnTo>
                <a:lnTo>
                  <a:pt x="829055" y="339851"/>
                </a:lnTo>
                <a:lnTo>
                  <a:pt x="848868" y="339851"/>
                </a:lnTo>
                <a:lnTo>
                  <a:pt x="848868" y="320039"/>
                </a:lnTo>
                <a:close/>
              </a:path>
              <a:path w="3607434" h="660400">
                <a:moveTo>
                  <a:pt x="888492" y="320039"/>
                </a:moveTo>
                <a:lnTo>
                  <a:pt x="868679" y="320039"/>
                </a:lnTo>
                <a:lnTo>
                  <a:pt x="868679" y="339851"/>
                </a:lnTo>
                <a:lnTo>
                  <a:pt x="888492" y="339851"/>
                </a:lnTo>
                <a:lnTo>
                  <a:pt x="888492" y="320039"/>
                </a:lnTo>
                <a:close/>
              </a:path>
              <a:path w="3607434" h="660400">
                <a:moveTo>
                  <a:pt x="928116" y="320039"/>
                </a:moveTo>
                <a:lnTo>
                  <a:pt x="908303" y="320039"/>
                </a:lnTo>
                <a:lnTo>
                  <a:pt x="908303" y="339851"/>
                </a:lnTo>
                <a:lnTo>
                  <a:pt x="928116" y="339851"/>
                </a:lnTo>
                <a:lnTo>
                  <a:pt x="928116" y="320039"/>
                </a:lnTo>
                <a:close/>
              </a:path>
              <a:path w="3607434" h="660400">
                <a:moveTo>
                  <a:pt x="967740" y="320039"/>
                </a:moveTo>
                <a:lnTo>
                  <a:pt x="947927" y="320039"/>
                </a:lnTo>
                <a:lnTo>
                  <a:pt x="947927" y="339851"/>
                </a:lnTo>
                <a:lnTo>
                  <a:pt x="967740" y="339851"/>
                </a:lnTo>
                <a:lnTo>
                  <a:pt x="967740" y="320039"/>
                </a:lnTo>
                <a:close/>
              </a:path>
              <a:path w="3607434" h="660400">
                <a:moveTo>
                  <a:pt x="1007364" y="320039"/>
                </a:moveTo>
                <a:lnTo>
                  <a:pt x="987551" y="320039"/>
                </a:lnTo>
                <a:lnTo>
                  <a:pt x="987551" y="339851"/>
                </a:lnTo>
                <a:lnTo>
                  <a:pt x="1007364" y="339851"/>
                </a:lnTo>
                <a:lnTo>
                  <a:pt x="1007364" y="320039"/>
                </a:lnTo>
                <a:close/>
              </a:path>
              <a:path w="3607434" h="660400">
                <a:moveTo>
                  <a:pt x="1046987" y="320039"/>
                </a:moveTo>
                <a:lnTo>
                  <a:pt x="1027176" y="320039"/>
                </a:lnTo>
                <a:lnTo>
                  <a:pt x="1027176" y="339851"/>
                </a:lnTo>
                <a:lnTo>
                  <a:pt x="1046987" y="339851"/>
                </a:lnTo>
                <a:lnTo>
                  <a:pt x="1046987" y="320039"/>
                </a:lnTo>
                <a:close/>
              </a:path>
              <a:path w="3607434" h="660400">
                <a:moveTo>
                  <a:pt x="1086611" y="320039"/>
                </a:moveTo>
                <a:lnTo>
                  <a:pt x="1066800" y="320039"/>
                </a:lnTo>
                <a:lnTo>
                  <a:pt x="1066800" y="339851"/>
                </a:lnTo>
                <a:lnTo>
                  <a:pt x="1086611" y="339851"/>
                </a:lnTo>
                <a:lnTo>
                  <a:pt x="1086611" y="320039"/>
                </a:lnTo>
                <a:close/>
              </a:path>
              <a:path w="3607434" h="660400">
                <a:moveTo>
                  <a:pt x="1126235" y="320039"/>
                </a:moveTo>
                <a:lnTo>
                  <a:pt x="1106424" y="320039"/>
                </a:lnTo>
                <a:lnTo>
                  <a:pt x="1106424" y="339851"/>
                </a:lnTo>
                <a:lnTo>
                  <a:pt x="1126235" y="339851"/>
                </a:lnTo>
                <a:lnTo>
                  <a:pt x="1126235" y="320039"/>
                </a:lnTo>
                <a:close/>
              </a:path>
              <a:path w="3607434" h="660400">
                <a:moveTo>
                  <a:pt x="1165859" y="320039"/>
                </a:moveTo>
                <a:lnTo>
                  <a:pt x="1146048" y="320039"/>
                </a:lnTo>
                <a:lnTo>
                  <a:pt x="1146048" y="339851"/>
                </a:lnTo>
                <a:lnTo>
                  <a:pt x="1165859" y="339851"/>
                </a:lnTo>
                <a:lnTo>
                  <a:pt x="1165859" y="320039"/>
                </a:lnTo>
                <a:close/>
              </a:path>
              <a:path w="3607434" h="660400">
                <a:moveTo>
                  <a:pt x="1205483" y="320039"/>
                </a:moveTo>
                <a:lnTo>
                  <a:pt x="1185672" y="320039"/>
                </a:lnTo>
                <a:lnTo>
                  <a:pt x="1185672" y="339851"/>
                </a:lnTo>
                <a:lnTo>
                  <a:pt x="1205483" y="339851"/>
                </a:lnTo>
                <a:lnTo>
                  <a:pt x="1205483" y="320039"/>
                </a:lnTo>
                <a:close/>
              </a:path>
              <a:path w="3607434" h="660400">
                <a:moveTo>
                  <a:pt x="1245107" y="320039"/>
                </a:moveTo>
                <a:lnTo>
                  <a:pt x="1225296" y="320039"/>
                </a:lnTo>
                <a:lnTo>
                  <a:pt x="1225296" y="339851"/>
                </a:lnTo>
                <a:lnTo>
                  <a:pt x="1245107" y="339851"/>
                </a:lnTo>
                <a:lnTo>
                  <a:pt x="1245107" y="320039"/>
                </a:lnTo>
                <a:close/>
              </a:path>
              <a:path w="3607434" h="660400">
                <a:moveTo>
                  <a:pt x="1284731" y="320039"/>
                </a:moveTo>
                <a:lnTo>
                  <a:pt x="1264920" y="320039"/>
                </a:lnTo>
                <a:lnTo>
                  <a:pt x="1264920" y="339851"/>
                </a:lnTo>
                <a:lnTo>
                  <a:pt x="1284731" y="339851"/>
                </a:lnTo>
                <a:lnTo>
                  <a:pt x="1284731" y="320039"/>
                </a:lnTo>
                <a:close/>
              </a:path>
              <a:path w="3607434" h="660400">
                <a:moveTo>
                  <a:pt x="1324355" y="320039"/>
                </a:moveTo>
                <a:lnTo>
                  <a:pt x="1304544" y="320039"/>
                </a:lnTo>
                <a:lnTo>
                  <a:pt x="1304544" y="339851"/>
                </a:lnTo>
                <a:lnTo>
                  <a:pt x="1324355" y="339851"/>
                </a:lnTo>
                <a:lnTo>
                  <a:pt x="1324355" y="320039"/>
                </a:lnTo>
                <a:close/>
              </a:path>
              <a:path w="3607434" h="660400">
                <a:moveTo>
                  <a:pt x="1363979" y="320039"/>
                </a:moveTo>
                <a:lnTo>
                  <a:pt x="1344168" y="320039"/>
                </a:lnTo>
                <a:lnTo>
                  <a:pt x="1344168" y="339851"/>
                </a:lnTo>
                <a:lnTo>
                  <a:pt x="1363979" y="339851"/>
                </a:lnTo>
                <a:lnTo>
                  <a:pt x="1363979" y="320039"/>
                </a:lnTo>
                <a:close/>
              </a:path>
              <a:path w="3607434" h="660400">
                <a:moveTo>
                  <a:pt x="1403603" y="320039"/>
                </a:moveTo>
                <a:lnTo>
                  <a:pt x="1383792" y="320039"/>
                </a:lnTo>
                <a:lnTo>
                  <a:pt x="1383792" y="339851"/>
                </a:lnTo>
                <a:lnTo>
                  <a:pt x="1403603" y="339851"/>
                </a:lnTo>
                <a:lnTo>
                  <a:pt x="1403603" y="320039"/>
                </a:lnTo>
                <a:close/>
              </a:path>
              <a:path w="3607434" h="660400">
                <a:moveTo>
                  <a:pt x="1443227" y="320039"/>
                </a:moveTo>
                <a:lnTo>
                  <a:pt x="1423416" y="320039"/>
                </a:lnTo>
                <a:lnTo>
                  <a:pt x="1423416" y="339851"/>
                </a:lnTo>
                <a:lnTo>
                  <a:pt x="1443227" y="339851"/>
                </a:lnTo>
                <a:lnTo>
                  <a:pt x="1443227" y="320039"/>
                </a:lnTo>
                <a:close/>
              </a:path>
              <a:path w="3607434" h="660400">
                <a:moveTo>
                  <a:pt x="1482852" y="320039"/>
                </a:moveTo>
                <a:lnTo>
                  <a:pt x="1463040" y="320039"/>
                </a:lnTo>
                <a:lnTo>
                  <a:pt x="1463040" y="339851"/>
                </a:lnTo>
                <a:lnTo>
                  <a:pt x="1482852" y="339851"/>
                </a:lnTo>
                <a:lnTo>
                  <a:pt x="1482852" y="320039"/>
                </a:lnTo>
                <a:close/>
              </a:path>
              <a:path w="3607434" h="660400">
                <a:moveTo>
                  <a:pt x="1522476" y="320039"/>
                </a:moveTo>
                <a:lnTo>
                  <a:pt x="1502664" y="320039"/>
                </a:lnTo>
                <a:lnTo>
                  <a:pt x="1502664" y="339851"/>
                </a:lnTo>
                <a:lnTo>
                  <a:pt x="1522476" y="339851"/>
                </a:lnTo>
                <a:lnTo>
                  <a:pt x="1522476" y="320039"/>
                </a:lnTo>
                <a:close/>
              </a:path>
              <a:path w="3607434" h="660400">
                <a:moveTo>
                  <a:pt x="1562100" y="320039"/>
                </a:moveTo>
                <a:lnTo>
                  <a:pt x="1542287" y="320039"/>
                </a:lnTo>
                <a:lnTo>
                  <a:pt x="1542287" y="339851"/>
                </a:lnTo>
                <a:lnTo>
                  <a:pt x="1562100" y="339851"/>
                </a:lnTo>
                <a:lnTo>
                  <a:pt x="1562100" y="320039"/>
                </a:lnTo>
                <a:close/>
              </a:path>
              <a:path w="3607434" h="660400">
                <a:moveTo>
                  <a:pt x="1601724" y="320039"/>
                </a:moveTo>
                <a:lnTo>
                  <a:pt x="1581911" y="320039"/>
                </a:lnTo>
                <a:lnTo>
                  <a:pt x="1581911" y="339851"/>
                </a:lnTo>
                <a:lnTo>
                  <a:pt x="1601724" y="339851"/>
                </a:lnTo>
                <a:lnTo>
                  <a:pt x="1601724" y="320039"/>
                </a:lnTo>
                <a:close/>
              </a:path>
              <a:path w="3607434" h="660400">
                <a:moveTo>
                  <a:pt x="1641348" y="320039"/>
                </a:moveTo>
                <a:lnTo>
                  <a:pt x="1621535" y="320039"/>
                </a:lnTo>
                <a:lnTo>
                  <a:pt x="1621535" y="339851"/>
                </a:lnTo>
                <a:lnTo>
                  <a:pt x="1641348" y="339851"/>
                </a:lnTo>
                <a:lnTo>
                  <a:pt x="1641348" y="320039"/>
                </a:lnTo>
                <a:close/>
              </a:path>
              <a:path w="3607434" h="660400">
                <a:moveTo>
                  <a:pt x="1680972" y="320039"/>
                </a:moveTo>
                <a:lnTo>
                  <a:pt x="1661159" y="320039"/>
                </a:lnTo>
                <a:lnTo>
                  <a:pt x="1661159" y="339851"/>
                </a:lnTo>
                <a:lnTo>
                  <a:pt x="1680972" y="339851"/>
                </a:lnTo>
                <a:lnTo>
                  <a:pt x="1680972" y="320039"/>
                </a:lnTo>
                <a:close/>
              </a:path>
              <a:path w="3607434" h="660400">
                <a:moveTo>
                  <a:pt x="1720596" y="320039"/>
                </a:moveTo>
                <a:lnTo>
                  <a:pt x="1700783" y="320039"/>
                </a:lnTo>
                <a:lnTo>
                  <a:pt x="1700783" y="339851"/>
                </a:lnTo>
                <a:lnTo>
                  <a:pt x="1720596" y="339851"/>
                </a:lnTo>
                <a:lnTo>
                  <a:pt x="1720596" y="320039"/>
                </a:lnTo>
                <a:close/>
              </a:path>
              <a:path w="3607434" h="660400">
                <a:moveTo>
                  <a:pt x="1760220" y="320039"/>
                </a:moveTo>
                <a:lnTo>
                  <a:pt x="1740407" y="320039"/>
                </a:lnTo>
                <a:lnTo>
                  <a:pt x="1740407" y="339851"/>
                </a:lnTo>
                <a:lnTo>
                  <a:pt x="1760220" y="339851"/>
                </a:lnTo>
                <a:lnTo>
                  <a:pt x="1760220" y="320039"/>
                </a:lnTo>
                <a:close/>
              </a:path>
              <a:path w="3607434" h="660400">
                <a:moveTo>
                  <a:pt x="1799844" y="320039"/>
                </a:moveTo>
                <a:lnTo>
                  <a:pt x="1780031" y="320039"/>
                </a:lnTo>
                <a:lnTo>
                  <a:pt x="1780031" y="339851"/>
                </a:lnTo>
                <a:lnTo>
                  <a:pt x="1799844" y="339851"/>
                </a:lnTo>
                <a:lnTo>
                  <a:pt x="1799844" y="320039"/>
                </a:lnTo>
                <a:close/>
              </a:path>
              <a:path w="3607434" h="660400">
                <a:moveTo>
                  <a:pt x="1839468" y="320039"/>
                </a:moveTo>
                <a:lnTo>
                  <a:pt x="1819655" y="320039"/>
                </a:lnTo>
                <a:lnTo>
                  <a:pt x="1819655" y="339851"/>
                </a:lnTo>
                <a:lnTo>
                  <a:pt x="1839468" y="339851"/>
                </a:lnTo>
                <a:lnTo>
                  <a:pt x="1839468" y="320039"/>
                </a:lnTo>
                <a:close/>
              </a:path>
              <a:path w="3607434" h="660400">
                <a:moveTo>
                  <a:pt x="1879092" y="320039"/>
                </a:moveTo>
                <a:lnTo>
                  <a:pt x="1859279" y="320039"/>
                </a:lnTo>
                <a:lnTo>
                  <a:pt x="1859279" y="339851"/>
                </a:lnTo>
                <a:lnTo>
                  <a:pt x="1879092" y="339851"/>
                </a:lnTo>
                <a:lnTo>
                  <a:pt x="1879092" y="320039"/>
                </a:lnTo>
                <a:close/>
              </a:path>
              <a:path w="3607434" h="660400">
                <a:moveTo>
                  <a:pt x="1918716" y="320039"/>
                </a:moveTo>
                <a:lnTo>
                  <a:pt x="1898903" y="320039"/>
                </a:lnTo>
                <a:lnTo>
                  <a:pt x="1898903" y="339851"/>
                </a:lnTo>
                <a:lnTo>
                  <a:pt x="1918716" y="339851"/>
                </a:lnTo>
                <a:lnTo>
                  <a:pt x="1918716" y="320039"/>
                </a:lnTo>
                <a:close/>
              </a:path>
              <a:path w="3607434" h="660400">
                <a:moveTo>
                  <a:pt x="1958340" y="320039"/>
                </a:moveTo>
                <a:lnTo>
                  <a:pt x="1938527" y="320039"/>
                </a:lnTo>
                <a:lnTo>
                  <a:pt x="1938527" y="339851"/>
                </a:lnTo>
                <a:lnTo>
                  <a:pt x="1958340" y="339851"/>
                </a:lnTo>
                <a:lnTo>
                  <a:pt x="1958340" y="320039"/>
                </a:lnTo>
                <a:close/>
              </a:path>
              <a:path w="3607434" h="660400">
                <a:moveTo>
                  <a:pt x="1997964" y="320039"/>
                </a:moveTo>
                <a:lnTo>
                  <a:pt x="1978152" y="320039"/>
                </a:lnTo>
                <a:lnTo>
                  <a:pt x="1978152" y="339851"/>
                </a:lnTo>
                <a:lnTo>
                  <a:pt x="1997964" y="339851"/>
                </a:lnTo>
                <a:lnTo>
                  <a:pt x="1997964" y="320039"/>
                </a:lnTo>
                <a:close/>
              </a:path>
              <a:path w="3607434" h="660400">
                <a:moveTo>
                  <a:pt x="2037587" y="320039"/>
                </a:moveTo>
                <a:lnTo>
                  <a:pt x="2017776" y="320039"/>
                </a:lnTo>
                <a:lnTo>
                  <a:pt x="2017776" y="339851"/>
                </a:lnTo>
                <a:lnTo>
                  <a:pt x="2037587" y="339851"/>
                </a:lnTo>
                <a:lnTo>
                  <a:pt x="2037587" y="320039"/>
                </a:lnTo>
                <a:close/>
              </a:path>
              <a:path w="3607434" h="660400">
                <a:moveTo>
                  <a:pt x="2077211" y="320039"/>
                </a:moveTo>
                <a:lnTo>
                  <a:pt x="2057400" y="320039"/>
                </a:lnTo>
                <a:lnTo>
                  <a:pt x="2057400" y="339851"/>
                </a:lnTo>
                <a:lnTo>
                  <a:pt x="2077211" y="339851"/>
                </a:lnTo>
                <a:lnTo>
                  <a:pt x="2077211" y="320039"/>
                </a:lnTo>
                <a:close/>
              </a:path>
              <a:path w="3607434" h="660400">
                <a:moveTo>
                  <a:pt x="2116835" y="320039"/>
                </a:moveTo>
                <a:lnTo>
                  <a:pt x="2097024" y="320039"/>
                </a:lnTo>
                <a:lnTo>
                  <a:pt x="2097024" y="339851"/>
                </a:lnTo>
                <a:lnTo>
                  <a:pt x="2116835" y="339851"/>
                </a:lnTo>
                <a:lnTo>
                  <a:pt x="2116835" y="320039"/>
                </a:lnTo>
                <a:close/>
              </a:path>
              <a:path w="3607434" h="660400">
                <a:moveTo>
                  <a:pt x="2156459" y="320039"/>
                </a:moveTo>
                <a:lnTo>
                  <a:pt x="2136648" y="320039"/>
                </a:lnTo>
                <a:lnTo>
                  <a:pt x="2136648" y="339851"/>
                </a:lnTo>
                <a:lnTo>
                  <a:pt x="2156459" y="339851"/>
                </a:lnTo>
                <a:lnTo>
                  <a:pt x="2156459" y="320039"/>
                </a:lnTo>
                <a:close/>
              </a:path>
              <a:path w="3607434" h="660400">
                <a:moveTo>
                  <a:pt x="2196083" y="320039"/>
                </a:moveTo>
                <a:lnTo>
                  <a:pt x="2176272" y="320039"/>
                </a:lnTo>
                <a:lnTo>
                  <a:pt x="2176272" y="339851"/>
                </a:lnTo>
                <a:lnTo>
                  <a:pt x="2196083" y="339851"/>
                </a:lnTo>
                <a:lnTo>
                  <a:pt x="2196083" y="320039"/>
                </a:lnTo>
                <a:close/>
              </a:path>
              <a:path w="3607434" h="660400">
                <a:moveTo>
                  <a:pt x="2235707" y="320039"/>
                </a:moveTo>
                <a:lnTo>
                  <a:pt x="2215896" y="320039"/>
                </a:lnTo>
                <a:lnTo>
                  <a:pt x="2215896" y="339851"/>
                </a:lnTo>
                <a:lnTo>
                  <a:pt x="2235707" y="339851"/>
                </a:lnTo>
                <a:lnTo>
                  <a:pt x="2235707" y="320039"/>
                </a:lnTo>
                <a:close/>
              </a:path>
              <a:path w="3607434" h="660400">
                <a:moveTo>
                  <a:pt x="2275331" y="320039"/>
                </a:moveTo>
                <a:lnTo>
                  <a:pt x="2255520" y="320039"/>
                </a:lnTo>
                <a:lnTo>
                  <a:pt x="2255520" y="339851"/>
                </a:lnTo>
                <a:lnTo>
                  <a:pt x="2275331" y="339851"/>
                </a:lnTo>
                <a:lnTo>
                  <a:pt x="2275331" y="320039"/>
                </a:lnTo>
                <a:close/>
              </a:path>
              <a:path w="3607434" h="660400">
                <a:moveTo>
                  <a:pt x="2314955" y="320039"/>
                </a:moveTo>
                <a:lnTo>
                  <a:pt x="2295144" y="320039"/>
                </a:lnTo>
                <a:lnTo>
                  <a:pt x="2295144" y="339851"/>
                </a:lnTo>
                <a:lnTo>
                  <a:pt x="2314955" y="339851"/>
                </a:lnTo>
                <a:lnTo>
                  <a:pt x="2314955" y="320039"/>
                </a:lnTo>
                <a:close/>
              </a:path>
              <a:path w="3607434" h="660400">
                <a:moveTo>
                  <a:pt x="2354579" y="320039"/>
                </a:moveTo>
                <a:lnTo>
                  <a:pt x="2334768" y="320039"/>
                </a:lnTo>
                <a:lnTo>
                  <a:pt x="2334768" y="339851"/>
                </a:lnTo>
                <a:lnTo>
                  <a:pt x="2354579" y="339851"/>
                </a:lnTo>
                <a:lnTo>
                  <a:pt x="2354579" y="320039"/>
                </a:lnTo>
                <a:close/>
              </a:path>
              <a:path w="3607434" h="660400">
                <a:moveTo>
                  <a:pt x="2394204" y="320039"/>
                </a:moveTo>
                <a:lnTo>
                  <a:pt x="2374392" y="320039"/>
                </a:lnTo>
                <a:lnTo>
                  <a:pt x="2374392" y="339851"/>
                </a:lnTo>
                <a:lnTo>
                  <a:pt x="2394204" y="339851"/>
                </a:lnTo>
                <a:lnTo>
                  <a:pt x="2394204" y="320039"/>
                </a:lnTo>
                <a:close/>
              </a:path>
              <a:path w="3607434" h="660400">
                <a:moveTo>
                  <a:pt x="2433828" y="320039"/>
                </a:moveTo>
                <a:lnTo>
                  <a:pt x="2414016" y="320039"/>
                </a:lnTo>
                <a:lnTo>
                  <a:pt x="2414016" y="339851"/>
                </a:lnTo>
                <a:lnTo>
                  <a:pt x="2433828" y="339851"/>
                </a:lnTo>
                <a:lnTo>
                  <a:pt x="2433828" y="320039"/>
                </a:lnTo>
                <a:close/>
              </a:path>
              <a:path w="3607434" h="660400">
                <a:moveTo>
                  <a:pt x="2473452" y="320039"/>
                </a:moveTo>
                <a:lnTo>
                  <a:pt x="2453640" y="320039"/>
                </a:lnTo>
                <a:lnTo>
                  <a:pt x="2453640" y="339851"/>
                </a:lnTo>
                <a:lnTo>
                  <a:pt x="2473452" y="339851"/>
                </a:lnTo>
                <a:lnTo>
                  <a:pt x="2473452" y="320039"/>
                </a:lnTo>
                <a:close/>
              </a:path>
              <a:path w="3607434" h="660400">
                <a:moveTo>
                  <a:pt x="2513076" y="320039"/>
                </a:moveTo>
                <a:lnTo>
                  <a:pt x="2493264" y="320039"/>
                </a:lnTo>
                <a:lnTo>
                  <a:pt x="2493264" y="339851"/>
                </a:lnTo>
                <a:lnTo>
                  <a:pt x="2513076" y="339851"/>
                </a:lnTo>
                <a:lnTo>
                  <a:pt x="2513076" y="320039"/>
                </a:lnTo>
                <a:close/>
              </a:path>
              <a:path w="3607434" h="660400">
                <a:moveTo>
                  <a:pt x="2552700" y="320039"/>
                </a:moveTo>
                <a:lnTo>
                  <a:pt x="2532887" y="320039"/>
                </a:lnTo>
                <a:lnTo>
                  <a:pt x="2532887" y="339851"/>
                </a:lnTo>
                <a:lnTo>
                  <a:pt x="2552700" y="339851"/>
                </a:lnTo>
                <a:lnTo>
                  <a:pt x="2552700" y="320039"/>
                </a:lnTo>
                <a:close/>
              </a:path>
              <a:path w="3607434" h="660400">
                <a:moveTo>
                  <a:pt x="2592324" y="320039"/>
                </a:moveTo>
                <a:lnTo>
                  <a:pt x="2572511" y="320039"/>
                </a:lnTo>
                <a:lnTo>
                  <a:pt x="2572511" y="339851"/>
                </a:lnTo>
                <a:lnTo>
                  <a:pt x="2592324" y="339851"/>
                </a:lnTo>
                <a:lnTo>
                  <a:pt x="2592324" y="320039"/>
                </a:lnTo>
                <a:close/>
              </a:path>
              <a:path w="3607434" h="660400">
                <a:moveTo>
                  <a:pt x="2631948" y="320039"/>
                </a:moveTo>
                <a:lnTo>
                  <a:pt x="2612135" y="320039"/>
                </a:lnTo>
                <a:lnTo>
                  <a:pt x="2612135" y="339851"/>
                </a:lnTo>
                <a:lnTo>
                  <a:pt x="2631948" y="339851"/>
                </a:lnTo>
                <a:lnTo>
                  <a:pt x="2631948" y="320039"/>
                </a:lnTo>
                <a:close/>
              </a:path>
              <a:path w="3607434" h="660400">
                <a:moveTo>
                  <a:pt x="2671572" y="320039"/>
                </a:moveTo>
                <a:lnTo>
                  <a:pt x="2651759" y="320039"/>
                </a:lnTo>
                <a:lnTo>
                  <a:pt x="2651759" y="339851"/>
                </a:lnTo>
                <a:lnTo>
                  <a:pt x="2671572" y="339851"/>
                </a:lnTo>
                <a:lnTo>
                  <a:pt x="2671572" y="320039"/>
                </a:lnTo>
                <a:close/>
              </a:path>
              <a:path w="3607434" h="660400">
                <a:moveTo>
                  <a:pt x="2711196" y="320039"/>
                </a:moveTo>
                <a:lnTo>
                  <a:pt x="2691383" y="320039"/>
                </a:lnTo>
                <a:lnTo>
                  <a:pt x="2691383" y="339851"/>
                </a:lnTo>
                <a:lnTo>
                  <a:pt x="2711196" y="339851"/>
                </a:lnTo>
                <a:lnTo>
                  <a:pt x="2711196" y="320039"/>
                </a:lnTo>
                <a:close/>
              </a:path>
              <a:path w="3607434" h="660400">
                <a:moveTo>
                  <a:pt x="2750820" y="320039"/>
                </a:moveTo>
                <a:lnTo>
                  <a:pt x="2731007" y="320039"/>
                </a:lnTo>
                <a:lnTo>
                  <a:pt x="2731007" y="339851"/>
                </a:lnTo>
                <a:lnTo>
                  <a:pt x="2750820" y="339851"/>
                </a:lnTo>
                <a:lnTo>
                  <a:pt x="2750820" y="320039"/>
                </a:lnTo>
                <a:close/>
              </a:path>
              <a:path w="3607434" h="660400">
                <a:moveTo>
                  <a:pt x="2790444" y="320039"/>
                </a:moveTo>
                <a:lnTo>
                  <a:pt x="2770631" y="320039"/>
                </a:lnTo>
                <a:lnTo>
                  <a:pt x="2770631" y="339851"/>
                </a:lnTo>
                <a:lnTo>
                  <a:pt x="2790444" y="339851"/>
                </a:lnTo>
                <a:lnTo>
                  <a:pt x="2790444" y="320039"/>
                </a:lnTo>
                <a:close/>
              </a:path>
              <a:path w="3607434" h="660400">
                <a:moveTo>
                  <a:pt x="2830068" y="320039"/>
                </a:moveTo>
                <a:lnTo>
                  <a:pt x="2810255" y="320039"/>
                </a:lnTo>
                <a:lnTo>
                  <a:pt x="2810255" y="339851"/>
                </a:lnTo>
                <a:lnTo>
                  <a:pt x="2830068" y="339851"/>
                </a:lnTo>
                <a:lnTo>
                  <a:pt x="2830068" y="320039"/>
                </a:lnTo>
                <a:close/>
              </a:path>
              <a:path w="3607434" h="660400">
                <a:moveTo>
                  <a:pt x="2869692" y="320039"/>
                </a:moveTo>
                <a:lnTo>
                  <a:pt x="2849879" y="320039"/>
                </a:lnTo>
                <a:lnTo>
                  <a:pt x="2849879" y="339851"/>
                </a:lnTo>
                <a:lnTo>
                  <a:pt x="2869692" y="339851"/>
                </a:lnTo>
                <a:lnTo>
                  <a:pt x="2869692" y="320039"/>
                </a:lnTo>
                <a:close/>
              </a:path>
              <a:path w="3607434" h="660400">
                <a:moveTo>
                  <a:pt x="2909316" y="320039"/>
                </a:moveTo>
                <a:lnTo>
                  <a:pt x="2889504" y="320039"/>
                </a:lnTo>
                <a:lnTo>
                  <a:pt x="2889504" y="339851"/>
                </a:lnTo>
                <a:lnTo>
                  <a:pt x="2909316" y="339851"/>
                </a:lnTo>
                <a:lnTo>
                  <a:pt x="2909316" y="320039"/>
                </a:lnTo>
                <a:close/>
              </a:path>
              <a:path w="3607434" h="660400">
                <a:moveTo>
                  <a:pt x="2948940" y="320039"/>
                </a:moveTo>
                <a:lnTo>
                  <a:pt x="2929128" y="320039"/>
                </a:lnTo>
                <a:lnTo>
                  <a:pt x="2929128" y="339851"/>
                </a:lnTo>
                <a:lnTo>
                  <a:pt x="2948940" y="339851"/>
                </a:lnTo>
                <a:lnTo>
                  <a:pt x="2948940" y="320039"/>
                </a:lnTo>
                <a:close/>
              </a:path>
              <a:path w="3607434" h="660400">
                <a:moveTo>
                  <a:pt x="2988564" y="320039"/>
                </a:moveTo>
                <a:lnTo>
                  <a:pt x="2968752" y="320039"/>
                </a:lnTo>
                <a:lnTo>
                  <a:pt x="2968752" y="339851"/>
                </a:lnTo>
                <a:lnTo>
                  <a:pt x="2988564" y="339851"/>
                </a:lnTo>
                <a:lnTo>
                  <a:pt x="2988564" y="320039"/>
                </a:lnTo>
                <a:close/>
              </a:path>
              <a:path w="3607434" h="660400">
                <a:moveTo>
                  <a:pt x="3028187" y="320039"/>
                </a:moveTo>
                <a:lnTo>
                  <a:pt x="3008376" y="320039"/>
                </a:lnTo>
                <a:lnTo>
                  <a:pt x="3008376" y="339851"/>
                </a:lnTo>
                <a:lnTo>
                  <a:pt x="3028187" y="339851"/>
                </a:lnTo>
                <a:lnTo>
                  <a:pt x="3028187" y="320039"/>
                </a:lnTo>
                <a:close/>
              </a:path>
              <a:path w="3607434" h="660400">
                <a:moveTo>
                  <a:pt x="3067811" y="320039"/>
                </a:moveTo>
                <a:lnTo>
                  <a:pt x="3048000" y="320039"/>
                </a:lnTo>
                <a:lnTo>
                  <a:pt x="3048000" y="339851"/>
                </a:lnTo>
                <a:lnTo>
                  <a:pt x="3067811" y="339851"/>
                </a:lnTo>
                <a:lnTo>
                  <a:pt x="3067811" y="320039"/>
                </a:lnTo>
                <a:close/>
              </a:path>
              <a:path w="3607434" h="660400">
                <a:moveTo>
                  <a:pt x="3107435" y="320039"/>
                </a:moveTo>
                <a:lnTo>
                  <a:pt x="3087624" y="320039"/>
                </a:lnTo>
                <a:lnTo>
                  <a:pt x="3087624" y="339851"/>
                </a:lnTo>
                <a:lnTo>
                  <a:pt x="3107435" y="339851"/>
                </a:lnTo>
                <a:lnTo>
                  <a:pt x="3107435" y="320039"/>
                </a:lnTo>
                <a:close/>
              </a:path>
              <a:path w="3607434" h="660400">
                <a:moveTo>
                  <a:pt x="3147059" y="320039"/>
                </a:moveTo>
                <a:lnTo>
                  <a:pt x="3127248" y="320039"/>
                </a:lnTo>
                <a:lnTo>
                  <a:pt x="3127248" y="339851"/>
                </a:lnTo>
                <a:lnTo>
                  <a:pt x="3147059" y="339851"/>
                </a:lnTo>
                <a:lnTo>
                  <a:pt x="3147059" y="320039"/>
                </a:lnTo>
                <a:close/>
              </a:path>
              <a:path w="3607434" h="660400">
                <a:moveTo>
                  <a:pt x="3186683" y="320039"/>
                </a:moveTo>
                <a:lnTo>
                  <a:pt x="3166872" y="320039"/>
                </a:lnTo>
                <a:lnTo>
                  <a:pt x="3166872" y="339851"/>
                </a:lnTo>
                <a:lnTo>
                  <a:pt x="3186683" y="339851"/>
                </a:lnTo>
                <a:lnTo>
                  <a:pt x="3186683" y="320039"/>
                </a:lnTo>
                <a:close/>
              </a:path>
              <a:path w="3607434" h="660400">
                <a:moveTo>
                  <a:pt x="3226307" y="320039"/>
                </a:moveTo>
                <a:lnTo>
                  <a:pt x="3206496" y="320039"/>
                </a:lnTo>
                <a:lnTo>
                  <a:pt x="3206496" y="339851"/>
                </a:lnTo>
                <a:lnTo>
                  <a:pt x="3226307" y="339851"/>
                </a:lnTo>
                <a:lnTo>
                  <a:pt x="3226307" y="320039"/>
                </a:lnTo>
                <a:close/>
              </a:path>
              <a:path w="3607434" h="660400">
                <a:moveTo>
                  <a:pt x="3265931" y="320039"/>
                </a:moveTo>
                <a:lnTo>
                  <a:pt x="3246120" y="320039"/>
                </a:lnTo>
                <a:lnTo>
                  <a:pt x="3246120" y="339851"/>
                </a:lnTo>
                <a:lnTo>
                  <a:pt x="3265931" y="339851"/>
                </a:lnTo>
                <a:lnTo>
                  <a:pt x="3265931" y="320039"/>
                </a:lnTo>
                <a:close/>
              </a:path>
              <a:path w="3607434" h="660400">
                <a:moveTo>
                  <a:pt x="3305555" y="320039"/>
                </a:moveTo>
                <a:lnTo>
                  <a:pt x="3285744" y="320039"/>
                </a:lnTo>
                <a:lnTo>
                  <a:pt x="3285744" y="339851"/>
                </a:lnTo>
                <a:lnTo>
                  <a:pt x="3305555" y="339851"/>
                </a:lnTo>
                <a:lnTo>
                  <a:pt x="3305555" y="320039"/>
                </a:lnTo>
                <a:close/>
              </a:path>
              <a:path w="3607434" h="660400">
                <a:moveTo>
                  <a:pt x="3345179" y="320039"/>
                </a:moveTo>
                <a:lnTo>
                  <a:pt x="3325368" y="320039"/>
                </a:lnTo>
                <a:lnTo>
                  <a:pt x="3325368" y="339851"/>
                </a:lnTo>
                <a:lnTo>
                  <a:pt x="3345179" y="339851"/>
                </a:lnTo>
                <a:lnTo>
                  <a:pt x="3345179" y="320039"/>
                </a:lnTo>
                <a:close/>
              </a:path>
              <a:path w="3607434" h="660400">
                <a:moveTo>
                  <a:pt x="3384804" y="320039"/>
                </a:moveTo>
                <a:lnTo>
                  <a:pt x="3364992" y="320039"/>
                </a:lnTo>
                <a:lnTo>
                  <a:pt x="3364992" y="339851"/>
                </a:lnTo>
                <a:lnTo>
                  <a:pt x="3384804" y="339851"/>
                </a:lnTo>
                <a:lnTo>
                  <a:pt x="3384804" y="320039"/>
                </a:lnTo>
                <a:close/>
              </a:path>
              <a:path w="3607434" h="660400">
                <a:moveTo>
                  <a:pt x="3424428" y="320039"/>
                </a:moveTo>
                <a:lnTo>
                  <a:pt x="3404616" y="320039"/>
                </a:lnTo>
                <a:lnTo>
                  <a:pt x="3404616" y="339851"/>
                </a:lnTo>
                <a:lnTo>
                  <a:pt x="3424428" y="339851"/>
                </a:lnTo>
                <a:lnTo>
                  <a:pt x="3424428" y="320039"/>
                </a:lnTo>
                <a:close/>
              </a:path>
              <a:path w="3607434" h="660400">
                <a:moveTo>
                  <a:pt x="3464052" y="320039"/>
                </a:moveTo>
                <a:lnTo>
                  <a:pt x="3444240" y="320039"/>
                </a:lnTo>
                <a:lnTo>
                  <a:pt x="3444240" y="339851"/>
                </a:lnTo>
                <a:lnTo>
                  <a:pt x="3464052" y="339851"/>
                </a:lnTo>
                <a:lnTo>
                  <a:pt x="3464052" y="320039"/>
                </a:lnTo>
                <a:close/>
              </a:path>
              <a:path w="3607434" h="660400">
                <a:moveTo>
                  <a:pt x="3503676" y="320039"/>
                </a:moveTo>
                <a:lnTo>
                  <a:pt x="3483864" y="320039"/>
                </a:lnTo>
                <a:lnTo>
                  <a:pt x="3483864" y="339851"/>
                </a:lnTo>
                <a:lnTo>
                  <a:pt x="3503676" y="339851"/>
                </a:lnTo>
                <a:lnTo>
                  <a:pt x="3503676" y="320039"/>
                </a:lnTo>
                <a:close/>
              </a:path>
              <a:path w="3607434" h="660400">
                <a:moveTo>
                  <a:pt x="3543300" y="320039"/>
                </a:moveTo>
                <a:lnTo>
                  <a:pt x="3523487" y="320039"/>
                </a:lnTo>
                <a:lnTo>
                  <a:pt x="3523487" y="339851"/>
                </a:lnTo>
                <a:lnTo>
                  <a:pt x="3543300" y="339851"/>
                </a:lnTo>
                <a:lnTo>
                  <a:pt x="3543300" y="320039"/>
                </a:lnTo>
                <a:close/>
              </a:path>
              <a:path w="3607434" h="660400">
                <a:moveTo>
                  <a:pt x="3561079" y="341883"/>
                </a:moveTo>
                <a:lnTo>
                  <a:pt x="3541268" y="341883"/>
                </a:lnTo>
                <a:lnTo>
                  <a:pt x="3541268" y="361695"/>
                </a:lnTo>
                <a:lnTo>
                  <a:pt x="3561079" y="361695"/>
                </a:lnTo>
                <a:lnTo>
                  <a:pt x="3561079" y="341883"/>
                </a:lnTo>
                <a:close/>
              </a:path>
              <a:path w="3607434" h="660400">
                <a:moveTo>
                  <a:pt x="3561079" y="381507"/>
                </a:moveTo>
                <a:lnTo>
                  <a:pt x="3541268" y="381507"/>
                </a:lnTo>
                <a:lnTo>
                  <a:pt x="3541268" y="401319"/>
                </a:lnTo>
                <a:lnTo>
                  <a:pt x="3561079" y="401319"/>
                </a:lnTo>
                <a:lnTo>
                  <a:pt x="3561079" y="381507"/>
                </a:lnTo>
                <a:close/>
              </a:path>
              <a:path w="3607434" h="660400">
                <a:moveTo>
                  <a:pt x="3561079" y="421131"/>
                </a:moveTo>
                <a:lnTo>
                  <a:pt x="3541268" y="421131"/>
                </a:lnTo>
                <a:lnTo>
                  <a:pt x="3541268" y="440943"/>
                </a:lnTo>
                <a:lnTo>
                  <a:pt x="3561079" y="440943"/>
                </a:lnTo>
                <a:lnTo>
                  <a:pt x="3561079" y="421131"/>
                </a:lnTo>
                <a:close/>
              </a:path>
              <a:path w="3607434" h="660400">
                <a:moveTo>
                  <a:pt x="3561079" y="460755"/>
                </a:moveTo>
                <a:lnTo>
                  <a:pt x="3541268" y="460755"/>
                </a:lnTo>
                <a:lnTo>
                  <a:pt x="3541268" y="480580"/>
                </a:lnTo>
                <a:lnTo>
                  <a:pt x="3561079" y="480580"/>
                </a:lnTo>
                <a:lnTo>
                  <a:pt x="3561079" y="460755"/>
                </a:lnTo>
                <a:close/>
              </a:path>
              <a:path w="3607434" h="660400">
                <a:moveTo>
                  <a:pt x="3561079" y="500392"/>
                </a:moveTo>
                <a:lnTo>
                  <a:pt x="3541268" y="500392"/>
                </a:lnTo>
                <a:lnTo>
                  <a:pt x="3541268" y="520204"/>
                </a:lnTo>
                <a:lnTo>
                  <a:pt x="3561079" y="520204"/>
                </a:lnTo>
                <a:lnTo>
                  <a:pt x="3561079" y="500392"/>
                </a:lnTo>
                <a:close/>
              </a:path>
              <a:path w="3607434" h="660400">
                <a:moveTo>
                  <a:pt x="3506470" y="552729"/>
                </a:moveTo>
                <a:lnTo>
                  <a:pt x="3501771" y="555485"/>
                </a:lnTo>
                <a:lnTo>
                  <a:pt x="3496945" y="558241"/>
                </a:lnTo>
                <a:lnTo>
                  <a:pt x="3495421" y="564311"/>
                </a:lnTo>
                <a:lnTo>
                  <a:pt x="3498215" y="569036"/>
                </a:lnTo>
                <a:lnTo>
                  <a:pt x="3551174" y="659904"/>
                </a:lnTo>
                <a:lnTo>
                  <a:pt x="3563312" y="639076"/>
                </a:lnTo>
                <a:lnTo>
                  <a:pt x="3541268" y="639076"/>
                </a:lnTo>
                <a:lnTo>
                  <a:pt x="3541268" y="619264"/>
                </a:lnTo>
                <a:lnTo>
                  <a:pt x="3550355" y="619264"/>
                </a:lnTo>
                <a:lnTo>
                  <a:pt x="3515232" y="559053"/>
                </a:lnTo>
                <a:lnTo>
                  <a:pt x="3512566" y="554329"/>
                </a:lnTo>
                <a:lnTo>
                  <a:pt x="3506470" y="552729"/>
                </a:lnTo>
                <a:close/>
              </a:path>
              <a:path w="3607434" h="660400">
                <a:moveTo>
                  <a:pt x="3550355" y="619264"/>
                </a:moveTo>
                <a:lnTo>
                  <a:pt x="3541268" y="619264"/>
                </a:lnTo>
                <a:lnTo>
                  <a:pt x="3541268" y="639076"/>
                </a:lnTo>
                <a:lnTo>
                  <a:pt x="3561079" y="639076"/>
                </a:lnTo>
                <a:lnTo>
                  <a:pt x="3561079" y="635253"/>
                </a:lnTo>
                <a:lnTo>
                  <a:pt x="3542665" y="635253"/>
                </a:lnTo>
                <a:lnTo>
                  <a:pt x="3551174" y="620667"/>
                </a:lnTo>
                <a:lnTo>
                  <a:pt x="3550355" y="619264"/>
                </a:lnTo>
                <a:close/>
              </a:path>
              <a:path w="3607434" h="660400">
                <a:moveTo>
                  <a:pt x="3574859" y="619264"/>
                </a:moveTo>
                <a:lnTo>
                  <a:pt x="3561079" y="619264"/>
                </a:lnTo>
                <a:lnTo>
                  <a:pt x="3561079" y="639076"/>
                </a:lnTo>
                <a:lnTo>
                  <a:pt x="3563312" y="639076"/>
                </a:lnTo>
                <a:lnTo>
                  <a:pt x="3574859" y="619264"/>
                </a:lnTo>
                <a:close/>
              </a:path>
              <a:path w="3607434" h="660400">
                <a:moveTo>
                  <a:pt x="3551174" y="620667"/>
                </a:moveTo>
                <a:lnTo>
                  <a:pt x="3542665" y="635253"/>
                </a:lnTo>
                <a:lnTo>
                  <a:pt x="3559682" y="635253"/>
                </a:lnTo>
                <a:lnTo>
                  <a:pt x="3551174" y="620667"/>
                </a:lnTo>
                <a:close/>
              </a:path>
              <a:path w="3607434" h="660400">
                <a:moveTo>
                  <a:pt x="3595878" y="552729"/>
                </a:moveTo>
                <a:lnTo>
                  <a:pt x="3589781" y="554329"/>
                </a:lnTo>
                <a:lnTo>
                  <a:pt x="3587115" y="559053"/>
                </a:lnTo>
                <a:lnTo>
                  <a:pt x="3551174" y="620667"/>
                </a:lnTo>
                <a:lnTo>
                  <a:pt x="3559682" y="635253"/>
                </a:lnTo>
                <a:lnTo>
                  <a:pt x="3561079" y="635253"/>
                </a:lnTo>
                <a:lnTo>
                  <a:pt x="3561079" y="619264"/>
                </a:lnTo>
                <a:lnTo>
                  <a:pt x="3574859" y="619264"/>
                </a:lnTo>
                <a:lnTo>
                  <a:pt x="3604132" y="569036"/>
                </a:lnTo>
                <a:lnTo>
                  <a:pt x="3606927" y="564311"/>
                </a:lnTo>
                <a:lnTo>
                  <a:pt x="3605276" y="558241"/>
                </a:lnTo>
                <a:lnTo>
                  <a:pt x="3595878" y="552729"/>
                </a:lnTo>
                <a:close/>
              </a:path>
              <a:path w="3607434" h="660400">
                <a:moveTo>
                  <a:pt x="3551992" y="619264"/>
                </a:moveTo>
                <a:lnTo>
                  <a:pt x="3550355" y="619264"/>
                </a:lnTo>
                <a:lnTo>
                  <a:pt x="3551174" y="620667"/>
                </a:lnTo>
                <a:lnTo>
                  <a:pt x="3551992" y="619264"/>
                </a:lnTo>
                <a:close/>
              </a:path>
              <a:path w="3607434" h="660400">
                <a:moveTo>
                  <a:pt x="3561079" y="579640"/>
                </a:moveTo>
                <a:lnTo>
                  <a:pt x="3541268" y="579640"/>
                </a:lnTo>
                <a:lnTo>
                  <a:pt x="3541268" y="599452"/>
                </a:lnTo>
                <a:lnTo>
                  <a:pt x="3561079" y="599452"/>
                </a:lnTo>
                <a:lnTo>
                  <a:pt x="3561079" y="579640"/>
                </a:lnTo>
                <a:close/>
              </a:path>
              <a:path w="3607434" h="660400">
                <a:moveTo>
                  <a:pt x="3561079" y="540016"/>
                </a:moveTo>
                <a:lnTo>
                  <a:pt x="3541268" y="540016"/>
                </a:lnTo>
                <a:lnTo>
                  <a:pt x="3541268" y="559828"/>
                </a:lnTo>
                <a:lnTo>
                  <a:pt x="3561079" y="559828"/>
                </a:lnTo>
                <a:lnTo>
                  <a:pt x="3561079" y="540016"/>
                </a:lnTo>
                <a:close/>
              </a:path>
            </a:pathLst>
          </a:custGeom>
          <a:solidFill>
            <a:srgbClr val="0078D6"/>
          </a:solidFill>
        </p:spPr>
        <p:txBody>
          <a:bodyPr wrap="square" lIns="0" tIns="0" rIns="0" bIns="0" rtlCol="0"/>
          <a:lstStyle/>
          <a:p>
            <a:endParaRPr/>
          </a:p>
        </p:txBody>
      </p:sp>
      <p:sp>
        <p:nvSpPr>
          <p:cNvPr id="39" name="object 39"/>
          <p:cNvSpPr/>
          <p:nvPr/>
        </p:nvSpPr>
        <p:spPr>
          <a:xfrm>
            <a:off x="4696205" y="2764535"/>
            <a:ext cx="4666615" cy="403225"/>
          </a:xfrm>
          <a:custGeom>
            <a:avLst/>
            <a:gdLst/>
            <a:ahLst/>
            <a:cxnLst/>
            <a:rect l="l" t="t" r="r" b="b"/>
            <a:pathLst>
              <a:path w="4666615" h="403225">
                <a:moveTo>
                  <a:pt x="19812" y="0"/>
                </a:moveTo>
                <a:lnTo>
                  <a:pt x="0" y="0"/>
                </a:lnTo>
                <a:lnTo>
                  <a:pt x="0" y="19812"/>
                </a:lnTo>
                <a:lnTo>
                  <a:pt x="19812" y="19812"/>
                </a:lnTo>
                <a:lnTo>
                  <a:pt x="19812" y="0"/>
                </a:lnTo>
                <a:close/>
              </a:path>
              <a:path w="4666615" h="403225">
                <a:moveTo>
                  <a:pt x="59436" y="0"/>
                </a:moveTo>
                <a:lnTo>
                  <a:pt x="39624" y="0"/>
                </a:lnTo>
                <a:lnTo>
                  <a:pt x="39624" y="19812"/>
                </a:lnTo>
                <a:lnTo>
                  <a:pt x="59436" y="19812"/>
                </a:lnTo>
                <a:lnTo>
                  <a:pt x="59436" y="0"/>
                </a:lnTo>
                <a:close/>
              </a:path>
              <a:path w="4666615" h="403225">
                <a:moveTo>
                  <a:pt x="99060" y="0"/>
                </a:moveTo>
                <a:lnTo>
                  <a:pt x="79248" y="0"/>
                </a:lnTo>
                <a:lnTo>
                  <a:pt x="79248" y="19812"/>
                </a:lnTo>
                <a:lnTo>
                  <a:pt x="99060" y="19812"/>
                </a:lnTo>
                <a:lnTo>
                  <a:pt x="99060" y="0"/>
                </a:lnTo>
                <a:close/>
              </a:path>
              <a:path w="4666615" h="403225">
                <a:moveTo>
                  <a:pt x="138684" y="0"/>
                </a:moveTo>
                <a:lnTo>
                  <a:pt x="118872" y="0"/>
                </a:lnTo>
                <a:lnTo>
                  <a:pt x="118872" y="19812"/>
                </a:lnTo>
                <a:lnTo>
                  <a:pt x="138684" y="19812"/>
                </a:lnTo>
                <a:lnTo>
                  <a:pt x="138684" y="0"/>
                </a:lnTo>
                <a:close/>
              </a:path>
              <a:path w="4666615" h="403225">
                <a:moveTo>
                  <a:pt x="178308" y="0"/>
                </a:moveTo>
                <a:lnTo>
                  <a:pt x="158496" y="0"/>
                </a:lnTo>
                <a:lnTo>
                  <a:pt x="158496" y="19812"/>
                </a:lnTo>
                <a:lnTo>
                  <a:pt x="178308" y="19812"/>
                </a:lnTo>
                <a:lnTo>
                  <a:pt x="178308" y="0"/>
                </a:lnTo>
                <a:close/>
              </a:path>
              <a:path w="4666615" h="403225">
                <a:moveTo>
                  <a:pt x="217932" y="0"/>
                </a:moveTo>
                <a:lnTo>
                  <a:pt x="198120" y="0"/>
                </a:lnTo>
                <a:lnTo>
                  <a:pt x="198120" y="19812"/>
                </a:lnTo>
                <a:lnTo>
                  <a:pt x="217932" y="19812"/>
                </a:lnTo>
                <a:lnTo>
                  <a:pt x="217932" y="0"/>
                </a:lnTo>
                <a:close/>
              </a:path>
              <a:path w="4666615" h="403225">
                <a:moveTo>
                  <a:pt x="257556" y="0"/>
                </a:moveTo>
                <a:lnTo>
                  <a:pt x="237744" y="0"/>
                </a:lnTo>
                <a:lnTo>
                  <a:pt x="237744" y="19812"/>
                </a:lnTo>
                <a:lnTo>
                  <a:pt x="257556" y="19812"/>
                </a:lnTo>
                <a:lnTo>
                  <a:pt x="257556" y="0"/>
                </a:lnTo>
                <a:close/>
              </a:path>
              <a:path w="4666615" h="403225">
                <a:moveTo>
                  <a:pt x="297180" y="0"/>
                </a:moveTo>
                <a:lnTo>
                  <a:pt x="277368" y="0"/>
                </a:lnTo>
                <a:lnTo>
                  <a:pt x="277368" y="19812"/>
                </a:lnTo>
                <a:lnTo>
                  <a:pt x="297180" y="19812"/>
                </a:lnTo>
                <a:lnTo>
                  <a:pt x="297180" y="0"/>
                </a:lnTo>
                <a:close/>
              </a:path>
              <a:path w="4666615" h="403225">
                <a:moveTo>
                  <a:pt x="336804" y="0"/>
                </a:moveTo>
                <a:lnTo>
                  <a:pt x="316992" y="0"/>
                </a:lnTo>
                <a:lnTo>
                  <a:pt x="316992" y="19812"/>
                </a:lnTo>
                <a:lnTo>
                  <a:pt x="336804" y="19812"/>
                </a:lnTo>
                <a:lnTo>
                  <a:pt x="336804" y="0"/>
                </a:lnTo>
                <a:close/>
              </a:path>
              <a:path w="4666615" h="403225">
                <a:moveTo>
                  <a:pt x="376428" y="0"/>
                </a:moveTo>
                <a:lnTo>
                  <a:pt x="356616" y="0"/>
                </a:lnTo>
                <a:lnTo>
                  <a:pt x="356616" y="19812"/>
                </a:lnTo>
                <a:lnTo>
                  <a:pt x="376428" y="19812"/>
                </a:lnTo>
                <a:lnTo>
                  <a:pt x="376428" y="0"/>
                </a:lnTo>
                <a:close/>
              </a:path>
              <a:path w="4666615" h="403225">
                <a:moveTo>
                  <a:pt x="416052" y="0"/>
                </a:moveTo>
                <a:lnTo>
                  <a:pt x="396240" y="0"/>
                </a:lnTo>
                <a:lnTo>
                  <a:pt x="396240" y="19812"/>
                </a:lnTo>
                <a:lnTo>
                  <a:pt x="416052" y="19812"/>
                </a:lnTo>
                <a:lnTo>
                  <a:pt x="416052" y="0"/>
                </a:lnTo>
                <a:close/>
              </a:path>
              <a:path w="4666615" h="403225">
                <a:moveTo>
                  <a:pt x="455676" y="0"/>
                </a:moveTo>
                <a:lnTo>
                  <a:pt x="435864" y="0"/>
                </a:lnTo>
                <a:lnTo>
                  <a:pt x="435864" y="19812"/>
                </a:lnTo>
                <a:lnTo>
                  <a:pt x="455676" y="19812"/>
                </a:lnTo>
                <a:lnTo>
                  <a:pt x="455676" y="0"/>
                </a:lnTo>
                <a:close/>
              </a:path>
              <a:path w="4666615" h="403225">
                <a:moveTo>
                  <a:pt x="495300" y="0"/>
                </a:moveTo>
                <a:lnTo>
                  <a:pt x="475488" y="0"/>
                </a:lnTo>
                <a:lnTo>
                  <a:pt x="475488" y="19812"/>
                </a:lnTo>
                <a:lnTo>
                  <a:pt x="495300" y="19812"/>
                </a:lnTo>
                <a:lnTo>
                  <a:pt x="495300" y="0"/>
                </a:lnTo>
                <a:close/>
              </a:path>
              <a:path w="4666615" h="403225">
                <a:moveTo>
                  <a:pt x="534924" y="0"/>
                </a:moveTo>
                <a:lnTo>
                  <a:pt x="515112" y="0"/>
                </a:lnTo>
                <a:lnTo>
                  <a:pt x="515112" y="19812"/>
                </a:lnTo>
                <a:lnTo>
                  <a:pt x="534924" y="19812"/>
                </a:lnTo>
                <a:lnTo>
                  <a:pt x="534924" y="0"/>
                </a:lnTo>
                <a:close/>
              </a:path>
              <a:path w="4666615" h="403225">
                <a:moveTo>
                  <a:pt x="574548" y="0"/>
                </a:moveTo>
                <a:lnTo>
                  <a:pt x="554736" y="0"/>
                </a:lnTo>
                <a:lnTo>
                  <a:pt x="554736" y="19812"/>
                </a:lnTo>
                <a:lnTo>
                  <a:pt x="574548" y="19812"/>
                </a:lnTo>
                <a:lnTo>
                  <a:pt x="574548" y="0"/>
                </a:lnTo>
                <a:close/>
              </a:path>
              <a:path w="4666615" h="403225">
                <a:moveTo>
                  <a:pt x="614172" y="0"/>
                </a:moveTo>
                <a:lnTo>
                  <a:pt x="594360" y="0"/>
                </a:lnTo>
                <a:lnTo>
                  <a:pt x="594360" y="19812"/>
                </a:lnTo>
                <a:lnTo>
                  <a:pt x="614172" y="19812"/>
                </a:lnTo>
                <a:lnTo>
                  <a:pt x="614172" y="0"/>
                </a:lnTo>
                <a:close/>
              </a:path>
              <a:path w="4666615" h="403225">
                <a:moveTo>
                  <a:pt x="653796" y="0"/>
                </a:moveTo>
                <a:lnTo>
                  <a:pt x="633984" y="0"/>
                </a:lnTo>
                <a:lnTo>
                  <a:pt x="633984" y="19812"/>
                </a:lnTo>
                <a:lnTo>
                  <a:pt x="653796" y="19812"/>
                </a:lnTo>
                <a:lnTo>
                  <a:pt x="653796" y="0"/>
                </a:lnTo>
                <a:close/>
              </a:path>
              <a:path w="4666615" h="403225">
                <a:moveTo>
                  <a:pt x="693420" y="0"/>
                </a:moveTo>
                <a:lnTo>
                  <a:pt x="673608" y="0"/>
                </a:lnTo>
                <a:lnTo>
                  <a:pt x="673608" y="19812"/>
                </a:lnTo>
                <a:lnTo>
                  <a:pt x="693420" y="19812"/>
                </a:lnTo>
                <a:lnTo>
                  <a:pt x="693420" y="0"/>
                </a:lnTo>
                <a:close/>
              </a:path>
              <a:path w="4666615" h="403225">
                <a:moveTo>
                  <a:pt x="733044" y="0"/>
                </a:moveTo>
                <a:lnTo>
                  <a:pt x="713232" y="0"/>
                </a:lnTo>
                <a:lnTo>
                  <a:pt x="713232" y="19812"/>
                </a:lnTo>
                <a:lnTo>
                  <a:pt x="733044" y="19812"/>
                </a:lnTo>
                <a:lnTo>
                  <a:pt x="733044" y="0"/>
                </a:lnTo>
                <a:close/>
              </a:path>
              <a:path w="4666615" h="403225">
                <a:moveTo>
                  <a:pt x="772668" y="0"/>
                </a:moveTo>
                <a:lnTo>
                  <a:pt x="752856" y="0"/>
                </a:lnTo>
                <a:lnTo>
                  <a:pt x="752856" y="19812"/>
                </a:lnTo>
                <a:lnTo>
                  <a:pt x="772668" y="19812"/>
                </a:lnTo>
                <a:lnTo>
                  <a:pt x="772668" y="0"/>
                </a:lnTo>
                <a:close/>
              </a:path>
              <a:path w="4666615" h="403225">
                <a:moveTo>
                  <a:pt x="812292" y="0"/>
                </a:moveTo>
                <a:lnTo>
                  <a:pt x="792480" y="0"/>
                </a:lnTo>
                <a:lnTo>
                  <a:pt x="792480" y="19812"/>
                </a:lnTo>
                <a:lnTo>
                  <a:pt x="812292" y="19812"/>
                </a:lnTo>
                <a:lnTo>
                  <a:pt x="812292" y="0"/>
                </a:lnTo>
                <a:close/>
              </a:path>
              <a:path w="4666615" h="403225">
                <a:moveTo>
                  <a:pt x="851916" y="0"/>
                </a:moveTo>
                <a:lnTo>
                  <a:pt x="832104" y="0"/>
                </a:lnTo>
                <a:lnTo>
                  <a:pt x="832104" y="19812"/>
                </a:lnTo>
                <a:lnTo>
                  <a:pt x="851916" y="19812"/>
                </a:lnTo>
                <a:lnTo>
                  <a:pt x="851916" y="0"/>
                </a:lnTo>
                <a:close/>
              </a:path>
              <a:path w="4666615" h="403225">
                <a:moveTo>
                  <a:pt x="891540" y="0"/>
                </a:moveTo>
                <a:lnTo>
                  <a:pt x="871728" y="0"/>
                </a:lnTo>
                <a:lnTo>
                  <a:pt x="871728" y="19812"/>
                </a:lnTo>
                <a:lnTo>
                  <a:pt x="891540" y="19812"/>
                </a:lnTo>
                <a:lnTo>
                  <a:pt x="891540" y="0"/>
                </a:lnTo>
                <a:close/>
              </a:path>
              <a:path w="4666615" h="403225">
                <a:moveTo>
                  <a:pt x="931164" y="0"/>
                </a:moveTo>
                <a:lnTo>
                  <a:pt x="911352" y="0"/>
                </a:lnTo>
                <a:lnTo>
                  <a:pt x="911352" y="19812"/>
                </a:lnTo>
                <a:lnTo>
                  <a:pt x="931164" y="19812"/>
                </a:lnTo>
                <a:lnTo>
                  <a:pt x="931164" y="0"/>
                </a:lnTo>
                <a:close/>
              </a:path>
              <a:path w="4666615" h="403225">
                <a:moveTo>
                  <a:pt x="970788" y="0"/>
                </a:moveTo>
                <a:lnTo>
                  <a:pt x="950976" y="0"/>
                </a:lnTo>
                <a:lnTo>
                  <a:pt x="950976" y="19812"/>
                </a:lnTo>
                <a:lnTo>
                  <a:pt x="970788" y="19812"/>
                </a:lnTo>
                <a:lnTo>
                  <a:pt x="970788" y="0"/>
                </a:lnTo>
                <a:close/>
              </a:path>
              <a:path w="4666615" h="403225">
                <a:moveTo>
                  <a:pt x="1010412" y="0"/>
                </a:moveTo>
                <a:lnTo>
                  <a:pt x="990600" y="0"/>
                </a:lnTo>
                <a:lnTo>
                  <a:pt x="990600" y="19812"/>
                </a:lnTo>
                <a:lnTo>
                  <a:pt x="1010412" y="19812"/>
                </a:lnTo>
                <a:lnTo>
                  <a:pt x="1010412" y="0"/>
                </a:lnTo>
                <a:close/>
              </a:path>
              <a:path w="4666615" h="403225">
                <a:moveTo>
                  <a:pt x="1050036" y="0"/>
                </a:moveTo>
                <a:lnTo>
                  <a:pt x="1030224" y="0"/>
                </a:lnTo>
                <a:lnTo>
                  <a:pt x="1030224" y="19812"/>
                </a:lnTo>
                <a:lnTo>
                  <a:pt x="1050036" y="19812"/>
                </a:lnTo>
                <a:lnTo>
                  <a:pt x="1050036" y="0"/>
                </a:lnTo>
                <a:close/>
              </a:path>
              <a:path w="4666615" h="403225">
                <a:moveTo>
                  <a:pt x="1089660" y="0"/>
                </a:moveTo>
                <a:lnTo>
                  <a:pt x="1069848" y="0"/>
                </a:lnTo>
                <a:lnTo>
                  <a:pt x="1069848" y="19812"/>
                </a:lnTo>
                <a:lnTo>
                  <a:pt x="1089660" y="19812"/>
                </a:lnTo>
                <a:lnTo>
                  <a:pt x="1089660" y="0"/>
                </a:lnTo>
                <a:close/>
              </a:path>
              <a:path w="4666615" h="403225">
                <a:moveTo>
                  <a:pt x="1129284" y="0"/>
                </a:moveTo>
                <a:lnTo>
                  <a:pt x="1109472" y="0"/>
                </a:lnTo>
                <a:lnTo>
                  <a:pt x="1109472" y="19812"/>
                </a:lnTo>
                <a:lnTo>
                  <a:pt x="1129284" y="19812"/>
                </a:lnTo>
                <a:lnTo>
                  <a:pt x="1129284" y="0"/>
                </a:lnTo>
                <a:close/>
              </a:path>
              <a:path w="4666615" h="403225">
                <a:moveTo>
                  <a:pt x="1168908" y="0"/>
                </a:moveTo>
                <a:lnTo>
                  <a:pt x="1149096" y="0"/>
                </a:lnTo>
                <a:lnTo>
                  <a:pt x="1149096" y="19812"/>
                </a:lnTo>
                <a:lnTo>
                  <a:pt x="1168908" y="19812"/>
                </a:lnTo>
                <a:lnTo>
                  <a:pt x="1168908" y="0"/>
                </a:lnTo>
                <a:close/>
              </a:path>
              <a:path w="4666615" h="403225">
                <a:moveTo>
                  <a:pt x="1208532" y="0"/>
                </a:moveTo>
                <a:lnTo>
                  <a:pt x="1188720" y="0"/>
                </a:lnTo>
                <a:lnTo>
                  <a:pt x="1188720" y="19812"/>
                </a:lnTo>
                <a:lnTo>
                  <a:pt x="1208532" y="19812"/>
                </a:lnTo>
                <a:lnTo>
                  <a:pt x="1208532" y="0"/>
                </a:lnTo>
                <a:close/>
              </a:path>
              <a:path w="4666615" h="403225">
                <a:moveTo>
                  <a:pt x="1248156" y="0"/>
                </a:moveTo>
                <a:lnTo>
                  <a:pt x="1228344" y="0"/>
                </a:lnTo>
                <a:lnTo>
                  <a:pt x="1228344" y="19812"/>
                </a:lnTo>
                <a:lnTo>
                  <a:pt x="1248156" y="19812"/>
                </a:lnTo>
                <a:lnTo>
                  <a:pt x="1248156" y="0"/>
                </a:lnTo>
                <a:close/>
              </a:path>
              <a:path w="4666615" h="403225">
                <a:moveTo>
                  <a:pt x="1287780" y="0"/>
                </a:moveTo>
                <a:lnTo>
                  <a:pt x="1267968" y="0"/>
                </a:lnTo>
                <a:lnTo>
                  <a:pt x="1267968" y="19812"/>
                </a:lnTo>
                <a:lnTo>
                  <a:pt x="1287780" y="19812"/>
                </a:lnTo>
                <a:lnTo>
                  <a:pt x="1287780" y="0"/>
                </a:lnTo>
                <a:close/>
              </a:path>
              <a:path w="4666615" h="403225">
                <a:moveTo>
                  <a:pt x="1327404" y="0"/>
                </a:moveTo>
                <a:lnTo>
                  <a:pt x="1307592" y="0"/>
                </a:lnTo>
                <a:lnTo>
                  <a:pt x="1307592" y="19812"/>
                </a:lnTo>
                <a:lnTo>
                  <a:pt x="1327404" y="19812"/>
                </a:lnTo>
                <a:lnTo>
                  <a:pt x="1327404" y="0"/>
                </a:lnTo>
                <a:close/>
              </a:path>
              <a:path w="4666615" h="403225">
                <a:moveTo>
                  <a:pt x="1367028" y="0"/>
                </a:moveTo>
                <a:lnTo>
                  <a:pt x="1347216" y="0"/>
                </a:lnTo>
                <a:lnTo>
                  <a:pt x="1347216" y="19812"/>
                </a:lnTo>
                <a:lnTo>
                  <a:pt x="1367028" y="19812"/>
                </a:lnTo>
                <a:lnTo>
                  <a:pt x="1367028" y="0"/>
                </a:lnTo>
                <a:close/>
              </a:path>
              <a:path w="4666615" h="403225">
                <a:moveTo>
                  <a:pt x="1406652" y="0"/>
                </a:moveTo>
                <a:lnTo>
                  <a:pt x="1386840" y="0"/>
                </a:lnTo>
                <a:lnTo>
                  <a:pt x="1386840" y="19812"/>
                </a:lnTo>
                <a:lnTo>
                  <a:pt x="1406652" y="19812"/>
                </a:lnTo>
                <a:lnTo>
                  <a:pt x="1406652" y="0"/>
                </a:lnTo>
                <a:close/>
              </a:path>
              <a:path w="4666615" h="403225">
                <a:moveTo>
                  <a:pt x="1446276" y="0"/>
                </a:moveTo>
                <a:lnTo>
                  <a:pt x="1426464" y="0"/>
                </a:lnTo>
                <a:lnTo>
                  <a:pt x="1426464" y="19812"/>
                </a:lnTo>
                <a:lnTo>
                  <a:pt x="1446276" y="19812"/>
                </a:lnTo>
                <a:lnTo>
                  <a:pt x="1446276" y="0"/>
                </a:lnTo>
                <a:close/>
              </a:path>
              <a:path w="4666615" h="403225">
                <a:moveTo>
                  <a:pt x="1485900" y="0"/>
                </a:moveTo>
                <a:lnTo>
                  <a:pt x="1466088" y="0"/>
                </a:lnTo>
                <a:lnTo>
                  <a:pt x="1466088" y="19812"/>
                </a:lnTo>
                <a:lnTo>
                  <a:pt x="1485900" y="19812"/>
                </a:lnTo>
                <a:lnTo>
                  <a:pt x="1485900" y="0"/>
                </a:lnTo>
                <a:close/>
              </a:path>
              <a:path w="4666615" h="403225">
                <a:moveTo>
                  <a:pt x="1525524" y="0"/>
                </a:moveTo>
                <a:lnTo>
                  <a:pt x="1505712" y="0"/>
                </a:lnTo>
                <a:lnTo>
                  <a:pt x="1505712" y="19812"/>
                </a:lnTo>
                <a:lnTo>
                  <a:pt x="1525524" y="19812"/>
                </a:lnTo>
                <a:lnTo>
                  <a:pt x="1525524" y="0"/>
                </a:lnTo>
                <a:close/>
              </a:path>
              <a:path w="4666615" h="403225">
                <a:moveTo>
                  <a:pt x="1565148" y="0"/>
                </a:moveTo>
                <a:lnTo>
                  <a:pt x="1545336" y="0"/>
                </a:lnTo>
                <a:lnTo>
                  <a:pt x="1545336" y="19812"/>
                </a:lnTo>
                <a:lnTo>
                  <a:pt x="1565148" y="19812"/>
                </a:lnTo>
                <a:lnTo>
                  <a:pt x="1565148" y="0"/>
                </a:lnTo>
                <a:close/>
              </a:path>
              <a:path w="4666615" h="403225">
                <a:moveTo>
                  <a:pt x="1604772" y="0"/>
                </a:moveTo>
                <a:lnTo>
                  <a:pt x="1584960" y="0"/>
                </a:lnTo>
                <a:lnTo>
                  <a:pt x="1584960" y="19812"/>
                </a:lnTo>
                <a:lnTo>
                  <a:pt x="1604772" y="19812"/>
                </a:lnTo>
                <a:lnTo>
                  <a:pt x="1604772" y="0"/>
                </a:lnTo>
                <a:close/>
              </a:path>
              <a:path w="4666615" h="403225">
                <a:moveTo>
                  <a:pt x="1644396" y="0"/>
                </a:moveTo>
                <a:lnTo>
                  <a:pt x="1624584" y="0"/>
                </a:lnTo>
                <a:lnTo>
                  <a:pt x="1624584" y="19812"/>
                </a:lnTo>
                <a:lnTo>
                  <a:pt x="1644396" y="19812"/>
                </a:lnTo>
                <a:lnTo>
                  <a:pt x="1644396" y="0"/>
                </a:lnTo>
                <a:close/>
              </a:path>
              <a:path w="4666615" h="403225">
                <a:moveTo>
                  <a:pt x="1684020" y="0"/>
                </a:moveTo>
                <a:lnTo>
                  <a:pt x="1664208" y="0"/>
                </a:lnTo>
                <a:lnTo>
                  <a:pt x="1664208" y="19812"/>
                </a:lnTo>
                <a:lnTo>
                  <a:pt x="1684020" y="19812"/>
                </a:lnTo>
                <a:lnTo>
                  <a:pt x="1684020" y="0"/>
                </a:lnTo>
                <a:close/>
              </a:path>
              <a:path w="4666615" h="403225">
                <a:moveTo>
                  <a:pt x="1723644" y="0"/>
                </a:moveTo>
                <a:lnTo>
                  <a:pt x="1703832" y="0"/>
                </a:lnTo>
                <a:lnTo>
                  <a:pt x="1703832" y="19812"/>
                </a:lnTo>
                <a:lnTo>
                  <a:pt x="1723644" y="19812"/>
                </a:lnTo>
                <a:lnTo>
                  <a:pt x="1723644" y="0"/>
                </a:lnTo>
                <a:close/>
              </a:path>
              <a:path w="4666615" h="403225">
                <a:moveTo>
                  <a:pt x="1763268" y="0"/>
                </a:moveTo>
                <a:lnTo>
                  <a:pt x="1743456" y="0"/>
                </a:lnTo>
                <a:lnTo>
                  <a:pt x="1743456" y="19812"/>
                </a:lnTo>
                <a:lnTo>
                  <a:pt x="1763268" y="19812"/>
                </a:lnTo>
                <a:lnTo>
                  <a:pt x="1763268" y="0"/>
                </a:lnTo>
                <a:close/>
              </a:path>
              <a:path w="4666615" h="403225">
                <a:moveTo>
                  <a:pt x="1802892" y="0"/>
                </a:moveTo>
                <a:lnTo>
                  <a:pt x="1783080" y="0"/>
                </a:lnTo>
                <a:lnTo>
                  <a:pt x="1783080" y="19812"/>
                </a:lnTo>
                <a:lnTo>
                  <a:pt x="1802892" y="19812"/>
                </a:lnTo>
                <a:lnTo>
                  <a:pt x="1802892" y="0"/>
                </a:lnTo>
                <a:close/>
              </a:path>
              <a:path w="4666615" h="403225">
                <a:moveTo>
                  <a:pt x="1842516" y="0"/>
                </a:moveTo>
                <a:lnTo>
                  <a:pt x="1822703" y="0"/>
                </a:lnTo>
                <a:lnTo>
                  <a:pt x="1822703" y="19812"/>
                </a:lnTo>
                <a:lnTo>
                  <a:pt x="1842516" y="19812"/>
                </a:lnTo>
                <a:lnTo>
                  <a:pt x="1842516" y="0"/>
                </a:lnTo>
                <a:close/>
              </a:path>
              <a:path w="4666615" h="403225">
                <a:moveTo>
                  <a:pt x="1882140" y="0"/>
                </a:moveTo>
                <a:lnTo>
                  <a:pt x="1862327" y="0"/>
                </a:lnTo>
                <a:lnTo>
                  <a:pt x="1862327" y="19812"/>
                </a:lnTo>
                <a:lnTo>
                  <a:pt x="1882140" y="19812"/>
                </a:lnTo>
                <a:lnTo>
                  <a:pt x="1882140" y="0"/>
                </a:lnTo>
                <a:close/>
              </a:path>
              <a:path w="4666615" h="403225">
                <a:moveTo>
                  <a:pt x="1921764" y="0"/>
                </a:moveTo>
                <a:lnTo>
                  <a:pt x="1901952" y="0"/>
                </a:lnTo>
                <a:lnTo>
                  <a:pt x="1901952" y="19812"/>
                </a:lnTo>
                <a:lnTo>
                  <a:pt x="1921764" y="19812"/>
                </a:lnTo>
                <a:lnTo>
                  <a:pt x="1921764" y="0"/>
                </a:lnTo>
                <a:close/>
              </a:path>
              <a:path w="4666615" h="403225">
                <a:moveTo>
                  <a:pt x="1961388" y="0"/>
                </a:moveTo>
                <a:lnTo>
                  <a:pt x="1941576" y="0"/>
                </a:lnTo>
                <a:lnTo>
                  <a:pt x="1941576" y="19812"/>
                </a:lnTo>
                <a:lnTo>
                  <a:pt x="1961388" y="19812"/>
                </a:lnTo>
                <a:lnTo>
                  <a:pt x="1961388" y="0"/>
                </a:lnTo>
                <a:close/>
              </a:path>
              <a:path w="4666615" h="403225">
                <a:moveTo>
                  <a:pt x="2001012" y="0"/>
                </a:moveTo>
                <a:lnTo>
                  <a:pt x="1981200" y="0"/>
                </a:lnTo>
                <a:lnTo>
                  <a:pt x="1981200" y="19812"/>
                </a:lnTo>
                <a:lnTo>
                  <a:pt x="2001012" y="19812"/>
                </a:lnTo>
                <a:lnTo>
                  <a:pt x="2001012" y="0"/>
                </a:lnTo>
                <a:close/>
              </a:path>
              <a:path w="4666615" h="403225">
                <a:moveTo>
                  <a:pt x="2040636" y="0"/>
                </a:moveTo>
                <a:lnTo>
                  <a:pt x="2020824" y="0"/>
                </a:lnTo>
                <a:lnTo>
                  <a:pt x="2020824" y="19812"/>
                </a:lnTo>
                <a:lnTo>
                  <a:pt x="2040636" y="19812"/>
                </a:lnTo>
                <a:lnTo>
                  <a:pt x="2040636" y="0"/>
                </a:lnTo>
                <a:close/>
              </a:path>
              <a:path w="4666615" h="403225">
                <a:moveTo>
                  <a:pt x="2080260" y="0"/>
                </a:moveTo>
                <a:lnTo>
                  <a:pt x="2060448" y="0"/>
                </a:lnTo>
                <a:lnTo>
                  <a:pt x="2060448" y="19812"/>
                </a:lnTo>
                <a:lnTo>
                  <a:pt x="2080260" y="19812"/>
                </a:lnTo>
                <a:lnTo>
                  <a:pt x="2080260" y="0"/>
                </a:lnTo>
                <a:close/>
              </a:path>
              <a:path w="4666615" h="403225">
                <a:moveTo>
                  <a:pt x="2119884" y="0"/>
                </a:moveTo>
                <a:lnTo>
                  <a:pt x="2100072" y="0"/>
                </a:lnTo>
                <a:lnTo>
                  <a:pt x="2100072" y="19812"/>
                </a:lnTo>
                <a:lnTo>
                  <a:pt x="2119884" y="19812"/>
                </a:lnTo>
                <a:lnTo>
                  <a:pt x="2119884" y="0"/>
                </a:lnTo>
                <a:close/>
              </a:path>
              <a:path w="4666615" h="403225">
                <a:moveTo>
                  <a:pt x="2159508" y="0"/>
                </a:moveTo>
                <a:lnTo>
                  <a:pt x="2139696" y="0"/>
                </a:lnTo>
                <a:lnTo>
                  <a:pt x="2139696" y="19812"/>
                </a:lnTo>
                <a:lnTo>
                  <a:pt x="2159508" y="19812"/>
                </a:lnTo>
                <a:lnTo>
                  <a:pt x="2159508" y="0"/>
                </a:lnTo>
                <a:close/>
              </a:path>
              <a:path w="4666615" h="403225">
                <a:moveTo>
                  <a:pt x="2199132" y="0"/>
                </a:moveTo>
                <a:lnTo>
                  <a:pt x="2179320" y="0"/>
                </a:lnTo>
                <a:lnTo>
                  <a:pt x="2179320" y="19812"/>
                </a:lnTo>
                <a:lnTo>
                  <a:pt x="2199132" y="19812"/>
                </a:lnTo>
                <a:lnTo>
                  <a:pt x="2199132" y="0"/>
                </a:lnTo>
                <a:close/>
              </a:path>
              <a:path w="4666615" h="403225">
                <a:moveTo>
                  <a:pt x="2238755" y="0"/>
                </a:moveTo>
                <a:lnTo>
                  <a:pt x="2218944" y="0"/>
                </a:lnTo>
                <a:lnTo>
                  <a:pt x="2218944" y="19812"/>
                </a:lnTo>
                <a:lnTo>
                  <a:pt x="2238755" y="19812"/>
                </a:lnTo>
                <a:lnTo>
                  <a:pt x="2238755" y="0"/>
                </a:lnTo>
                <a:close/>
              </a:path>
              <a:path w="4666615" h="403225">
                <a:moveTo>
                  <a:pt x="2278379" y="0"/>
                </a:moveTo>
                <a:lnTo>
                  <a:pt x="2258568" y="0"/>
                </a:lnTo>
                <a:lnTo>
                  <a:pt x="2258568" y="19812"/>
                </a:lnTo>
                <a:lnTo>
                  <a:pt x="2278379" y="19812"/>
                </a:lnTo>
                <a:lnTo>
                  <a:pt x="2278379" y="0"/>
                </a:lnTo>
                <a:close/>
              </a:path>
              <a:path w="4666615" h="403225">
                <a:moveTo>
                  <a:pt x="2318004" y="0"/>
                </a:moveTo>
                <a:lnTo>
                  <a:pt x="2298192" y="0"/>
                </a:lnTo>
                <a:lnTo>
                  <a:pt x="2298192" y="19812"/>
                </a:lnTo>
                <a:lnTo>
                  <a:pt x="2318004" y="19812"/>
                </a:lnTo>
                <a:lnTo>
                  <a:pt x="2318004" y="0"/>
                </a:lnTo>
                <a:close/>
              </a:path>
              <a:path w="4666615" h="403225">
                <a:moveTo>
                  <a:pt x="2357628" y="0"/>
                </a:moveTo>
                <a:lnTo>
                  <a:pt x="2337816" y="0"/>
                </a:lnTo>
                <a:lnTo>
                  <a:pt x="2337816" y="19812"/>
                </a:lnTo>
                <a:lnTo>
                  <a:pt x="2357628" y="19812"/>
                </a:lnTo>
                <a:lnTo>
                  <a:pt x="2357628" y="0"/>
                </a:lnTo>
                <a:close/>
              </a:path>
              <a:path w="4666615" h="403225">
                <a:moveTo>
                  <a:pt x="2397252" y="0"/>
                </a:moveTo>
                <a:lnTo>
                  <a:pt x="2377440" y="0"/>
                </a:lnTo>
                <a:lnTo>
                  <a:pt x="2377440" y="19812"/>
                </a:lnTo>
                <a:lnTo>
                  <a:pt x="2397252" y="19812"/>
                </a:lnTo>
                <a:lnTo>
                  <a:pt x="2397252" y="0"/>
                </a:lnTo>
                <a:close/>
              </a:path>
              <a:path w="4666615" h="403225">
                <a:moveTo>
                  <a:pt x="2436876" y="0"/>
                </a:moveTo>
                <a:lnTo>
                  <a:pt x="2417064" y="0"/>
                </a:lnTo>
                <a:lnTo>
                  <a:pt x="2417064" y="19812"/>
                </a:lnTo>
                <a:lnTo>
                  <a:pt x="2436876" y="19812"/>
                </a:lnTo>
                <a:lnTo>
                  <a:pt x="2436876" y="0"/>
                </a:lnTo>
                <a:close/>
              </a:path>
              <a:path w="4666615" h="403225">
                <a:moveTo>
                  <a:pt x="2476500" y="0"/>
                </a:moveTo>
                <a:lnTo>
                  <a:pt x="2456688" y="0"/>
                </a:lnTo>
                <a:lnTo>
                  <a:pt x="2456688" y="19812"/>
                </a:lnTo>
                <a:lnTo>
                  <a:pt x="2476500" y="19812"/>
                </a:lnTo>
                <a:lnTo>
                  <a:pt x="2476500" y="0"/>
                </a:lnTo>
                <a:close/>
              </a:path>
              <a:path w="4666615" h="403225">
                <a:moveTo>
                  <a:pt x="2516124" y="0"/>
                </a:moveTo>
                <a:lnTo>
                  <a:pt x="2496312" y="0"/>
                </a:lnTo>
                <a:lnTo>
                  <a:pt x="2496312" y="19812"/>
                </a:lnTo>
                <a:lnTo>
                  <a:pt x="2516124" y="19812"/>
                </a:lnTo>
                <a:lnTo>
                  <a:pt x="2516124" y="0"/>
                </a:lnTo>
                <a:close/>
              </a:path>
              <a:path w="4666615" h="403225">
                <a:moveTo>
                  <a:pt x="2555748" y="0"/>
                </a:moveTo>
                <a:lnTo>
                  <a:pt x="2535936" y="0"/>
                </a:lnTo>
                <a:lnTo>
                  <a:pt x="2535936" y="19812"/>
                </a:lnTo>
                <a:lnTo>
                  <a:pt x="2555748" y="19812"/>
                </a:lnTo>
                <a:lnTo>
                  <a:pt x="2555748" y="0"/>
                </a:lnTo>
                <a:close/>
              </a:path>
              <a:path w="4666615" h="403225">
                <a:moveTo>
                  <a:pt x="2595372" y="0"/>
                </a:moveTo>
                <a:lnTo>
                  <a:pt x="2575560" y="0"/>
                </a:lnTo>
                <a:lnTo>
                  <a:pt x="2575560" y="19812"/>
                </a:lnTo>
                <a:lnTo>
                  <a:pt x="2595372" y="19812"/>
                </a:lnTo>
                <a:lnTo>
                  <a:pt x="2595372" y="0"/>
                </a:lnTo>
                <a:close/>
              </a:path>
              <a:path w="4666615" h="403225">
                <a:moveTo>
                  <a:pt x="2634996" y="0"/>
                </a:moveTo>
                <a:lnTo>
                  <a:pt x="2615184" y="0"/>
                </a:lnTo>
                <a:lnTo>
                  <a:pt x="2615184" y="19812"/>
                </a:lnTo>
                <a:lnTo>
                  <a:pt x="2634996" y="19812"/>
                </a:lnTo>
                <a:lnTo>
                  <a:pt x="2634996" y="0"/>
                </a:lnTo>
                <a:close/>
              </a:path>
              <a:path w="4666615" h="403225">
                <a:moveTo>
                  <a:pt x="2674620" y="0"/>
                </a:moveTo>
                <a:lnTo>
                  <a:pt x="2654808" y="0"/>
                </a:lnTo>
                <a:lnTo>
                  <a:pt x="2654808" y="19812"/>
                </a:lnTo>
                <a:lnTo>
                  <a:pt x="2674620" y="19812"/>
                </a:lnTo>
                <a:lnTo>
                  <a:pt x="2674620" y="0"/>
                </a:lnTo>
                <a:close/>
              </a:path>
              <a:path w="4666615" h="403225">
                <a:moveTo>
                  <a:pt x="2714244" y="0"/>
                </a:moveTo>
                <a:lnTo>
                  <a:pt x="2694432" y="0"/>
                </a:lnTo>
                <a:lnTo>
                  <a:pt x="2694432" y="19812"/>
                </a:lnTo>
                <a:lnTo>
                  <a:pt x="2714244" y="19812"/>
                </a:lnTo>
                <a:lnTo>
                  <a:pt x="2714244" y="0"/>
                </a:lnTo>
                <a:close/>
              </a:path>
              <a:path w="4666615" h="403225">
                <a:moveTo>
                  <a:pt x="2753868" y="0"/>
                </a:moveTo>
                <a:lnTo>
                  <a:pt x="2734055" y="0"/>
                </a:lnTo>
                <a:lnTo>
                  <a:pt x="2734055" y="19812"/>
                </a:lnTo>
                <a:lnTo>
                  <a:pt x="2753868" y="19812"/>
                </a:lnTo>
                <a:lnTo>
                  <a:pt x="2753868" y="0"/>
                </a:lnTo>
                <a:close/>
              </a:path>
              <a:path w="4666615" h="403225">
                <a:moveTo>
                  <a:pt x="2793492" y="0"/>
                </a:moveTo>
                <a:lnTo>
                  <a:pt x="2773679" y="0"/>
                </a:lnTo>
                <a:lnTo>
                  <a:pt x="2773679" y="19812"/>
                </a:lnTo>
                <a:lnTo>
                  <a:pt x="2793492" y="19812"/>
                </a:lnTo>
                <a:lnTo>
                  <a:pt x="2793492" y="0"/>
                </a:lnTo>
                <a:close/>
              </a:path>
              <a:path w="4666615" h="403225">
                <a:moveTo>
                  <a:pt x="2833116" y="0"/>
                </a:moveTo>
                <a:lnTo>
                  <a:pt x="2813304" y="0"/>
                </a:lnTo>
                <a:lnTo>
                  <a:pt x="2813304" y="19812"/>
                </a:lnTo>
                <a:lnTo>
                  <a:pt x="2833116" y="19812"/>
                </a:lnTo>
                <a:lnTo>
                  <a:pt x="2833116" y="0"/>
                </a:lnTo>
                <a:close/>
              </a:path>
              <a:path w="4666615" h="403225">
                <a:moveTo>
                  <a:pt x="2872740" y="0"/>
                </a:moveTo>
                <a:lnTo>
                  <a:pt x="2852928" y="0"/>
                </a:lnTo>
                <a:lnTo>
                  <a:pt x="2852928" y="19812"/>
                </a:lnTo>
                <a:lnTo>
                  <a:pt x="2872740" y="19812"/>
                </a:lnTo>
                <a:lnTo>
                  <a:pt x="2872740" y="0"/>
                </a:lnTo>
                <a:close/>
              </a:path>
              <a:path w="4666615" h="403225">
                <a:moveTo>
                  <a:pt x="2912364" y="0"/>
                </a:moveTo>
                <a:lnTo>
                  <a:pt x="2892552" y="0"/>
                </a:lnTo>
                <a:lnTo>
                  <a:pt x="2892552" y="19812"/>
                </a:lnTo>
                <a:lnTo>
                  <a:pt x="2912364" y="19812"/>
                </a:lnTo>
                <a:lnTo>
                  <a:pt x="2912364" y="0"/>
                </a:lnTo>
                <a:close/>
              </a:path>
              <a:path w="4666615" h="403225">
                <a:moveTo>
                  <a:pt x="2951988" y="0"/>
                </a:moveTo>
                <a:lnTo>
                  <a:pt x="2932176" y="0"/>
                </a:lnTo>
                <a:lnTo>
                  <a:pt x="2932176" y="19812"/>
                </a:lnTo>
                <a:lnTo>
                  <a:pt x="2951988" y="19812"/>
                </a:lnTo>
                <a:lnTo>
                  <a:pt x="2951988" y="0"/>
                </a:lnTo>
                <a:close/>
              </a:path>
              <a:path w="4666615" h="403225">
                <a:moveTo>
                  <a:pt x="2991612" y="0"/>
                </a:moveTo>
                <a:lnTo>
                  <a:pt x="2971800" y="0"/>
                </a:lnTo>
                <a:lnTo>
                  <a:pt x="2971800" y="19812"/>
                </a:lnTo>
                <a:lnTo>
                  <a:pt x="2991612" y="19812"/>
                </a:lnTo>
                <a:lnTo>
                  <a:pt x="2991612" y="0"/>
                </a:lnTo>
                <a:close/>
              </a:path>
              <a:path w="4666615" h="403225">
                <a:moveTo>
                  <a:pt x="3031236" y="0"/>
                </a:moveTo>
                <a:lnTo>
                  <a:pt x="3011424" y="0"/>
                </a:lnTo>
                <a:lnTo>
                  <a:pt x="3011424" y="19812"/>
                </a:lnTo>
                <a:lnTo>
                  <a:pt x="3031236" y="19812"/>
                </a:lnTo>
                <a:lnTo>
                  <a:pt x="3031236" y="0"/>
                </a:lnTo>
                <a:close/>
              </a:path>
              <a:path w="4666615" h="403225">
                <a:moveTo>
                  <a:pt x="3070860" y="0"/>
                </a:moveTo>
                <a:lnTo>
                  <a:pt x="3051048" y="0"/>
                </a:lnTo>
                <a:lnTo>
                  <a:pt x="3051048" y="19812"/>
                </a:lnTo>
                <a:lnTo>
                  <a:pt x="3070860" y="19812"/>
                </a:lnTo>
                <a:lnTo>
                  <a:pt x="3070860" y="0"/>
                </a:lnTo>
                <a:close/>
              </a:path>
              <a:path w="4666615" h="403225">
                <a:moveTo>
                  <a:pt x="3110484" y="0"/>
                </a:moveTo>
                <a:lnTo>
                  <a:pt x="3090672" y="0"/>
                </a:lnTo>
                <a:lnTo>
                  <a:pt x="3090672" y="19812"/>
                </a:lnTo>
                <a:lnTo>
                  <a:pt x="3110484" y="19812"/>
                </a:lnTo>
                <a:lnTo>
                  <a:pt x="3110484" y="0"/>
                </a:lnTo>
                <a:close/>
              </a:path>
              <a:path w="4666615" h="403225">
                <a:moveTo>
                  <a:pt x="3150108" y="0"/>
                </a:moveTo>
                <a:lnTo>
                  <a:pt x="3130296" y="0"/>
                </a:lnTo>
                <a:lnTo>
                  <a:pt x="3130296" y="19812"/>
                </a:lnTo>
                <a:lnTo>
                  <a:pt x="3150108" y="19812"/>
                </a:lnTo>
                <a:lnTo>
                  <a:pt x="3150108" y="0"/>
                </a:lnTo>
                <a:close/>
              </a:path>
              <a:path w="4666615" h="403225">
                <a:moveTo>
                  <a:pt x="3189732" y="0"/>
                </a:moveTo>
                <a:lnTo>
                  <a:pt x="3169920" y="0"/>
                </a:lnTo>
                <a:lnTo>
                  <a:pt x="3169920" y="19812"/>
                </a:lnTo>
                <a:lnTo>
                  <a:pt x="3189732" y="19812"/>
                </a:lnTo>
                <a:lnTo>
                  <a:pt x="3189732" y="0"/>
                </a:lnTo>
                <a:close/>
              </a:path>
              <a:path w="4666615" h="403225">
                <a:moveTo>
                  <a:pt x="3229355" y="0"/>
                </a:moveTo>
                <a:lnTo>
                  <a:pt x="3209544" y="0"/>
                </a:lnTo>
                <a:lnTo>
                  <a:pt x="3209544" y="19812"/>
                </a:lnTo>
                <a:lnTo>
                  <a:pt x="3229355" y="19812"/>
                </a:lnTo>
                <a:lnTo>
                  <a:pt x="3229355" y="0"/>
                </a:lnTo>
                <a:close/>
              </a:path>
              <a:path w="4666615" h="403225">
                <a:moveTo>
                  <a:pt x="3268979" y="0"/>
                </a:moveTo>
                <a:lnTo>
                  <a:pt x="3249168" y="0"/>
                </a:lnTo>
                <a:lnTo>
                  <a:pt x="3249168" y="19812"/>
                </a:lnTo>
                <a:lnTo>
                  <a:pt x="3268979" y="19812"/>
                </a:lnTo>
                <a:lnTo>
                  <a:pt x="3268979" y="0"/>
                </a:lnTo>
                <a:close/>
              </a:path>
              <a:path w="4666615" h="403225">
                <a:moveTo>
                  <a:pt x="3308604" y="0"/>
                </a:moveTo>
                <a:lnTo>
                  <a:pt x="3288792" y="0"/>
                </a:lnTo>
                <a:lnTo>
                  <a:pt x="3288792" y="19812"/>
                </a:lnTo>
                <a:lnTo>
                  <a:pt x="3308604" y="19812"/>
                </a:lnTo>
                <a:lnTo>
                  <a:pt x="3308604" y="0"/>
                </a:lnTo>
                <a:close/>
              </a:path>
              <a:path w="4666615" h="403225">
                <a:moveTo>
                  <a:pt x="3348228" y="0"/>
                </a:moveTo>
                <a:lnTo>
                  <a:pt x="3328416" y="0"/>
                </a:lnTo>
                <a:lnTo>
                  <a:pt x="3328416" y="19812"/>
                </a:lnTo>
                <a:lnTo>
                  <a:pt x="3348228" y="19812"/>
                </a:lnTo>
                <a:lnTo>
                  <a:pt x="3348228" y="0"/>
                </a:lnTo>
                <a:close/>
              </a:path>
              <a:path w="4666615" h="403225">
                <a:moveTo>
                  <a:pt x="3387852" y="0"/>
                </a:moveTo>
                <a:lnTo>
                  <a:pt x="3368040" y="0"/>
                </a:lnTo>
                <a:lnTo>
                  <a:pt x="3368040" y="19812"/>
                </a:lnTo>
                <a:lnTo>
                  <a:pt x="3387852" y="19812"/>
                </a:lnTo>
                <a:lnTo>
                  <a:pt x="3387852" y="0"/>
                </a:lnTo>
                <a:close/>
              </a:path>
              <a:path w="4666615" h="403225">
                <a:moveTo>
                  <a:pt x="3427476" y="0"/>
                </a:moveTo>
                <a:lnTo>
                  <a:pt x="3407664" y="0"/>
                </a:lnTo>
                <a:lnTo>
                  <a:pt x="3407664" y="19812"/>
                </a:lnTo>
                <a:lnTo>
                  <a:pt x="3427476" y="19812"/>
                </a:lnTo>
                <a:lnTo>
                  <a:pt x="3427476" y="0"/>
                </a:lnTo>
                <a:close/>
              </a:path>
              <a:path w="4666615" h="403225">
                <a:moveTo>
                  <a:pt x="3467100" y="0"/>
                </a:moveTo>
                <a:lnTo>
                  <a:pt x="3447288" y="0"/>
                </a:lnTo>
                <a:lnTo>
                  <a:pt x="3447288" y="19812"/>
                </a:lnTo>
                <a:lnTo>
                  <a:pt x="3467100" y="19812"/>
                </a:lnTo>
                <a:lnTo>
                  <a:pt x="3467100" y="0"/>
                </a:lnTo>
                <a:close/>
              </a:path>
              <a:path w="4666615" h="403225">
                <a:moveTo>
                  <a:pt x="3506724" y="0"/>
                </a:moveTo>
                <a:lnTo>
                  <a:pt x="3486912" y="0"/>
                </a:lnTo>
                <a:lnTo>
                  <a:pt x="3486912" y="19812"/>
                </a:lnTo>
                <a:lnTo>
                  <a:pt x="3506724" y="19812"/>
                </a:lnTo>
                <a:lnTo>
                  <a:pt x="3506724" y="0"/>
                </a:lnTo>
                <a:close/>
              </a:path>
              <a:path w="4666615" h="403225">
                <a:moveTo>
                  <a:pt x="3546348" y="0"/>
                </a:moveTo>
                <a:lnTo>
                  <a:pt x="3526536" y="0"/>
                </a:lnTo>
                <a:lnTo>
                  <a:pt x="3526536" y="19812"/>
                </a:lnTo>
                <a:lnTo>
                  <a:pt x="3546348" y="19812"/>
                </a:lnTo>
                <a:lnTo>
                  <a:pt x="3546348" y="0"/>
                </a:lnTo>
                <a:close/>
              </a:path>
              <a:path w="4666615" h="403225">
                <a:moveTo>
                  <a:pt x="3585972" y="0"/>
                </a:moveTo>
                <a:lnTo>
                  <a:pt x="3566160" y="0"/>
                </a:lnTo>
                <a:lnTo>
                  <a:pt x="3566160" y="19812"/>
                </a:lnTo>
                <a:lnTo>
                  <a:pt x="3585972" y="19812"/>
                </a:lnTo>
                <a:lnTo>
                  <a:pt x="3585972" y="0"/>
                </a:lnTo>
                <a:close/>
              </a:path>
              <a:path w="4666615" h="403225">
                <a:moveTo>
                  <a:pt x="3625596" y="0"/>
                </a:moveTo>
                <a:lnTo>
                  <a:pt x="3605784" y="0"/>
                </a:lnTo>
                <a:lnTo>
                  <a:pt x="3605784" y="19812"/>
                </a:lnTo>
                <a:lnTo>
                  <a:pt x="3625596" y="19812"/>
                </a:lnTo>
                <a:lnTo>
                  <a:pt x="3625596" y="0"/>
                </a:lnTo>
                <a:close/>
              </a:path>
              <a:path w="4666615" h="403225">
                <a:moveTo>
                  <a:pt x="3665220" y="0"/>
                </a:moveTo>
                <a:lnTo>
                  <a:pt x="3645408" y="0"/>
                </a:lnTo>
                <a:lnTo>
                  <a:pt x="3645408" y="19812"/>
                </a:lnTo>
                <a:lnTo>
                  <a:pt x="3665220" y="19812"/>
                </a:lnTo>
                <a:lnTo>
                  <a:pt x="3665220" y="0"/>
                </a:lnTo>
                <a:close/>
              </a:path>
              <a:path w="4666615" h="403225">
                <a:moveTo>
                  <a:pt x="3704844" y="0"/>
                </a:moveTo>
                <a:lnTo>
                  <a:pt x="3685032" y="0"/>
                </a:lnTo>
                <a:lnTo>
                  <a:pt x="3685032" y="19812"/>
                </a:lnTo>
                <a:lnTo>
                  <a:pt x="3704844" y="19812"/>
                </a:lnTo>
                <a:lnTo>
                  <a:pt x="3704844" y="0"/>
                </a:lnTo>
                <a:close/>
              </a:path>
              <a:path w="4666615" h="403225">
                <a:moveTo>
                  <a:pt x="3744468" y="0"/>
                </a:moveTo>
                <a:lnTo>
                  <a:pt x="3724655" y="0"/>
                </a:lnTo>
                <a:lnTo>
                  <a:pt x="3724655" y="19812"/>
                </a:lnTo>
                <a:lnTo>
                  <a:pt x="3744468" y="19812"/>
                </a:lnTo>
                <a:lnTo>
                  <a:pt x="3744468" y="0"/>
                </a:lnTo>
                <a:close/>
              </a:path>
              <a:path w="4666615" h="403225">
                <a:moveTo>
                  <a:pt x="3784092" y="0"/>
                </a:moveTo>
                <a:lnTo>
                  <a:pt x="3764279" y="0"/>
                </a:lnTo>
                <a:lnTo>
                  <a:pt x="3764279" y="19812"/>
                </a:lnTo>
                <a:lnTo>
                  <a:pt x="3784092" y="19812"/>
                </a:lnTo>
                <a:lnTo>
                  <a:pt x="3784092" y="0"/>
                </a:lnTo>
                <a:close/>
              </a:path>
              <a:path w="4666615" h="403225">
                <a:moveTo>
                  <a:pt x="3823716" y="0"/>
                </a:moveTo>
                <a:lnTo>
                  <a:pt x="3803904" y="0"/>
                </a:lnTo>
                <a:lnTo>
                  <a:pt x="3803904" y="19812"/>
                </a:lnTo>
                <a:lnTo>
                  <a:pt x="3823716" y="19812"/>
                </a:lnTo>
                <a:lnTo>
                  <a:pt x="3823716" y="0"/>
                </a:lnTo>
                <a:close/>
              </a:path>
              <a:path w="4666615" h="403225">
                <a:moveTo>
                  <a:pt x="3863340" y="0"/>
                </a:moveTo>
                <a:lnTo>
                  <a:pt x="3843528" y="0"/>
                </a:lnTo>
                <a:lnTo>
                  <a:pt x="3843528" y="19812"/>
                </a:lnTo>
                <a:lnTo>
                  <a:pt x="3863340" y="19812"/>
                </a:lnTo>
                <a:lnTo>
                  <a:pt x="3863340" y="0"/>
                </a:lnTo>
                <a:close/>
              </a:path>
              <a:path w="4666615" h="403225">
                <a:moveTo>
                  <a:pt x="3902964" y="0"/>
                </a:moveTo>
                <a:lnTo>
                  <a:pt x="3883152" y="0"/>
                </a:lnTo>
                <a:lnTo>
                  <a:pt x="3883152" y="19812"/>
                </a:lnTo>
                <a:lnTo>
                  <a:pt x="3902964" y="19812"/>
                </a:lnTo>
                <a:lnTo>
                  <a:pt x="3902964" y="0"/>
                </a:lnTo>
                <a:close/>
              </a:path>
              <a:path w="4666615" h="403225">
                <a:moveTo>
                  <a:pt x="3942588" y="0"/>
                </a:moveTo>
                <a:lnTo>
                  <a:pt x="3922776" y="0"/>
                </a:lnTo>
                <a:lnTo>
                  <a:pt x="3922776" y="19812"/>
                </a:lnTo>
                <a:lnTo>
                  <a:pt x="3942588" y="19812"/>
                </a:lnTo>
                <a:lnTo>
                  <a:pt x="3942588" y="0"/>
                </a:lnTo>
                <a:close/>
              </a:path>
              <a:path w="4666615" h="403225">
                <a:moveTo>
                  <a:pt x="3982212" y="0"/>
                </a:moveTo>
                <a:lnTo>
                  <a:pt x="3962400" y="0"/>
                </a:lnTo>
                <a:lnTo>
                  <a:pt x="3962400" y="19812"/>
                </a:lnTo>
                <a:lnTo>
                  <a:pt x="3982212" y="19812"/>
                </a:lnTo>
                <a:lnTo>
                  <a:pt x="3982212" y="0"/>
                </a:lnTo>
                <a:close/>
              </a:path>
              <a:path w="4666615" h="403225">
                <a:moveTo>
                  <a:pt x="4021836" y="0"/>
                </a:moveTo>
                <a:lnTo>
                  <a:pt x="4002024" y="0"/>
                </a:lnTo>
                <a:lnTo>
                  <a:pt x="4002024" y="19812"/>
                </a:lnTo>
                <a:lnTo>
                  <a:pt x="4021836" y="19812"/>
                </a:lnTo>
                <a:lnTo>
                  <a:pt x="4021836" y="0"/>
                </a:lnTo>
                <a:close/>
              </a:path>
              <a:path w="4666615" h="403225">
                <a:moveTo>
                  <a:pt x="4061460" y="0"/>
                </a:moveTo>
                <a:lnTo>
                  <a:pt x="4041648" y="0"/>
                </a:lnTo>
                <a:lnTo>
                  <a:pt x="4041648" y="19812"/>
                </a:lnTo>
                <a:lnTo>
                  <a:pt x="4061460" y="19812"/>
                </a:lnTo>
                <a:lnTo>
                  <a:pt x="4061460" y="0"/>
                </a:lnTo>
                <a:close/>
              </a:path>
              <a:path w="4666615" h="403225">
                <a:moveTo>
                  <a:pt x="4101084" y="0"/>
                </a:moveTo>
                <a:lnTo>
                  <a:pt x="4081272" y="0"/>
                </a:lnTo>
                <a:lnTo>
                  <a:pt x="4081272" y="19812"/>
                </a:lnTo>
                <a:lnTo>
                  <a:pt x="4101084" y="19812"/>
                </a:lnTo>
                <a:lnTo>
                  <a:pt x="4101084" y="0"/>
                </a:lnTo>
                <a:close/>
              </a:path>
              <a:path w="4666615" h="403225">
                <a:moveTo>
                  <a:pt x="4140708" y="0"/>
                </a:moveTo>
                <a:lnTo>
                  <a:pt x="4120896" y="0"/>
                </a:lnTo>
                <a:lnTo>
                  <a:pt x="4120896" y="19812"/>
                </a:lnTo>
                <a:lnTo>
                  <a:pt x="4140708" y="19812"/>
                </a:lnTo>
                <a:lnTo>
                  <a:pt x="4140708" y="0"/>
                </a:lnTo>
                <a:close/>
              </a:path>
              <a:path w="4666615" h="403225">
                <a:moveTo>
                  <a:pt x="4180332" y="0"/>
                </a:moveTo>
                <a:lnTo>
                  <a:pt x="4160520" y="0"/>
                </a:lnTo>
                <a:lnTo>
                  <a:pt x="4160520" y="19812"/>
                </a:lnTo>
                <a:lnTo>
                  <a:pt x="4180332" y="19812"/>
                </a:lnTo>
                <a:lnTo>
                  <a:pt x="4180332" y="0"/>
                </a:lnTo>
                <a:close/>
              </a:path>
              <a:path w="4666615" h="403225">
                <a:moveTo>
                  <a:pt x="4219956" y="0"/>
                </a:moveTo>
                <a:lnTo>
                  <a:pt x="4200144" y="0"/>
                </a:lnTo>
                <a:lnTo>
                  <a:pt x="4200144" y="19812"/>
                </a:lnTo>
                <a:lnTo>
                  <a:pt x="4219956" y="19812"/>
                </a:lnTo>
                <a:lnTo>
                  <a:pt x="4219956" y="0"/>
                </a:lnTo>
                <a:close/>
              </a:path>
              <a:path w="4666615" h="403225">
                <a:moveTo>
                  <a:pt x="4259580" y="0"/>
                </a:moveTo>
                <a:lnTo>
                  <a:pt x="4239768" y="0"/>
                </a:lnTo>
                <a:lnTo>
                  <a:pt x="4239768" y="19812"/>
                </a:lnTo>
                <a:lnTo>
                  <a:pt x="4259580" y="19812"/>
                </a:lnTo>
                <a:lnTo>
                  <a:pt x="4259580" y="0"/>
                </a:lnTo>
                <a:close/>
              </a:path>
              <a:path w="4666615" h="403225">
                <a:moveTo>
                  <a:pt x="4299204" y="0"/>
                </a:moveTo>
                <a:lnTo>
                  <a:pt x="4279392" y="0"/>
                </a:lnTo>
                <a:lnTo>
                  <a:pt x="4279392" y="19812"/>
                </a:lnTo>
                <a:lnTo>
                  <a:pt x="4299204" y="19812"/>
                </a:lnTo>
                <a:lnTo>
                  <a:pt x="4299204" y="0"/>
                </a:lnTo>
                <a:close/>
              </a:path>
              <a:path w="4666615" h="403225">
                <a:moveTo>
                  <a:pt x="4338828" y="0"/>
                </a:moveTo>
                <a:lnTo>
                  <a:pt x="4319016" y="0"/>
                </a:lnTo>
                <a:lnTo>
                  <a:pt x="4319016" y="19812"/>
                </a:lnTo>
                <a:lnTo>
                  <a:pt x="4338828" y="19812"/>
                </a:lnTo>
                <a:lnTo>
                  <a:pt x="4338828" y="0"/>
                </a:lnTo>
                <a:close/>
              </a:path>
              <a:path w="4666615" h="403225">
                <a:moveTo>
                  <a:pt x="4378452" y="0"/>
                </a:moveTo>
                <a:lnTo>
                  <a:pt x="4358640" y="0"/>
                </a:lnTo>
                <a:lnTo>
                  <a:pt x="4358640" y="19812"/>
                </a:lnTo>
                <a:lnTo>
                  <a:pt x="4378452" y="19812"/>
                </a:lnTo>
                <a:lnTo>
                  <a:pt x="4378452" y="0"/>
                </a:lnTo>
                <a:close/>
              </a:path>
              <a:path w="4666615" h="403225">
                <a:moveTo>
                  <a:pt x="4418076" y="0"/>
                </a:moveTo>
                <a:lnTo>
                  <a:pt x="4398264" y="0"/>
                </a:lnTo>
                <a:lnTo>
                  <a:pt x="4398264" y="19812"/>
                </a:lnTo>
                <a:lnTo>
                  <a:pt x="4418076" y="19812"/>
                </a:lnTo>
                <a:lnTo>
                  <a:pt x="4418076" y="0"/>
                </a:lnTo>
                <a:close/>
              </a:path>
              <a:path w="4666615" h="403225">
                <a:moveTo>
                  <a:pt x="4457700" y="0"/>
                </a:moveTo>
                <a:lnTo>
                  <a:pt x="4437888" y="0"/>
                </a:lnTo>
                <a:lnTo>
                  <a:pt x="4437888" y="19812"/>
                </a:lnTo>
                <a:lnTo>
                  <a:pt x="4457700" y="19812"/>
                </a:lnTo>
                <a:lnTo>
                  <a:pt x="4457700" y="0"/>
                </a:lnTo>
                <a:close/>
              </a:path>
              <a:path w="4666615" h="403225">
                <a:moveTo>
                  <a:pt x="4497324" y="0"/>
                </a:moveTo>
                <a:lnTo>
                  <a:pt x="4477512" y="0"/>
                </a:lnTo>
                <a:lnTo>
                  <a:pt x="4477512" y="19812"/>
                </a:lnTo>
                <a:lnTo>
                  <a:pt x="4497324" y="19812"/>
                </a:lnTo>
                <a:lnTo>
                  <a:pt x="4497324" y="0"/>
                </a:lnTo>
                <a:close/>
              </a:path>
              <a:path w="4666615" h="403225">
                <a:moveTo>
                  <a:pt x="4536948" y="0"/>
                </a:moveTo>
                <a:lnTo>
                  <a:pt x="4517136" y="0"/>
                </a:lnTo>
                <a:lnTo>
                  <a:pt x="4517136" y="19812"/>
                </a:lnTo>
                <a:lnTo>
                  <a:pt x="4536948" y="19812"/>
                </a:lnTo>
                <a:lnTo>
                  <a:pt x="4536948" y="0"/>
                </a:lnTo>
                <a:close/>
              </a:path>
              <a:path w="4666615" h="403225">
                <a:moveTo>
                  <a:pt x="4576572" y="0"/>
                </a:moveTo>
                <a:lnTo>
                  <a:pt x="4556760" y="0"/>
                </a:lnTo>
                <a:lnTo>
                  <a:pt x="4556760" y="19812"/>
                </a:lnTo>
                <a:lnTo>
                  <a:pt x="4576572" y="19812"/>
                </a:lnTo>
                <a:lnTo>
                  <a:pt x="4576572" y="0"/>
                </a:lnTo>
                <a:close/>
              </a:path>
              <a:path w="4666615" h="403225">
                <a:moveTo>
                  <a:pt x="4616323" y="0"/>
                </a:moveTo>
                <a:lnTo>
                  <a:pt x="4596384" y="0"/>
                </a:lnTo>
                <a:lnTo>
                  <a:pt x="4596384" y="19812"/>
                </a:lnTo>
                <a:lnTo>
                  <a:pt x="4610862" y="19812"/>
                </a:lnTo>
                <a:lnTo>
                  <a:pt x="4606290" y="15239"/>
                </a:lnTo>
                <a:lnTo>
                  <a:pt x="4600956" y="15239"/>
                </a:lnTo>
                <a:lnTo>
                  <a:pt x="4600956" y="9905"/>
                </a:lnTo>
                <a:lnTo>
                  <a:pt x="4620768" y="9905"/>
                </a:lnTo>
                <a:lnTo>
                  <a:pt x="4620768" y="4444"/>
                </a:lnTo>
                <a:lnTo>
                  <a:pt x="4616323" y="0"/>
                </a:lnTo>
                <a:close/>
              </a:path>
              <a:path w="4666615" h="403225">
                <a:moveTo>
                  <a:pt x="4600956" y="9905"/>
                </a:moveTo>
                <a:lnTo>
                  <a:pt x="4600956" y="15239"/>
                </a:lnTo>
                <a:lnTo>
                  <a:pt x="4606290" y="15239"/>
                </a:lnTo>
                <a:lnTo>
                  <a:pt x="4600956" y="9905"/>
                </a:lnTo>
                <a:close/>
              </a:path>
              <a:path w="4666615" h="403225">
                <a:moveTo>
                  <a:pt x="4620768" y="9905"/>
                </a:moveTo>
                <a:lnTo>
                  <a:pt x="4600956" y="9905"/>
                </a:lnTo>
                <a:lnTo>
                  <a:pt x="4606290" y="15239"/>
                </a:lnTo>
                <a:lnTo>
                  <a:pt x="4620768" y="15239"/>
                </a:lnTo>
                <a:lnTo>
                  <a:pt x="4620768" y="9905"/>
                </a:lnTo>
                <a:close/>
              </a:path>
              <a:path w="4666615" h="403225">
                <a:moveTo>
                  <a:pt x="4620768" y="35051"/>
                </a:moveTo>
                <a:lnTo>
                  <a:pt x="4600956" y="35051"/>
                </a:lnTo>
                <a:lnTo>
                  <a:pt x="4600956" y="54863"/>
                </a:lnTo>
                <a:lnTo>
                  <a:pt x="4620768" y="54863"/>
                </a:lnTo>
                <a:lnTo>
                  <a:pt x="4620768" y="35051"/>
                </a:lnTo>
                <a:close/>
              </a:path>
              <a:path w="4666615" h="403225">
                <a:moveTo>
                  <a:pt x="4620768" y="74675"/>
                </a:moveTo>
                <a:lnTo>
                  <a:pt x="4600956" y="74675"/>
                </a:lnTo>
                <a:lnTo>
                  <a:pt x="4600956" y="94487"/>
                </a:lnTo>
                <a:lnTo>
                  <a:pt x="4620768" y="94487"/>
                </a:lnTo>
                <a:lnTo>
                  <a:pt x="4620768" y="74675"/>
                </a:lnTo>
                <a:close/>
              </a:path>
              <a:path w="4666615" h="403225">
                <a:moveTo>
                  <a:pt x="4620768" y="114300"/>
                </a:moveTo>
                <a:lnTo>
                  <a:pt x="4600956" y="114300"/>
                </a:lnTo>
                <a:lnTo>
                  <a:pt x="4600956" y="134112"/>
                </a:lnTo>
                <a:lnTo>
                  <a:pt x="4620768" y="134112"/>
                </a:lnTo>
                <a:lnTo>
                  <a:pt x="4620768" y="114300"/>
                </a:lnTo>
                <a:close/>
              </a:path>
              <a:path w="4666615" h="403225">
                <a:moveTo>
                  <a:pt x="4620768" y="153924"/>
                </a:moveTo>
                <a:lnTo>
                  <a:pt x="4600956" y="153924"/>
                </a:lnTo>
                <a:lnTo>
                  <a:pt x="4600956" y="173736"/>
                </a:lnTo>
                <a:lnTo>
                  <a:pt x="4620768" y="173736"/>
                </a:lnTo>
                <a:lnTo>
                  <a:pt x="4620768" y="153924"/>
                </a:lnTo>
                <a:close/>
              </a:path>
              <a:path w="4666615" h="403225">
                <a:moveTo>
                  <a:pt x="4620768" y="193548"/>
                </a:moveTo>
                <a:lnTo>
                  <a:pt x="4600956" y="193548"/>
                </a:lnTo>
                <a:lnTo>
                  <a:pt x="4600956" y="213360"/>
                </a:lnTo>
                <a:lnTo>
                  <a:pt x="4620768" y="213360"/>
                </a:lnTo>
                <a:lnTo>
                  <a:pt x="4620768" y="193548"/>
                </a:lnTo>
                <a:close/>
              </a:path>
              <a:path w="4666615" h="403225">
                <a:moveTo>
                  <a:pt x="4620768" y="233172"/>
                </a:moveTo>
                <a:lnTo>
                  <a:pt x="4600956" y="233172"/>
                </a:lnTo>
                <a:lnTo>
                  <a:pt x="4600956" y="252984"/>
                </a:lnTo>
                <a:lnTo>
                  <a:pt x="4620768" y="252984"/>
                </a:lnTo>
                <a:lnTo>
                  <a:pt x="4620768" y="233172"/>
                </a:lnTo>
                <a:close/>
              </a:path>
              <a:path w="4666615" h="403225">
                <a:moveTo>
                  <a:pt x="4620768" y="272796"/>
                </a:moveTo>
                <a:lnTo>
                  <a:pt x="4600956" y="272796"/>
                </a:lnTo>
                <a:lnTo>
                  <a:pt x="4600956" y="292608"/>
                </a:lnTo>
                <a:lnTo>
                  <a:pt x="4620768" y="292608"/>
                </a:lnTo>
                <a:lnTo>
                  <a:pt x="4620768" y="272796"/>
                </a:lnTo>
                <a:close/>
              </a:path>
              <a:path w="4666615" h="403225">
                <a:moveTo>
                  <a:pt x="4566158" y="295910"/>
                </a:moveTo>
                <a:lnTo>
                  <a:pt x="4561459" y="298703"/>
                </a:lnTo>
                <a:lnTo>
                  <a:pt x="4556760" y="301371"/>
                </a:lnTo>
                <a:lnTo>
                  <a:pt x="4555109" y="307466"/>
                </a:lnTo>
                <a:lnTo>
                  <a:pt x="4557903" y="312165"/>
                </a:lnTo>
                <a:lnTo>
                  <a:pt x="4610862" y="403098"/>
                </a:lnTo>
                <a:lnTo>
                  <a:pt x="4625245" y="378460"/>
                </a:lnTo>
                <a:lnTo>
                  <a:pt x="4602353" y="378460"/>
                </a:lnTo>
                <a:lnTo>
                  <a:pt x="4606205" y="371855"/>
                </a:lnTo>
                <a:lnTo>
                  <a:pt x="4600956" y="371855"/>
                </a:lnTo>
                <a:lnTo>
                  <a:pt x="4600956" y="352043"/>
                </a:lnTo>
                <a:lnTo>
                  <a:pt x="4604088" y="352043"/>
                </a:lnTo>
                <a:lnTo>
                  <a:pt x="4575048" y="302260"/>
                </a:lnTo>
                <a:lnTo>
                  <a:pt x="4572254" y="297434"/>
                </a:lnTo>
                <a:lnTo>
                  <a:pt x="4566158" y="295910"/>
                </a:lnTo>
                <a:close/>
              </a:path>
              <a:path w="4666615" h="403225">
                <a:moveTo>
                  <a:pt x="4610925" y="363764"/>
                </a:moveTo>
                <a:lnTo>
                  <a:pt x="4602353" y="378460"/>
                </a:lnTo>
                <a:lnTo>
                  <a:pt x="4619498" y="378460"/>
                </a:lnTo>
                <a:lnTo>
                  <a:pt x="4610925" y="363764"/>
                </a:lnTo>
                <a:close/>
              </a:path>
              <a:path w="4666615" h="403225">
                <a:moveTo>
                  <a:pt x="4655566" y="295910"/>
                </a:moveTo>
                <a:lnTo>
                  <a:pt x="4649597" y="297434"/>
                </a:lnTo>
                <a:lnTo>
                  <a:pt x="4646803" y="302260"/>
                </a:lnTo>
                <a:lnTo>
                  <a:pt x="4610925" y="363764"/>
                </a:lnTo>
                <a:lnTo>
                  <a:pt x="4619498" y="378460"/>
                </a:lnTo>
                <a:lnTo>
                  <a:pt x="4625245" y="378460"/>
                </a:lnTo>
                <a:lnTo>
                  <a:pt x="4629101" y="371855"/>
                </a:lnTo>
                <a:lnTo>
                  <a:pt x="4620768" y="371855"/>
                </a:lnTo>
                <a:lnTo>
                  <a:pt x="4620768" y="352043"/>
                </a:lnTo>
                <a:lnTo>
                  <a:pt x="4640667" y="352043"/>
                </a:lnTo>
                <a:lnTo>
                  <a:pt x="4663948" y="312165"/>
                </a:lnTo>
                <a:lnTo>
                  <a:pt x="4666615" y="307466"/>
                </a:lnTo>
                <a:lnTo>
                  <a:pt x="4665091" y="301371"/>
                </a:lnTo>
                <a:lnTo>
                  <a:pt x="4660392" y="298703"/>
                </a:lnTo>
                <a:lnTo>
                  <a:pt x="4655566" y="295910"/>
                </a:lnTo>
                <a:close/>
              </a:path>
              <a:path w="4666615" h="403225">
                <a:moveTo>
                  <a:pt x="4604088" y="352043"/>
                </a:moveTo>
                <a:lnTo>
                  <a:pt x="4600956" y="352043"/>
                </a:lnTo>
                <a:lnTo>
                  <a:pt x="4600956" y="371855"/>
                </a:lnTo>
                <a:lnTo>
                  <a:pt x="4606205" y="371855"/>
                </a:lnTo>
                <a:lnTo>
                  <a:pt x="4610925" y="363764"/>
                </a:lnTo>
                <a:lnTo>
                  <a:pt x="4604088" y="352043"/>
                </a:lnTo>
                <a:close/>
              </a:path>
              <a:path w="4666615" h="403225">
                <a:moveTo>
                  <a:pt x="4640667" y="352043"/>
                </a:moveTo>
                <a:lnTo>
                  <a:pt x="4620768" y="352043"/>
                </a:lnTo>
                <a:lnTo>
                  <a:pt x="4620768" y="371855"/>
                </a:lnTo>
                <a:lnTo>
                  <a:pt x="4629101" y="371855"/>
                </a:lnTo>
                <a:lnTo>
                  <a:pt x="4640667" y="352043"/>
                </a:lnTo>
                <a:close/>
              </a:path>
              <a:path w="4666615" h="403225">
                <a:moveTo>
                  <a:pt x="4617762" y="352043"/>
                </a:moveTo>
                <a:lnTo>
                  <a:pt x="4604088" y="352043"/>
                </a:lnTo>
                <a:lnTo>
                  <a:pt x="4610925" y="363764"/>
                </a:lnTo>
                <a:lnTo>
                  <a:pt x="4617762" y="352043"/>
                </a:lnTo>
                <a:close/>
              </a:path>
              <a:path w="4666615" h="403225">
                <a:moveTo>
                  <a:pt x="4620768" y="312419"/>
                </a:moveTo>
                <a:lnTo>
                  <a:pt x="4600956" y="312419"/>
                </a:lnTo>
                <a:lnTo>
                  <a:pt x="4600956" y="332231"/>
                </a:lnTo>
                <a:lnTo>
                  <a:pt x="4620768" y="332231"/>
                </a:lnTo>
                <a:lnTo>
                  <a:pt x="4620768" y="312419"/>
                </a:lnTo>
                <a:close/>
              </a:path>
            </a:pathLst>
          </a:custGeom>
          <a:solidFill>
            <a:srgbClr val="0078D6"/>
          </a:solidFill>
        </p:spPr>
        <p:txBody>
          <a:bodyPr wrap="square" lIns="0" tIns="0" rIns="0" bIns="0" rtlCol="0"/>
          <a:lstStyle/>
          <a:p>
            <a:endParaRPr/>
          </a:p>
        </p:txBody>
      </p:sp>
      <p:sp>
        <p:nvSpPr>
          <p:cNvPr id="40" name="object 40"/>
          <p:cNvSpPr txBox="1"/>
          <p:nvPr/>
        </p:nvSpPr>
        <p:spPr>
          <a:xfrm>
            <a:off x="8758808" y="3199892"/>
            <a:ext cx="1088390" cy="330200"/>
          </a:xfrm>
          <a:prstGeom prst="rect">
            <a:avLst/>
          </a:prstGeom>
        </p:spPr>
        <p:txBody>
          <a:bodyPr vert="horz" wrap="square" lIns="0" tIns="12065" rIns="0" bIns="0" rtlCol="0">
            <a:spAutoFit/>
          </a:bodyPr>
          <a:lstStyle/>
          <a:p>
            <a:pPr marL="12700" marR="5080" indent="222250">
              <a:lnSpc>
                <a:spcPct val="100000"/>
              </a:lnSpc>
              <a:spcBef>
                <a:spcPts val="95"/>
              </a:spcBef>
            </a:pPr>
            <a:r>
              <a:rPr sz="1000" b="1" spc="30" dirty="0">
                <a:latin typeface="Segoe UI Semibold"/>
                <a:cs typeface="Segoe UI Semibold"/>
              </a:rPr>
              <a:t>Spark ML,  </a:t>
            </a:r>
            <a:r>
              <a:rPr sz="1000" b="1" spc="35" dirty="0">
                <a:latin typeface="Segoe UI Semibold"/>
                <a:cs typeface="Segoe UI Semibold"/>
              </a:rPr>
              <a:t>SparkR,</a:t>
            </a:r>
            <a:r>
              <a:rPr sz="1000" b="1" spc="55" dirty="0">
                <a:latin typeface="Segoe UI Semibold"/>
                <a:cs typeface="Segoe UI Semibold"/>
              </a:rPr>
              <a:t> </a:t>
            </a:r>
            <a:r>
              <a:rPr sz="1000" b="1" spc="35" dirty="0">
                <a:latin typeface="Segoe UI Semibold"/>
                <a:cs typeface="Segoe UI Semibold"/>
              </a:rPr>
              <a:t>SparklyR</a:t>
            </a:r>
            <a:endParaRPr sz="1000">
              <a:latin typeface="Segoe UI Semibold"/>
              <a:cs typeface="Segoe UI Semibold"/>
            </a:endParaRPr>
          </a:p>
        </p:txBody>
      </p:sp>
      <p:sp>
        <p:nvSpPr>
          <p:cNvPr id="41" name="object 41"/>
          <p:cNvSpPr/>
          <p:nvPr/>
        </p:nvSpPr>
        <p:spPr>
          <a:xfrm>
            <a:off x="9297923" y="3568446"/>
            <a:ext cx="1925320" cy="477520"/>
          </a:xfrm>
          <a:custGeom>
            <a:avLst/>
            <a:gdLst/>
            <a:ahLst/>
            <a:cxnLst/>
            <a:rect l="l" t="t" r="r" b="b"/>
            <a:pathLst>
              <a:path w="1925320" h="477520">
                <a:moveTo>
                  <a:pt x="19811" y="0"/>
                </a:moveTo>
                <a:lnTo>
                  <a:pt x="0" y="0"/>
                </a:lnTo>
                <a:lnTo>
                  <a:pt x="0" y="19812"/>
                </a:lnTo>
                <a:lnTo>
                  <a:pt x="19811" y="19812"/>
                </a:lnTo>
                <a:lnTo>
                  <a:pt x="19811" y="0"/>
                </a:lnTo>
                <a:close/>
              </a:path>
              <a:path w="1925320" h="477520">
                <a:moveTo>
                  <a:pt x="19811" y="39623"/>
                </a:moveTo>
                <a:lnTo>
                  <a:pt x="0" y="39623"/>
                </a:lnTo>
                <a:lnTo>
                  <a:pt x="0" y="59435"/>
                </a:lnTo>
                <a:lnTo>
                  <a:pt x="19811" y="59435"/>
                </a:lnTo>
                <a:lnTo>
                  <a:pt x="19811" y="39623"/>
                </a:lnTo>
                <a:close/>
              </a:path>
              <a:path w="1925320" h="477520">
                <a:moveTo>
                  <a:pt x="19811" y="79247"/>
                </a:moveTo>
                <a:lnTo>
                  <a:pt x="0" y="79247"/>
                </a:lnTo>
                <a:lnTo>
                  <a:pt x="0" y="99059"/>
                </a:lnTo>
                <a:lnTo>
                  <a:pt x="19811" y="99059"/>
                </a:lnTo>
                <a:lnTo>
                  <a:pt x="19811" y="79247"/>
                </a:lnTo>
                <a:close/>
              </a:path>
              <a:path w="1925320" h="477520">
                <a:moveTo>
                  <a:pt x="19811" y="118871"/>
                </a:moveTo>
                <a:lnTo>
                  <a:pt x="0" y="118871"/>
                </a:lnTo>
                <a:lnTo>
                  <a:pt x="0" y="138683"/>
                </a:lnTo>
                <a:lnTo>
                  <a:pt x="19811" y="138683"/>
                </a:lnTo>
                <a:lnTo>
                  <a:pt x="19811" y="118871"/>
                </a:lnTo>
                <a:close/>
              </a:path>
              <a:path w="1925320" h="477520">
                <a:moveTo>
                  <a:pt x="19811" y="158495"/>
                </a:moveTo>
                <a:lnTo>
                  <a:pt x="0" y="158495"/>
                </a:lnTo>
                <a:lnTo>
                  <a:pt x="0" y="178307"/>
                </a:lnTo>
                <a:lnTo>
                  <a:pt x="19811" y="178307"/>
                </a:lnTo>
                <a:lnTo>
                  <a:pt x="19811" y="158495"/>
                </a:lnTo>
                <a:close/>
              </a:path>
              <a:path w="1925320" h="477520">
                <a:moveTo>
                  <a:pt x="19811" y="198119"/>
                </a:moveTo>
                <a:lnTo>
                  <a:pt x="0" y="198119"/>
                </a:lnTo>
                <a:lnTo>
                  <a:pt x="0" y="217931"/>
                </a:lnTo>
                <a:lnTo>
                  <a:pt x="19811" y="217931"/>
                </a:lnTo>
                <a:lnTo>
                  <a:pt x="19811" y="198119"/>
                </a:lnTo>
                <a:close/>
              </a:path>
              <a:path w="1925320" h="477520">
                <a:moveTo>
                  <a:pt x="18922" y="237743"/>
                </a:moveTo>
                <a:lnTo>
                  <a:pt x="0" y="237743"/>
                </a:lnTo>
                <a:lnTo>
                  <a:pt x="0" y="244093"/>
                </a:lnTo>
                <a:lnTo>
                  <a:pt x="4445" y="248538"/>
                </a:lnTo>
                <a:lnTo>
                  <a:pt x="28828" y="248538"/>
                </a:lnTo>
                <a:lnTo>
                  <a:pt x="28828" y="238632"/>
                </a:lnTo>
                <a:lnTo>
                  <a:pt x="19811" y="238632"/>
                </a:lnTo>
                <a:lnTo>
                  <a:pt x="18922" y="237743"/>
                </a:lnTo>
                <a:close/>
              </a:path>
              <a:path w="1925320" h="477520">
                <a:moveTo>
                  <a:pt x="28828" y="228726"/>
                </a:moveTo>
                <a:lnTo>
                  <a:pt x="9905" y="228726"/>
                </a:lnTo>
                <a:lnTo>
                  <a:pt x="19811" y="238632"/>
                </a:lnTo>
                <a:lnTo>
                  <a:pt x="19811" y="237743"/>
                </a:lnTo>
                <a:lnTo>
                  <a:pt x="28828" y="237743"/>
                </a:lnTo>
                <a:lnTo>
                  <a:pt x="28828" y="228726"/>
                </a:lnTo>
                <a:close/>
              </a:path>
              <a:path w="1925320" h="477520">
                <a:moveTo>
                  <a:pt x="28828" y="237743"/>
                </a:moveTo>
                <a:lnTo>
                  <a:pt x="19811" y="237743"/>
                </a:lnTo>
                <a:lnTo>
                  <a:pt x="19811" y="238632"/>
                </a:lnTo>
                <a:lnTo>
                  <a:pt x="28828" y="238632"/>
                </a:lnTo>
                <a:lnTo>
                  <a:pt x="28828" y="237743"/>
                </a:lnTo>
                <a:close/>
              </a:path>
              <a:path w="1925320" h="477520">
                <a:moveTo>
                  <a:pt x="68452" y="228726"/>
                </a:moveTo>
                <a:lnTo>
                  <a:pt x="48641" y="228726"/>
                </a:lnTo>
                <a:lnTo>
                  <a:pt x="48641" y="248538"/>
                </a:lnTo>
                <a:lnTo>
                  <a:pt x="68452" y="248538"/>
                </a:lnTo>
                <a:lnTo>
                  <a:pt x="68452" y="228726"/>
                </a:lnTo>
                <a:close/>
              </a:path>
              <a:path w="1925320" h="477520">
                <a:moveTo>
                  <a:pt x="108076" y="228726"/>
                </a:moveTo>
                <a:lnTo>
                  <a:pt x="88265" y="228726"/>
                </a:lnTo>
                <a:lnTo>
                  <a:pt x="88265" y="248538"/>
                </a:lnTo>
                <a:lnTo>
                  <a:pt x="108076" y="248538"/>
                </a:lnTo>
                <a:lnTo>
                  <a:pt x="108076" y="228726"/>
                </a:lnTo>
                <a:close/>
              </a:path>
              <a:path w="1925320" h="477520">
                <a:moveTo>
                  <a:pt x="147700" y="228726"/>
                </a:moveTo>
                <a:lnTo>
                  <a:pt x="127889" y="228726"/>
                </a:lnTo>
                <a:lnTo>
                  <a:pt x="127889" y="248538"/>
                </a:lnTo>
                <a:lnTo>
                  <a:pt x="147700" y="248538"/>
                </a:lnTo>
                <a:lnTo>
                  <a:pt x="147700" y="228726"/>
                </a:lnTo>
                <a:close/>
              </a:path>
              <a:path w="1925320" h="477520">
                <a:moveTo>
                  <a:pt x="187325" y="228726"/>
                </a:moveTo>
                <a:lnTo>
                  <a:pt x="167512" y="228726"/>
                </a:lnTo>
                <a:lnTo>
                  <a:pt x="167512" y="248538"/>
                </a:lnTo>
                <a:lnTo>
                  <a:pt x="187325" y="248538"/>
                </a:lnTo>
                <a:lnTo>
                  <a:pt x="187325" y="228726"/>
                </a:lnTo>
                <a:close/>
              </a:path>
              <a:path w="1925320" h="477520">
                <a:moveTo>
                  <a:pt x="226949" y="228726"/>
                </a:moveTo>
                <a:lnTo>
                  <a:pt x="207136" y="228726"/>
                </a:lnTo>
                <a:lnTo>
                  <a:pt x="207136" y="248538"/>
                </a:lnTo>
                <a:lnTo>
                  <a:pt x="226949" y="248538"/>
                </a:lnTo>
                <a:lnTo>
                  <a:pt x="226949" y="228726"/>
                </a:lnTo>
                <a:close/>
              </a:path>
              <a:path w="1925320" h="477520">
                <a:moveTo>
                  <a:pt x="266573" y="228726"/>
                </a:moveTo>
                <a:lnTo>
                  <a:pt x="246760" y="228726"/>
                </a:lnTo>
                <a:lnTo>
                  <a:pt x="246760" y="248538"/>
                </a:lnTo>
                <a:lnTo>
                  <a:pt x="266573" y="248538"/>
                </a:lnTo>
                <a:lnTo>
                  <a:pt x="266573" y="228726"/>
                </a:lnTo>
                <a:close/>
              </a:path>
              <a:path w="1925320" h="477520">
                <a:moveTo>
                  <a:pt x="306197" y="228726"/>
                </a:moveTo>
                <a:lnTo>
                  <a:pt x="286384" y="228726"/>
                </a:lnTo>
                <a:lnTo>
                  <a:pt x="286384" y="248538"/>
                </a:lnTo>
                <a:lnTo>
                  <a:pt x="306197" y="248538"/>
                </a:lnTo>
                <a:lnTo>
                  <a:pt x="306197" y="228726"/>
                </a:lnTo>
                <a:close/>
              </a:path>
              <a:path w="1925320" h="477520">
                <a:moveTo>
                  <a:pt x="345821" y="228726"/>
                </a:moveTo>
                <a:lnTo>
                  <a:pt x="326008" y="228726"/>
                </a:lnTo>
                <a:lnTo>
                  <a:pt x="326008" y="248538"/>
                </a:lnTo>
                <a:lnTo>
                  <a:pt x="345821" y="248538"/>
                </a:lnTo>
                <a:lnTo>
                  <a:pt x="345821" y="228726"/>
                </a:lnTo>
                <a:close/>
              </a:path>
              <a:path w="1925320" h="477520">
                <a:moveTo>
                  <a:pt x="385445" y="228726"/>
                </a:moveTo>
                <a:lnTo>
                  <a:pt x="365632" y="228726"/>
                </a:lnTo>
                <a:lnTo>
                  <a:pt x="365632" y="248538"/>
                </a:lnTo>
                <a:lnTo>
                  <a:pt x="385445" y="248538"/>
                </a:lnTo>
                <a:lnTo>
                  <a:pt x="385445" y="228726"/>
                </a:lnTo>
                <a:close/>
              </a:path>
              <a:path w="1925320" h="477520">
                <a:moveTo>
                  <a:pt x="425069" y="228726"/>
                </a:moveTo>
                <a:lnTo>
                  <a:pt x="405256" y="228726"/>
                </a:lnTo>
                <a:lnTo>
                  <a:pt x="405256" y="248538"/>
                </a:lnTo>
                <a:lnTo>
                  <a:pt x="425069" y="248538"/>
                </a:lnTo>
                <a:lnTo>
                  <a:pt x="425069" y="228726"/>
                </a:lnTo>
                <a:close/>
              </a:path>
              <a:path w="1925320" h="477520">
                <a:moveTo>
                  <a:pt x="464693" y="228726"/>
                </a:moveTo>
                <a:lnTo>
                  <a:pt x="444880" y="228726"/>
                </a:lnTo>
                <a:lnTo>
                  <a:pt x="444880" y="248538"/>
                </a:lnTo>
                <a:lnTo>
                  <a:pt x="464693" y="248538"/>
                </a:lnTo>
                <a:lnTo>
                  <a:pt x="464693" y="228726"/>
                </a:lnTo>
                <a:close/>
              </a:path>
              <a:path w="1925320" h="477520">
                <a:moveTo>
                  <a:pt x="504317" y="228726"/>
                </a:moveTo>
                <a:lnTo>
                  <a:pt x="484504" y="228726"/>
                </a:lnTo>
                <a:lnTo>
                  <a:pt x="484504" y="248538"/>
                </a:lnTo>
                <a:lnTo>
                  <a:pt x="504317" y="248538"/>
                </a:lnTo>
                <a:lnTo>
                  <a:pt x="504317" y="228726"/>
                </a:lnTo>
                <a:close/>
              </a:path>
              <a:path w="1925320" h="477520">
                <a:moveTo>
                  <a:pt x="543941" y="228726"/>
                </a:moveTo>
                <a:lnTo>
                  <a:pt x="524128" y="228726"/>
                </a:lnTo>
                <a:lnTo>
                  <a:pt x="524128" y="248538"/>
                </a:lnTo>
                <a:lnTo>
                  <a:pt x="543941" y="248538"/>
                </a:lnTo>
                <a:lnTo>
                  <a:pt x="543941" y="228726"/>
                </a:lnTo>
                <a:close/>
              </a:path>
              <a:path w="1925320" h="477520">
                <a:moveTo>
                  <a:pt x="583565" y="228726"/>
                </a:moveTo>
                <a:lnTo>
                  <a:pt x="563752" y="228726"/>
                </a:lnTo>
                <a:lnTo>
                  <a:pt x="563752" y="248538"/>
                </a:lnTo>
                <a:lnTo>
                  <a:pt x="583565" y="248538"/>
                </a:lnTo>
                <a:lnTo>
                  <a:pt x="583565" y="228726"/>
                </a:lnTo>
                <a:close/>
              </a:path>
              <a:path w="1925320" h="477520">
                <a:moveTo>
                  <a:pt x="623189" y="228726"/>
                </a:moveTo>
                <a:lnTo>
                  <a:pt x="603376" y="228726"/>
                </a:lnTo>
                <a:lnTo>
                  <a:pt x="603376" y="248538"/>
                </a:lnTo>
                <a:lnTo>
                  <a:pt x="623189" y="248538"/>
                </a:lnTo>
                <a:lnTo>
                  <a:pt x="623189" y="228726"/>
                </a:lnTo>
                <a:close/>
              </a:path>
              <a:path w="1925320" h="477520">
                <a:moveTo>
                  <a:pt x="662812" y="228726"/>
                </a:moveTo>
                <a:lnTo>
                  <a:pt x="643001" y="228726"/>
                </a:lnTo>
                <a:lnTo>
                  <a:pt x="643001" y="248538"/>
                </a:lnTo>
                <a:lnTo>
                  <a:pt x="662812" y="248538"/>
                </a:lnTo>
                <a:lnTo>
                  <a:pt x="662812" y="228726"/>
                </a:lnTo>
                <a:close/>
              </a:path>
              <a:path w="1925320" h="477520">
                <a:moveTo>
                  <a:pt x="702436" y="228726"/>
                </a:moveTo>
                <a:lnTo>
                  <a:pt x="682625" y="228726"/>
                </a:lnTo>
                <a:lnTo>
                  <a:pt x="682625" y="248538"/>
                </a:lnTo>
                <a:lnTo>
                  <a:pt x="702436" y="248538"/>
                </a:lnTo>
                <a:lnTo>
                  <a:pt x="702436" y="228726"/>
                </a:lnTo>
                <a:close/>
              </a:path>
              <a:path w="1925320" h="477520">
                <a:moveTo>
                  <a:pt x="742060" y="228726"/>
                </a:moveTo>
                <a:lnTo>
                  <a:pt x="722249" y="228726"/>
                </a:lnTo>
                <a:lnTo>
                  <a:pt x="722249" y="248538"/>
                </a:lnTo>
                <a:lnTo>
                  <a:pt x="742060" y="248538"/>
                </a:lnTo>
                <a:lnTo>
                  <a:pt x="742060" y="228726"/>
                </a:lnTo>
                <a:close/>
              </a:path>
              <a:path w="1925320" h="477520">
                <a:moveTo>
                  <a:pt x="781684" y="228726"/>
                </a:moveTo>
                <a:lnTo>
                  <a:pt x="761873" y="228726"/>
                </a:lnTo>
                <a:lnTo>
                  <a:pt x="761873" y="248538"/>
                </a:lnTo>
                <a:lnTo>
                  <a:pt x="781684" y="248538"/>
                </a:lnTo>
                <a:lnTo>
                  <a:pt x="781684" y="228726"/>
                </a:lnTo>
                <a:close/>
              </a:path>
              <a:path w="1925320" h="477520">
                <a:moveTo>
                  <a:pt x="821308" y="228726"/>
                </a:moveTo>
                <a:lnTo>
                  <a:pt x="801497" y="228726"/>
                </a:lnTo>
                <a:lnTo>
                  <a:pt x="801497" y="248538"/>
                </a:lnTo>
                <a:lnTo>
                  <a:pt x="821308" y="248538"/>
                </a:lnTo>
                <a:lnTo>
                  <a:pt x="821308" y="228726"/>
                </a:lnTo>
                <a:close/>
              </a:path>
              <a:path w="1925320" h="477520">
                <a:moveTo>
                  <a:pt x="860932" y="228726"/>
                </a:moveTo>
                <a:lnTo>
                  <a:pt x="841121" y="228726"/>
                </a:lnTo>
                <a:lnTo>
                  <a:pt x="841121" y="248538"/>
                </a:lnTo>
                <a:lnTo>
                  <a:pt x="860932" y="248538"/>
                </a:lnTo>
                <a:lnTo>
                  <a:pt x="860932" y="228726"/>
                </a:lnTo>
                <a:close/>
              </a:path>
              <a:path w="1925320" h="477520">
                <a:moveTo>
                  <a:pt x="900556" y="228726"/>
                </a:moveTo>
                <a:lnTo>
                  <a:pt x="880745" y="228726"/>
                </a:lnTo>
                <a:lnTo>
                  <a:pt x="880745" y="248538"/>
                </a:lnTo>
                <a:lnTo>
                  <a:pt x="900556" y="248538"/>
                </a:lnTo>
                <a:lnTo>
                  <a:pt x="900556" y="228726"/>
                </a:lnTo>
                <a:close/>
              </a:path>
              <a:path w="1925320" h="477520">
                <a:moveTo>
                  <a:pt x="940180" y="228726"/>
                </a:moveTo>
                <a:lnTo>
                  <a:pt x="920369" y="228726"/>
                </a:lnTo>
                <a:lnTo>
                  <a:pt x="920369" y="248538"/>
                </a:lnTo>
                <a:lnTo>
                  <a:pt x="940180" y="248538"/>
                </a:lnTo>
                <a:lnTo>
                  <a:pt x="940180" y="228726"/>
                </a:lnTo>
                <a:close/>
              </a:path>
              <a:path w="1925320" h="477520">
                <a:moveTo>
                  <a:pt x="979804" y="228726"/>
                </a:moveTo>
                <a:lnTo>
                  <a:pt x="959993" y="228726"/>
                </a:lnTo>
                <a:lnTo>
                  <a:pt x="959993" y="248538"/>
                </a:lnTo>
                <a:lnTo>
                  <a:pt x="979804" y="248538"/>
                </a:lnTo>
                <a:lnTo>
                  <a:pt x="979804" y="228726"/>
                </a:lnTo>
                <a:close/>
              </a:path>
              <a:path w="1925320" h="477520">
                <a:moveTo>
                  <a:pt x="1019428" y="228726"/>
                </a:moveTo>
                <a:lnTo>
                  <a:pt x="999617" y="228726"/>
                </a:lnTo>
                <a:lnTo>
                  <a:pt x="999617" y="248538"/>
                </a:lnTo>
                <a:lnTo>
                  <a:pt x="1019428" y="248538"/>
                </a:lnTo>
                <a:lnTo>
                  <a:pt x="1019428" y="228726"/>
                </a:lnTo>
                <a:close/>
              </a:path>
              <a:path w="1925320" h="477520">
                <a:moveTo>
                  <a:pt x="1059052" y="228726"/>
                </a:moveTo>
                <a:lnTo>
                  <a:pt x="1039241" y="228726"/>
                </a:lnTo>
                <a:lnTo>
                  <a:pt x="1039241" y="248538"/>
                </a:lnTo>
                <a:lnTo>
                  <a:pt x="1059052" y="248538"/>
                </a:lnTo>
                <a:lnTo>
                  <a:pt x="1059052" y="228726"/>
                </a:lnTo>
                <a:close/>
              </a:path>
              <a:path w="1925320" h="477520">
                <a:moveTo>
                  <a:pt x="1098677" y="228726"/>
                </a:moveTo>
                <a:lnTo>
                  <a:pt x="1078865" y="228726"/>
                </a:lnTo>
                <a:lnTo>
                  <a:pt x="1078865" y="248538"/>
                </a:lnTo>
                <a:lnTo>
                  <a:pt x="1098677" y="248538"/>
                </a:lnTo>
                <a:lnTo>
                  <a:pt x="1098677" y="228726"/>
                </a:lnTo>
                <a:close/>
              </a:path>
              <a:path w="1925320" h="477520">
                <a:moveTo>
                  <a:pt x="1138301" y="228726"/>
                </a:moveTo>
                <a:lnTo>
                  <a:pt x="1118489" y="228726"/>
                </a:lnTo>
                <a:lnTo>
                  <a:pt x="1118489" y="248538"/>
                </a:lnTo>
                <a:lnTo>
                  <a:pt x="1138301" y="248538"/>
                </a:lnTo>
                <a:lnTo>
                  <a:pt x="1138301" y="228726"/>
                </a:lnTo>
                <a:close/>
              </a:path>
              <a:path w="1925320" h="477520">
                <a:moveTo>
                  <a:pt x="1177925" y="228726"/>
                </a:moveTo>
                <a:lnTo>
                  <a:pt x="1158112" y="228726"/>
                </a:lnTo>
                <a:lnTo>
                  <a:pt x="1158112" y="248538"/>
                </a:lnTo>
                <a:lnTo>
                  <a:pt x="1177925" y="248538"/>
                </a:lnTo>
                <a:lnTo>
                  <a:pt x="1177925" y="228726"/>
                </a:lnTo>
                <a:close/>
              </a:path>
              <a:path w="1925320" h="477520">
                <a:moveTo>
                  <a:pt x="1217549" y="228726"/>
                </a:moveTo>
                <a:lnTo>
                  <a:pt x="1197736" y="228726"/>
                </a:lnTo>
                <a:lnTo>
                  <a:pt x="1197736" y="248538"/>
                </a:lnTo>
                <a:lnTo>
                  <a:pt x="1217549" y="248538"/>
                </a:lnTo>
                <a:lnTo>
                  <a:pt x="1217549" y="228726"/>
                </a:lnTo>
                <a:close/>
              </a:path>
              <a:path w="1925320" h="477520">
                <a:moveTo>
                  <a:pt x="1257173" y="228726"/>
                </a:moveTo>
                <a:lnTo>
                  <a:pt x="1237360" y="228726"/>
                </a:lnTo>
                <a:lnTo>
                  <a:pt x="1237360" y="248538"/>
                </a:lnTo>
                <a:lnTo>
                  <a:pt x="1257173" y="248538"/>
                </a:lnTo>
                <a:lnTo>
                  <a:pt x="1257173" y="228726"/>
                </a:lnTo>
                <a:close/>
              </a:path>
              <a:path w="1925320" h="477520">
                <a:moveTo>
                  <a:pt x="1296797" y="228726"/>
                </a:moveTo>
                <a:lnTo>
                  <a:pt x="1276984" y="228726"/>
                </a:lnTo>
                <a:lnTo>
                  <a:pt x="1276984" y="248538"/>
                </a:lnTo>
                <a:lnTo>
                  <a:pt x="1296797" y="248538"/>
                </a:lnTo>
                <a:lnTo>
                  <a:pt x="1296797" y="228726"/>
                </a:lnTo>
                <a:close/>
              </a:path>
              <a:path w="1925320" h="477520">
                <a:moveTo>
                  <a:pt x="1336421" y="228726"/>
                </a:moveTo>
                <a:lnTo>
                  <a:pt x="1316608" y="228726"/>
                </a:lnTo>
                <a:lnTo>
                  <a:pt x="1316608" y="248538"/>
                </a:lnTo>
                <a:lnTo>
                  <a:pt x="1336421" y="248538"/>
                </a:lnTo>
                <a:lnTo>
                  <a:pt x="1336421" y="228726"/>
                </a:lnTo>
                <a:close/>
              </a:path>
              <a:path w="1925320" h="477520">
                <a:moveTo>
                  <a:pt x="1376045" y="228726"/>
                </a:moveTo>
                <a:lnTo>
                  <a:pt x="1356232" y="228726"/>
                </a:lnTo>
                <a:lnTo>
                  <a:pt x="1356232" y="248538"/>
                </a:lnTo>
                <a:lnTo>
                  <a:pt x="1376045" y="248538"/>
                </a:lnTo>
                <a:lnTo>
                  <a:pt x="1376045" y="228726"/>
                </a:lnTo>
                <a:close/>
              </a:path>
              <a:path w="1925320" h="477520">
                <a:moveTo>
                  <a:pt x="1415669" y="228726"/>
                </a:moveTo>
                <a:lnTo>
                  <a:pt x="1395856" y="228726"/>
                </a:lnTo>
                <a:lnTo>
                  <a:pt x="1395856" y="248538"/>
                </a:lnTo>
                <a:lnTo>
                  <a:pt x="1415669" y="248538"/>
                </a:lnTo>
                <a:lnTo>
                  <a:pt x="1415669" y="228726"/>
                </a:lnTo>
                <a:close/>
              </a:path>
              <a:path w="1925320" h="477520">
                <a:moveTo>
                  <a:pt x="1455293" y="228726"/>
                </a:moveTo>
                <a:lnTo>
                  <a:pt x="1435480" y="228726"/>
                </a:lnTo>
                <a:lnTo>
                  <a:pt x="1435480" y="248538"/>
                </a:lnTo>
                <a:lnTo>
                  <a:pt x="1455293" y="248538"/>
                </a:lnTo>
                <a:lnTo>
                  <a:pt x="1455293" y="228726"/>
                </a:lnTo>
                <a:close/>
              </a:path>
              <a:path w="1925320" h="477520">
                <a:moveTo>
                  <a:pt x="1494917" y="228726"/>
                </a:moveTo>
                <a:lnTo>
                  <a:pt x="1475104" y="228726"/>
                </a:lnTo>
                <a:lnTo>
                  <a:pt x="1475104" y="248538"/>
                </a:lnTo>
                <a:lnTo>
                  <a:pt x="1494917" y="248538"/>
                </a:lnTo>
                <a:lnTo>
                  <a:pt x="1494917" y="228726"/>
                </a:lnTo>
                <a:close/>
              </a:path>
              <a:path w="1925320" h="477520">
                <a:moveTo>
                  <a:pt x="1534541" y="228726"/>
                </a:moveTo>
                <a:lnTo>
                  <a:pt x="1514728" y="228726"/>
                </a:lnTo>
                <a:lnTo>
                  <a:pt x="1514728" y="248538"/>
                </a:lnTo>
                <a:lnTo>
                  <a:pt x="1534541" y="248538"/>
                </a:lnTo>
                <a:lnTo>
                  <a:pt x="1534541" y="228726"/>
                </a:lnTo>
                <a:close/>
              </a:path>
              <a:path w="1925320" h="477520">
                <a:moveTo>
                  <a:pt x="1574165" y="228726"/>
                </a:moveTo>
                <a:lnTo>
                  <a:pt x="1554352" y="228726"/>
                </a:lnTo>
                <a:lnTo>
                  <a:pt x="1554352" y="248538"/>
                </a:lnTo>
                <a:lnTo>
                  <a:pt x="1574165" y="248538"/>
                </a:lnTo>
                <a:lnTo>
                  <a:pt x="1574165" y="228726"/>
                </a:lnTo>
                <a:close/>
              </a:path>
              <a:path w="1925320" h="477520">
                <a:moveTo>
                  <a:pt x="1613789" y="228726"/>
                </a:moveTo>
                <a:lnTo>
                  <a:pt x="1593977" y="228726"/>
                </a:lnTo>
                <a:lnTo>
                  <a:pt x="1593977" y="248538"/>
                </a:lnTo>
                <a:lnTo>
                  <a:pt x="1613789" y="248538"/>
                </a:lnTo>
                <a:lnTo>
                  <a:pt x="1613789" y="228726"/>
                </a:lnTo>
                <a:close/>
              </a:path>
              <a:path w="1925320" h="477520">
                <a:moveTo>
                  <a:pt x="1653412" y="228726"/>
                </a:moveTo>
                <a:lnTo>
                  <a:pt x="1633601" y="228726"/>
                </a:lnTo>
                <a:lnTo>
                  <a:pt x="1633601" y="248538"/>
                </a:lnTo>
                <a:lnTo>
                  <a:pt x="1653412" y="248538"/>
                </a:lnTo>
                <a:lnTo>
                  <a:pt x="1653412" y="228726"/>
                </a:lnTo>
                <a:close/>
              </a:path>
              <a:path w="1925320" h="477520">
                <a:moveTo>
                  <a:pt x="1693036" y="228726"/>
                </a:moveTo>
                <a:lnTo>
                  <a:pt x="1673225" y="228726"/>
                </a:lnTo>
                <a:lnTo>
                  <a:pt x="1673225" y="248538"/>
                </a:lnTo>
                <a:lnTo>
                  <a:pt x="1693036" y="248538"/>
                </a:lnTo>
                <a:lnTo>
                  <a:pt x="1693036" y="228726"/>
                </a:lnTo>
                <a:close/>
              </a:path>
              <a:path w="1925320" h="477520">
                <a:moveTo>
                  <a:pt x="1732660" y="228726"/>
                </a:moveTo>
                <a:lnTo>
                  <a:pt x="1712849" y="228726"/>
                </a:lnTo>
                <a:lnTo>
                  <a:pt x="1712849" y="248538"/>
                </a:lnTo>
                <a:lnTo>
                  <a:pt x="1732660" y="248538"/>
                </a:lnTo>
                <a:lnTo>
                  <a:pt x="1732660" y="228726"/>
                </a:lnTo>
                <a:close/>
              </a:path>
              <a:path w="1925320" h="477520">
                <a:moveTo>
                  <a:pt x="1772284" y="228726"/>
                </a:moveTo>
                <a:lnTo>
                  <a:pt x="1752473" y="228726"/>
                </a:lnTo>
                <a:lnTo>
                  <a:pt x="1752473" y="248538"/>
                </a:lnTo>
                <a:lnTo>
                  <a:pt x="1772284" y="248538"/>
                </a:lnTo>
                <a:lnTo>
                  <a:pt x="1772284" y="228726"/>
                </a:lnTo>
                <a:close/>
              </a:path>
              <a:path w="1925320" h="477520">
                <a:moveTo>
                  <a:pt x="1811908" y="228726"/>
                </a:moveTo>
                <a:lnTo>
                  <a:pt x="1792097" y="228726"/>
                </a:lnTo>
                <a:lnTo>
                  <a:pt x="1792097" y="248538"/>
                </a:lnTo>
                <a:lnTo>
                  <a:pt x="1811908" y="248538"/>
                </a:lnTo>
                <a:lnTo>
                  <a:pt x="1811908" y="228726"/>
                </a:lnTo>
                <a:close/>
              </a:path>
              <a:path w="1925320" h="477520">
                <a:moveTo>
                  <a:pt x="1851532" y="228726"/>
                </a:moveTo>
                <a:lnTo>
                  <a:pt x="1831721" y="228726"/>
                </a:lnTo>
                <a:lnTo>
                  <a:pt x="1831721" y="248538"/>
                </a:lnTo>
                <a:lnTo>
                  <a:pt x="1851532" y="248538"/>
                </a:lnTo>
                <a:lnTo>
                  <a:pt x="1851532" y="228726"/>
                </a:lnTo>
                <a:close/>
              </a:path>
              <a:path w="1925320" h="477520">
                <a:moveTo>
                  <a:pt x="1879346" y="240537"/>
                </a:moveTo>
                <a:lnTo>
                  <a:pt x="1859533" y="240537"/>
                </a:lnTo>
                <a:lnTo>
                  <a:pt x="1859533" y="260349"/>
                </a:lnTo>
                <a:lnTo>
                  <a:pt x="1879346" y="260349"/>
                </a:lnTo>
                <a:lnTo>
                  <a:pt x="1879346" y="240537"/>
                </a:lnTo>
                <a:close/>
              </a:path>
              <a:path w="1925320" h="477520">
                <a:moveTo>
                  <a:pt x="1879346" y="280161"/>
                </a:moveTo>
                <a:lnTo>
                  <a:pt x="1859533" y="280161"/>
                </a:lnTo>
                <a:lnTo>
                  <a:pt x="1859533" y="299973"/>
                </a:lnTo>
                <a:lnTo>
                  <a:pt x="1879346" y="299973"/>
                </a:lnTo>
                <a:lnTo>
                  <a:pt x="1879346" y="280161"/>
                </a:lnTo>
                <a:close/>
              </a:path>
              <a:path w="1925320" h="477520">
                <a:moveTo>
                  <a:pt x="1879346" y="319785"/>
                </a:moveTo>
                <a:lnTo>
                  <a:pt x="1859533" y="319785"/>
                </a:lnTo>
                <a:lnTo>
                  <a:pt x="1859533" y="339597"/>
                </a:lnTo>
                <a:lnTo>
                  <a:pt x="1879346" y="339597"/>
                </a:lnTo>
                <a:lnTo>
                  <a:pt x="1879346" y="319785"/>
                </a:lnTo>
                <a:close/>
              </a:path>
              <a:path w="1925320" h="477520">
                <a:moveTo>
                  <a:pt x="1824735" y="370077"/>
                </a:moveTo>
                <a:lnTo>
                  <a:pt x="1820036" y="372744"/>
                </a:lnTo>
                <a:lnTo>
                  <a:pt x="1815337" y="375538"/>
                </a:lnTo>
                <a:lnTo>
                  <a:pt x="1813686" y="381634"/>
                </a:lnTo>
                <a:lnTo>
                  <a:pt x="1816480" y="386333"/>
                </a:lnTo>
                <a:lnTo>
                  <a:pt x="1869440" y="477265"/>
                </a:lnTo>
                <a:lnTo>
                  <a:pt x="1880932" y="457580"/>
                </a:lnTo>
                <a:lnTo>
                  <a:pt x="1859533" y="457580"/>
                </a:lnTo>
                <a:lnTo>
                  <a:pt x="1859533" y="438657"/>
                </a:lnTo>
                <a:lnTo>
                  <a:pt x="1869006" y="438657"/>
                </a:lnTo>
                <a:lnTo>
                  <a:pt x="1869503" y="437805"/>
                </a:lnTo>
                <a:lnTo>
                  <a:pt x="1833626" y="376300"/>
                </a:lnTo>
                <a:lnTo>
                  <a:pt x="1830831" y="371601"/>
                </a:lnTo>
                <a:lnTo>
                  <a:pt x="1824735" y="370077"/>
                </a:lnTo>
                <a:close/>
              </a:path>
              <a:path w="1925320" h="477520">
                <a:moveTo>
                  <a:pt x="1869006" y="438657"/>
                </a:moveTo>
                <a:lnTo>
                  <a:pt x="1859533" y="438657"/>
                </a:lnTo>
                <a:lnTo>
                  <a:pt x="1859533" y="457580"/>
                </a:lnTo>
                <a:lnTo>
                  <a:pt x="1879346" y="457580"/>
                </a:lnTo>
                <a:lnTo>
                  <a:pt x="1879346" y="452500"/>
                </a:lnTo>
                <a:lnTo>
                  <a:pt x="1860930" y="452500"/>
                </a:lnTo>
                <a:lnTo>
                  <a:pt x="1869006" y="438657"/>
                </a:lnTo>
                <a:close/>
              </a:path>
              <a:path w="1925320" h="477520">
                <a:moveTo>
                  <a:pt x="1891979" y="438657"/>
                </a:moveTo>
                <a:lnTo>
                  <a:pt x="1879346" y="438657"/>
                </a:lnTo>
                <a:lnTo>
                  <a:pt x="1879346" y="457580"/>
                </a:lnTo>
                <a:lnTo>
                  <a:pt x="1880932" y="457580"/>
                </a:lnTo>
                <a:lnTo>
                  <a:pt x="1891979" y="438657"/>
                </a:lnTo>
                <a:close/>
              </a:path>
              <a:path w="1925320" h="477520">
                <a:moveTo>
                  <a:pt x="1869503" y="437805"/>
                </a:moveTo>
                <a:lnTo>
                  <a:pt x="1860930" y="452500"/>
                </a:lnTo>
                <a:lnTo>
                  <a:pt x="1878076" y="452500"/>
                </a:lnTo>
                <a:lnTo>
                  <a:pt x="1869503" y="437805"/>
                </a:lnTo>
                <a:close/>
              </a:path>
              <a:path w="1925320" h="477520">
                <a:moveTo>
                  <a:pt x="1914144" y="370077"/>
                </a:moveTo>
                <a:lnTo>
                  <a:pt x="1908175" y="371601"/>
                </a:lnTo>
                <a:lnTo>
                  <a:pt x="1905380" y="376300"/>
                </a:lnTo>
                <a:lnTo>
                  <a:pt x="1869503" y="437805"/>
                </a:lnTo>
                <a:lnTo>
                  <a:pt x="1878076" y="452500"/>
                </a:lnTo>
                <a:lnTo>
                  <a:pt x="1879346" y="452500"/>
                </a:lnTo>
                <a:lnTo>
                  <a:pt x="1879346" y="438657"/>
                </a:lnTo>
                <a:lnTo>
                  <a:pt x="1891979" y="438657"/>
                </a:lnTo>
                <a:lnTo>
                  <a:pt x="1922526" y="386333"/>
                </a:lnTo>
                <a:lnTo>
                  <a:pt x="1925193" y="381634"/>
                </a:lnTo>
                <a:lnTo>
                  <a:pt x="1923669" y="375538"/>
                </a:lnTo>
                <a:lnTo>
                  <a:pt x="1918970" y="372744"/>
                </a:lnTo>
                <a:lnTo>
                  <a:pt x="1914144" y="370077"/>
                </a:lnTo>
                <a:close/>
              </a:path>
              <a:path w="1925320" h="477520">
                <a:moveTo>
                  <a:pt x="1879346" y="399033"/>
                </a:moveTo>
                <a:lnTo>
                  <a:pt x="1859533" y="399033"/>
                </a:lnTo>
                <a:lnTo>
                  <a:pt x="1859533" y="418845"/>
                </a:lnTo>
                <a:lnTo>
                  <a:pt x="1879346" y="418845"/>
                </a:lnTo>
                <a:lnTo>
                  <a:pt x="1879346" y="399033"/>
                </a:lnTo>
                <a:close/>
              </a:path>
              <a:path w="1925320" h="477520">
                <a:moveTo>
                  <a:pt x="1879346" y="359409"/>
                </a:moveTo>
                <a:lnTo>
                  <a:pt x="1859533" y="359409"/>
                </a:lnTo>
                <a:lnTo>
                  <a:pt x="1859533" y="379221"/>
                </a:lnTo>
                <a:lnTo>
                  <a:pt x="1879346" y="379221"/>
                </a:lnTo>
                <a:lnTo>
                  <a:pt x="1879346" y="359409"/>
                </a:lnTo>
                <a:close/>
              </a:path>
            </a:pathLst>
          </a:custGeom>
          <a:solidFill>
            <a:srgbClr val="0078D6"/>
          </a:solidFill>
        </p:spPr>
        <p:txBody>
          <a:bodyPr wrap="square" lIns="0" tIns="0" rIns="0" bIns="0" rtlCol="0"/>
          <a:lstStyle/>
          <a:p>
            <a:endParaRPr/>
          </a:p>
        </p:txBody>
      </p:sp>
      <p:sp>
        <p:nvSpPr>
          <p:cNvPr id="42" name="object 42"/>
          <p:cNvSpPr/>
          <p:nvPr/>
        </p:nvSpPr>
        <p:spPr>
          <a:xfrm>
            <a:off x="9252077" y="3568446"/>
            <a:ext cx="111760" cy="477520"/>
          </a:xfrm>
          <a:custGeom>
            <a:avLst/>
            <a:gdLst/>
            <a:ahLst/>
            <a:cxnLst/>
            <a:rect l="l" t="t" r="r" b="b"/>
            <a:pathLst>
              <a:path w="111759" h="477520">
                <a:moveTo>
                  <a:pt x="65658" y="0"/>
                </a:moveTo>
                <a:lnTo>
                  <a:pt x="45847" y="0"/>
                </a:lnTo>
                <a:lnTo>
                  <a:pt x="45847" y="19812"/>
                </a:lnTo>
                <a:lnTo>
                  <a:pt x="65658" y="19812"/>
                </a:lnTo>
                <a:lnTo>
                  <a:pt x="65658" y="0"/>
                </a:lnTo>
                <a:close/>
              </a:path>
              <a:path w="111759" h="477520">
                <a:moveTo>
                  <a:pt x="65658" y="39623"/>
                </a:moveTo>
                <a:lnTo>
                  <a:pt x="45847" y="39623"/>
                </a:lnTo>
                <a:lnTo>
                  <a:pt x="45847" y="59435"/>
                </a:lnTo>
                <a:lnTo>
                  <a:pt x="65658" y="59435"/>
                </a:lnTo>
                <a:lnTo>
                  <a:pt x="65658" y="39623"/>
                </a:lnTo>
                <a:close/>
              </a:path>
              <a:path w="111759" h="477520">
                <a:moveTo>
                  <a:pt x="65658" y="79247"/>
                </a:moveTo>
                <a:lnTo>
                  <a:pt x="45847" y="79247"/>
                </a:lnTo>
                <a:lnTo>
                  <a:pt x="45847" y="99059"/>
                </a:lnTo>
                <a:lnTo>
                  <a:pt x="65658" y="99059"/>
                </a:lnTo>
                <a:lnTo>
                  <a:pt x="65658" y="79247"/>
                </a:lnTo>
                <a:close/>
              </a:path>
              <a:path w="111759" h="477520">
                <a:moveTo>
                  <a:pt x="65658" y="118871"/>
                </a:moveTo>
                <a:lnTo>
                  <a:pt x="45847" y="118871"/>
                </a:lnTo>
                <a:lnTo>
                  <a:pt x="45847" y="138683"/>
                </a:lnTo>
                <a:lnTo>
                  <a:pt x="65658" y="138683"/>
                </a:lnTo>
                <a:lnTo>
                  <a:pt x="65658" y="118871"/>
                </a:lnTo>
                <a:close/>
              </a:path>
              <a:path w="111759" h="477520">
                <a:moveTo>
                  <a:pt x="65658" y="158495"/>
                </a:moveTo>
                <a:lnTo>
                  <a:pt x="45847" y="158495"/>
                </a:lnTo>
                <a:lnTo>
                  <a:pt x="45847" y="178307"/>
                </a:lnTo>
                <a:lnTo>
                  <a:pt x="65658" y="178307"/>
                </a:lnTo>
                <a:lnTo>
                  <a:pt x="65658" y="158495"/>
                </a:lnTo>
                <a:close/>
              </a:path>
              <a:path w="111759" h="477520">
                <a:moveTo>
                  <a:pt x="65658" y="198119"/>
                </a:moveTo>
                <a:lnTo>
                  <a:pt x="45847" y="198119"/>
                </a:lnTo>
                <a:lnTo>
                  <a:pt x="45847" y="217931"/>
                </a:lnTo>
                <a:lnTo>
                  <a:pt x="65658" y="217931"/>
                </a:lnTo>
                <a:lnTo>
                  <a:pt x="65658" y="198119"/>
                </a:lnTo>
                <a:close/>
              </a:path>
              <a:path w="111759" h="477520">
                <a:moveTo>
                  <a:pt x="65658" y="237743"/>
                </a:moveTo>
                <a:lnTo>
                  <a:pt x="45847" y="237743"/>
                </a:lnTo>
                <a:lnTo>
                  <a:pt x="45847" y="257555"/>
                </a:lnTo>
                <a:lnTo>
                  <a:pt x="65658" y="257555"/>
                </a:lnTo>
                <a:lnTo>
                  <a:pt x="65658" y="237743"/>
                </a:lnTo>
                <a:close/>
              </a:path>
              <a:path w="111759" h="477520">
                <a:moveTo>
                  <a:pt x="65658" y="277367"/>
                </a:moveTo>
                <a:lnTo>
                  <a:pt x="45847" y="277367"/>
                </a:lnTo>
                <a:lnTo>
                  <a:pt x="45847" y="297179"/>
                </a:lnTo>
                <a:lnTo>
                  <a:pt x="65658" y="297179"/>
                </a:lnTo>
                <a:lnTo>
                  <a:pt x="65658" y="277367"/>
                </a:lnTo>
                <a:close/>
              </a:path>
              <a:path w="111759" h="477520">
                <a:moveTo>
                  <a:pt x="65658" y="316991"/>
                </a:moveTo>
                <a:lnTo>
                  <a:pt x="45847" y="316991"/>
                </a:lnTo>
                <a:lnTo>
                  <a:pt x="45847" y="336803"/>
                </a:lnTo>
                <a:lnTo>
                  <a:pt x="65658" y="336803"/>
                </a:lnTo>
                <a:lnTo>
                  <a:pt x="65658" y="316991"/>
                </a:lnTo>
                <a:close/>
              </a:path>
              <a:path w="111759" h="477520">
                <a:moveTo>
                  <a:pt x="11049" y="370077"/>
                </a:moveTo>
                <a:lnTo>
                  <a:pt x="6350" y="372744"/>
                </a:lnTo>
                <a:lnTo>
                  <a:pt x="1524" y="375538"/>
                </a:lnTo>
                <a:lnTo>
                  <a:pt x="0" y="381634"/>
                </a:lnTo>
                <a:lnTo>
                  <a:pt x="2794" y="386333"/>
                </a:lnTo>
                <a:lnTo>
                  <a:pt x="55752" y="477265"/>
                </a:lnTo>
                <a:lnTo>
                  <a:pt x="68327" y="455675"/>
                </a:lnTo>
                <a:lnTo>
                  <a:pt x="45847" y="455675"/>
                </a:lnTo>
                <a:lnTo>
                  <a:pt x="45847" y="435863"/>
                </a:lnTo>
                <a:lnTo>
                  <a:pt x="54557" y="435863"/>
                </a:lnTo>
                <a:lnTo>
                  <a:pt x="19812" y="376300"/>
                </a:lnTo>
                <a:lnTo>
                  <a:pt x="17145" y="371601"/>
                </a:lnTo>
                <a:lnTo>
                  <a:pt x="11049" y="370077"/>
                </a:lnTo>
                <a:close/>
              </a:path>
              <a:path w="111759" h="477520">
                <a:moveTo>
                  <a:pt x="54557" y="435863"/>
                </a:moveTo>
                <a:lnTo>
                  <a:pt x="45847" y="435863"/>
                </a:lnTo>
                <a:lnTo>
                  <a:pt x="45847" y="455675"/>
                </a:lnTo>
                <a:lnTo>
                  <a:pt x="65658" y="455675"/>
                </a:lnTo>
                <a:lnTo>
                  <a:pt x="65658" y="452500"/>
                </a:lnTo>
                <a:lnTo>
                  <a:pt x="47244" y="452500"/>
                </a:lnTo>
                <a:lnTo>
                  <a:pt x="55753" y="437914"/>
                </a:lnTo>
                <a:lnTo>
                  <a:pt x="54557" y="435863"/>
                </a:lnTo>
                <a:close/>
              </a:path>
              <a:path w="111759" h="477520">
                <a:moveTo>
                  <a:pt x="79865" y="435863"/>
                </a:moveTo>
                <a:lnTo>
                  <a:pt x="65658" y="435863"/>
                </a:lnTo>
                <a:lnTo>
                  <a:pt x="65658" y="455675"/>
                </a:lnTo>
                <a:lnTo>
                  <a:pt x="68327" y="455675"/>
                </a:lnTo>
                <a:lnTo>
                  <a:pt x="79865" y="435863"/>
                </a:lnTo>
                <a:close/>
              </a:path>
              <a:path w="111759" h="477520">
                <a:moveTo>
                  <a:pt x="55753" y="437914"/>
                </a:moveTo>
                <a:lnTo>
                  <a:pt x="47244" y="452500"/>
                </a:lnTo>
                <a:lnTo>
                  <a:pt x="64262" y="452500"/>
                </a:lnTo>
                <a:lnTo>
                  <a:pt x="55753" y="437914"/>
                </a:lnTo>
                <a:close/>
              </a:path>
              <a:path w="111759" h="477520">
                <a:moveTo>
                  <a:pt x="100456" y="370077"/>
                </a:moveTo>
                <a:lnTo>
                  <a:pt x="94361" y="371601"/>
                </a:lnTo>
                <a:lnTo>
                  <a:pt x="91619" y="376427"/>
                </a:lnTo>
                <a:lnTo>
                  <a:pt x="55753" y="437914"/>
                </a:lnTo>
                <a:lnTo>
                  <a:pt x="64262" y="452500"/>
                </a:lnTo>
                <a:lnTo>
                  <a:pt x="65658" y="452500"/>
                </a:lnTo>
                <a:lnTo>
                  <a:pt x="65658" y="435863"/>
                </a:lnTo>
                <a:lnTo>
                  <a:pt x="79865" y="435863"/>
                </a:lnTo>
                <a:lnTo>
                  <a:pt x="108712" y="386333"/>
                </a:lnTo>
                <a:lnTo>
                  <a:pt x="111505" y="381634"/>
                </a:lnTo>
                <a:lnTo>
                  <a:pt x="109981" y="375538"/>
                </a:lnTo>
                <a:lnTo>
                  <a:pt x="105155" y="372744"/>
                </a:lnTo>
                <a:lnTo>
                  <a:pt x="100456" y="370077"/>
                </a:lnTo>
                <a:close/>
              </a:path>
              <a:path w="111759" h="477520">
                <a:moveTo>
                  <a:pt x="56948" y="435863"/>
                </a:moveTo>
                <a:lnTo>
                  <a:pt x="54557" y="435863"/>
                </a:lnTo>
                <a:lnTo>
                  <a:pt x="55753" y="437914"/>
                </a:lnTo>
                <a:lnTo>
                  <a:pt x="56948" y="435863"/>
                </a:lnTo>
                <a:close/>
              </a:path>
              <a:path w="111759" h="477520">
                <a:moveTo>
                  <a:pt x="65658" y="396239"/>
                </a:moveTo>
                <a:lnTo>
                  <a:pt x="45847" y="396239"/>
                </a:lnTo>
                <a:lnTo>
                  <a:pt x="45847" y="416051"/>
                </a:lnTo>
                <a:lnTo>
                  <a:pt x="65658" y="416051"/>
                </a:lnTo>
                <a:lnTo>
                  <a:pt x="65658" y="396239"/>
                </a:lnTo>
                <a:close/>
              </a:path>
              <a:path w="111759" h="477520">
                <a:moveTo>
                  <a:pt x="65658" y="356615"/>
                </a:moveTo>
                <a:lnTo>
                  <a:pt x="45847" y="356615"/>
                </a:lnTo>
                <a:lnTo>
                  <a:pt x="45847" y="376427"/>
                </a:lnTo>
                <a:lnTo>
                  <a:pt x="65658" y="376427"/>
                </a:lnTo>
                <a:lnTo>
                  <a:pt x="65658" y="356615"/>
                </a:lnTo>
                <a:close/>
              </a:path>
            </a:pathLst>
          </a:custGeom>
          <a:solidFill>
            <a:srgbClr val="0078D6"/>
          </a:solidFill>
        </p:spPr>
        <p:txBody>
          <a:bodyPr wrap="square" lIns="0" tIns="0" rIns="0" bIns="0" rtlCol="0"/>
          <a:lstStyle/>
          <a:p>
            <a:endParaRPr/>
          </a:p>
        </p:txBody>
      </p:sp>
      <p:sp>
        <p:nvSpPr>
          <p:cNvPr id="43" name="object 43"/>
          <p:cNvSpPr txBox="1"/>
          <p:nvPr/>
        </p:nvSpPr>
        <p:spPr>
          <a:xfrm>
            <a:off x="8949308" y="4076446"/>
            <a:ext cx="710565" cy="177800"/>
          </a:xfrm>
          <a:prstGeom prst="rect">
            <a:avLst/>
          </a:prstGeom>
        </p:spPr>
        <p:txBody>
          <a:bodyPr vert="horz" wrap="square" lIns="0" tIns="12065" rIns="0" bIns="0" rtlCol="0">
            <a:spAutoFit/>
          </a:bodyPr>
          <a:lstStyle/>
          <a:p>
            <a:pPr marL="12700">
              <a:lnSpc>
                <a:spcPct val="100000"/>
              </a:lnSpc>
              <a:spcBef>
                <a:spcPts val="95"/>
              </a:spcBef>
            </a:pPr>
            <a:r>
              <a:rPr sz="1000" b="1" spc="45" dirty="0">
                <a:latin typeface="Segoe UI Semibold"/>
                <a:cs typeface="Segoe UI Semibold"/>
              </a:rPr>
              <a:t>No</a:t>
            </a:r>
            <a:r>
              <a:rPr sz="1000" b="1" spc="40" dirty="0">
                <a:latin typeface="Segoe UI Semibold"/>
                <a:cs typeface="Segoe UI Semibold"/>
              </a:rPr>
              <a:t>teb</a:t>
            </a:r>
            <a:r>
              <a:rPr sz="1000" b="1" spc="45" dirty="0">
                <a:latin typeface="Segoe UI Semibold"/>
                <a:cs typeface="Segoe UI Semibold"/>
              </a:rPr>
              <a:t>ook</a:t>
            </a:r>
            <a:r>
              <a:rPr sz="1000" b="1" spc="-5" dirty="0">
                <a:latin typeface="Segoe UI Semibold"/>
                <a:cs typeface="Segoe UI Semibold"/>
              </a:rPr>
              <a:t>s</a:t>
            </a:r>
            <a:endParaRPr sz="1000">
              <a:latin typeface="Segoe UI Semibold"/>
              <a:cs typeface="Segoe UI Semibold"/>
            </a:endParaRPr>
          </a:p>
        </p:txBody>
      </p:sp>
      <p:sp>
        <p:nvSpPr>
          <p:cNvPr id="44" name="object 44"/>
          <p:cNvSpPr txBox="1"/>
          <p:nvPr/>
        </p:nvSpPr>
        <p:spPr>
          <a:xfrm>
            <a:off x="11013440" y="4076446"/>
            <a:ext cx="300990" cy="177800"/>
          </a:xfrm>
          <a:prstGeom prst="rect">
            <a:avLst/>
          </a:prstGeom>
        </p:spPr>
        <p:txBody>
          <a:bodyPr vert="horz" wrap="square" lIns="0" tIns="12065" rIns="0" bIns="0" rtlCol="0">
            <a:spAutoFit/>
          </a:bodyPr>
          <a:lstStyle/>
          <a:p>
            <a:pPr marL="12700">
              <a:lnSpc>
                <a:spcPct val="100000"/>
              </a:lnSpc>
              <a:spcBef>
                <a:spcPts val="95"/>
              </a:spcBef>
            </a:pPr>
            <a:r>
              <a:rPr sz="1000" b="1" spc="40" dirty="0">
                <a:latin typeface="Segoe UI Semibold"/>
                <a:cs typeface="Segoe UI Semibold"/>
              </a:rPr>
              <a:t>J</a:t>
            </a:r>
            <a:r>
              <a:rPr sz="1000" b="1" spc="45" dirty="0">
                <a:latin typeface="Segoe UI Semibold"/>
                <a:cs typeface="Segoe UI Semibold"/>
              </a:rPr>
              <a:t>o</a:t>
            </a:r>
            <a:r>
              <a:rPr sz="1000" b="1" spc="40" dirty="0">
                <a:latin typeface="Segoe UI Semibold"/>
                <a:cs typeface="Segoe UI Semibold"/>
              </a:rPr>
              <a:t>b</a:t>
            </a:r>
            <a:r>
              <a:rPr sz="1000" b="1" spc="-5" dirty="0">
                <a:latin typeface="Segoe UI Semibold"/>
                <a:cs typeface="Segoe UI Semibold"/>
              </a:rPr>
              <a:t>s</a:t>
            </a:r>
            <a:endParaRPr sz="1000">
              <a:latin typeface="Segoe UI Semibold"/>
              <a:cs typeface="Segoe UI Semibold"/>
            </a:endParaRPr>
          </a:p>
        </p:txBody>
      </p:sp>
      <p:sp>
        <p:nvSpPr>
          <p:cNvPr id="45" name="object 45"/>
          <p:cNvSpPr/>
          <p:nvPr/>
        </p:nvSpPr>
        <p:spPr>
          <a:xfrm>
            <a:off x="9297923" y="4290821"/>
            <a:ext cx="1925320" cy="399415"/>
          </a:xfrm>
          <a:custGeom>
            <a:avLst/>
            <a:gdLst/>
            <a:ahLst/>
            <a:cxnLst/>
            <a:rect l="l" t="t" r="r" b="b"/>
            <a:pathLst>
              <a:path w="1925320" h="399414">
                <a:moveTo>
                  <a:pt x="19811" y="0"/>
                </a:moveTo>
                <a:lnTo>
                  <a:pt x="0" y="0"/>
                </a:lnTo>
                <a:lnTo>
                  <a:pt x="0" y="19811"/>
                </a:lnTo>
                <a:lnTo>
                  <a:pt x="19811" y="19811"/>
                </a:lnTo>
                <a:lnTo>
                  <a:pt x="19811" y="0"/>
                </a:lnTo>
                <a:close/>
              </a:path>
              <a:path w="1925320" h="399414">
                <a:moveTo>
                  <a:pt x="19811" y="39623"/>
                </a:moveTo>
                <a:lnTo>
                  <a:pt x="0" y="39623"/>
                </a:lnTo>
                <a:lnTo>
                  <a:pt x="0" y="59435"/>
                </a:lnTo>
                <a:lnTo>
                  <a:pt x="19811" y="59435"/>
                </a:lnTo>
                <a:lnTo>
                  <a:pt x="19811" y="39623"/>
                </a:lnTo>
                <a:close/>
              </a:path>
              <a:path w="1925320" h="399414">
                <a:moveTo>
                  <a:pt x="19811" y="79247"/>
                </a:moveTo>
                <a:lnTo>
                  <a:pt x="0" y="79247"/>
                </a:lnTo>
                <a:lnTo>
                  <a:pt x="0" y="99059"/>
                </a:lnTo>
                <a:lnTo>
                  <a:pt x="19811" y="99059"/>
                </a:lnTo>
                <a:lnTo>
                  <a:pt x="19811" y="79247"/>
                </a:lnTo>
                <a:close/>
              </a:path>
              <a:path w="1925320" h="399414">
                <a:moveTo>
                  <a:pt x="19811" y="118871"/>
                </a:moveTo>
                <a:lnTo>
                  <a:pt x="0" y="118871"/>
                </a:lnTo>
                <a:lnTo>
                  <a:pt x="0" y="138683"/>
                </a:lnTo>
                <a:lnTo>
                  <a:pt x="19811" y="138683"/>
                </a:lnTo>
                <a:lnTo>
                  <a:pt x="19811" y="118871"/>
                </a:lnTo>
                <a:close/>
              </a:path>
              <a:path w="1925320" h="399414">
                <a:moveTo>
                  <a:pt x="19811" y="158495"/>
                </a:moveTo>
                <a:lnTo>
                  <a:pt x="0" y="158495"/>
                </a:lnTo>
                <a:lnTo>
                  <a:pt x="0" y="178307"/>
                </a:lnTo>
                <a:lnTo>
                  <a:pt x="19811" y="178307"/>
                </a:lnTo>
                <a:lnTo>
                  <a:pt x="19811" y="158495"/>
                </a:lnTo>
                <a:close/>
              </a:path>
              <a:path w="1925320" h="399414">
                <a:moveTo>
                  <a:pt x="18414" y="198119"/>
                </a:moveTo>
                <a:lnTo>
                  <a:pt x="0" y="198119"/>
                </a:lnTo>
                <a:lnTo>
                  <a:pt x="0" y="204977"/>
                </a:lnTo>
                <a:lnTo>
                  <a:pt x="4445" y="209422"/>
                </a:lnTo>
                <a:lnTo>
                  <a:pt x="28321" y="209422"/>
                </a:lnTo>
                <a:lnTo>
                  <a:pt x="28321" y="199516"/>
                </a:lnTo>
                <a:lnTo>
                  <a:pt x="19811" y="199516"/>
                </a:lnTo>
                <a:lnTo>
                  <a:pt x="18414" y="198119"/>
                </a:lnTo>
                <a:close/>
              </a:path>
              <a:path w="1925320" h="399414">
                <a:moveTo>
                  <a:pt x="28321" y="189610"/>
                </a:moveTo>
                <a:lnTo>
                  <a:pt x="9905" y="189610"/>
                </a:lnTo>
                <a:lnTo>
                  <a:pt x="19811" y="199516"/>
                </a:lnTo>
                <a:lnTo>
                  <a:pt x="19811" y="198119"/>
                </a:lnTo>
                <a:lnTo>
                  <a:pt x="28321" y="198119"/>
                </a:lnTo>
                <a:lnTo>
                  <a:pt x="28321" y="189610"/>
                </a:lnTo>
                <a:close/>
              </a:path>
              <a:path w="1925320" h="399414">
                <a:moveTo>
                  <a:pt x="28321" y="198119"/>
                </a:moveTo>
                <a:lnTo>
                  <a:pt x="19811" y="198119"/>
                </a:lnTo>
                <a:lnTo>
                  <a:pt x="19811" y="199516"/>
                </a:lnTo>
                <a:lnTo>
                  <a:pt x="28321" y="199516"/>
                </a:lnTo>
                <a:lnTo>
                  <a:pt x="28321" y="198119"/>
                </a:lnTo>
                <a:close/>
              </a:path>
              <a:path w="1925320" h="399414">
                <a:moveTo>
                  <a:pt x="67945" y="189610"/>
                </a:moveTo>
                <a:lnTo>
                  <a:pt x="48132" y="189610"/>
                </a:lnTo>
                <a:lnTo>
                  <a:pt x="48132" y="209422"/>
                </a:lnTo>
                <a:lnTo>
                  <a:pt x="67945" y="209422"/>
                </a:lnTo>
                <a:lnTo>
                  <a:pt x="67945" y="189610"/>
                </a:lnTo>
                <a:close/>
              </a:path>
              <a:path w="1925320" h="399414">
                <a:moveTo>
                  <a:pt x="107569" y="189610"/>
                </a:moveTo>
                <a:lnTo>
                  <a:pt x="87756" y="189610"/>
                </a:lnTo>
                <a:lnTo>
                  <a:pt x="87756" y="209422"/>
                </a:lnTo>
                <a:lnTo>
                  <a:pt x="107569" y="209422"/>
                </a:lnTo>
                <a:lnTo>
                  <a:pt x="107569" y="189610"/>
                </a:lnTo>
                <a:close/>
              </a:path>
              <a:path w="1925320" h="399414">
                <a:moveTo>
                  <a:pt x="147193" y="189610"/>
                </a:moveTo>
                <a:lnTo>
                  <a:pt x="127380" y="189610"/>
                </a:lnTo>
                <a:lnTo>
                  <a:pt x="127380" y="209422"/>
                </a:lnTo>
                <a:lnTo>
                  <a:pt x="147193" y="209422"/>
                </a:lnTo>
                <a:lnTo>
                  <a:pt x="147193" y="189610"/>
                </a:lnTo>
                <a:close/>
              </a:path>
              <a:path w="1925320" h="399414">
                <a:moveTo>
                  <a:pt x="186817" y="189610"/>
                </a:moveTo>
                <a:lnTo>
                  <a:pt x="167004" y="189610"/>
                </a:lnTo>
                <a:lnTo>
                  <a:pt x="167004" y="209422"/>
                </a:lnTo>
                <a:lnTo>
                  <a:pt x="186817" y="209422"/>
                </a:lnTo>
                <a:lnTo>
                  <a:pt x="186817" y="189610"/>
                </a:lnTo>
                <a:close/>
              </a:path>
              <a:path w="1925320" h="399414">
                <a:moveTo>
                  <a:pt x="226441" y="189610"/>
                </a:moveTo>
                <a:lnTo>
                  <a:pt x="206628" y="189610"/>
                </a:lnTo>
                <a:lnTo>
                  <a:pt x="206628" y="209422"/>
                </a:lnTo>
                <a:lnTo>
                  <a:pt x="226441" y="209422"/>
                </a:lnTo>
                <a:lnTo>
                  <a:pt x="226441" y="189610"/>
                </a:lnTo>
                <a:close/>
              </a:path>
              <a:path w="1925320" h="399414">
                <a:moveTo>
                  <a:pt x="266065" y="189610"/>
                </a:moveTo>
                <a:lnTo>
                  <a:pt x="246252" y="189610"/>
                </a:lnTo>
                <a:lnTo>
                  <a:pt x="246252" y="209422"/>
                </a:lnTo>
                <a:lnTo>
                  <a:pt x="266065" y="209422"/>
                </a:lnTo>
                <a:lnTo>
                  <a:pt x="266065" y="189610"/>
                </a:lnTo>
                <a:close/>
              </a:path>
              <a:path w="1925320" h="399414">
                <a:moveTo>
                  <a:pt x="305689" y="189610"/>
                </a:moveTo>
                <a:lnTo>
                  <a:pt x="285876" y="189610"/>
                </a:lnTo>
                <a:lnTo>
                  <a:pt x="285876" y="209422"/>
                </a:lnTo>
                <a:lnTo>
                  <a:pt x="305689" y="209422"/>
                </a:lnTo>
                <a:lnTo>
                  <a:pt x="305689" y="189610"/>
                </a:lnTo>
                <a:close/>
              </a:path>
              <a:path w="1925320" h="399414">
                <a:moveTo>
                  <a:pt x="345312" y="189610"/>
                </a:moveTo>
                <a:lnTo>
                  <a:pt x="325500" y="189610"/>
                </a:lnTo>
                <a:lnTo>
                  <a:pt x="325500" y="209422"/>
                </a:lnTo>
                <a:lnTo>
                  <a:pt x="345312" y="209422"/>
                </a:lnTo>
                <a:lnTo>
                  <a:pt x="345312" y="189610"/>
                </a:lnTo>
                <a:close/>
              </a:path>
              <a:path w="1925320" h="399414">
                <a:moveTo>
                  <a:pt x="384936" y="189610"/>
                </a:moveTo>
                <a:lnTo>
                  <a:pt x="365125" y="189610"/>
                </a:lnTo>
                <a:lnTo>
                  <a:pt x="365125" y="209422"/>
                </a:lnTo>
                <a:lnTo>
                  <a:pt x="384936" y="209422"/>
                </a:lnTo>
                <a:lnTo>
                  <a:pt x="384936" y="189610"/>
                </a:lnTo>
                <a:close/>
              </a:path>
              <a:path w="1925320" h="399414">
                <a:moveTo>
                  <a:pt x="424560" y="189610"/>
                </a:moveTo>
                <a:lnTo>
                  <a:pt x="404749" y="189610"/>
                </a:lnTo>
                <a:lnTo>
                  <a:pt x="404749" y="209422"/>
                </a:lnTo>
                <a:lnTo>
                  <a:pt x="424560" y="209422"/>
                </a:lnTo>
                <a:lnTo>
                  <a:pt x="424560" y="189610"/>
                </a:lnTo>
                <a:close/>
              </a:path>
              <a:path w="1925320" h="399414">
                <a:moveTo>
                  <a:pt x="464184" y="189610"/>
                </a:moveTo>
                <a:lnTo>
                  <a:pt x="444373" y="189610"/>
                </a:lnTo>
                <a:lnTo>
                  <a:pt x="444373" y="209422"/>
                </a:lnTo>
                <a:lnTo>
                  <a:pt x="464184" y="209422"/>
                </a:lnTo>
                <a:lnTo>
                  <a:pt x="464184" y="189610"/>
                </a:lnTo>
                <a:close/>
              </a:path>
              <a:path w="1925320" h="399414">
                <a:moveTo>
                  <a:pt x="503808" y="189610"/>
                </a:moveTo>
                <a:lnTo>
                  <a:pt x="483997" y="189610"/>
                </a:lnTo>
                <a:lnTo>
                  <a:pt x="483997" y="209422"/>
                </a:lnTo>
                <a:lnTo>
                  <a:pt x="503808" y="209422"/>
                </a:lnTo>
                <a:lnTo>
                  <a:pt x="503808" y="189610"/>
                </a:lnTo>
                <a:close/>
              </a:path>
              <a:path w="1925320" h="399414">
                <a:moveTo>
                  <a:pt x="543432" y="189610"/>
                </a:moveTo>
                <a:lnTo>
                  <a:pt x="523621" y="189610"/>
                </a:lnTo>
                <a:lnTo>
                  <a:pt x="523621" y="209422"/>
                </a:lnTo>
                <a:lnTo>
                  <a:pt x="543432" y="209422"/>
                </a:lnTo>
                <a:lnTo>
                  <a:pt x="543432" y="189610"/>
                </a:lnTo>
                <a:close/>
              </a:path>
              <a:path w="1925320" h="399414">
                <a:moveTo>
                  <a:pt x="583056" y="189610"/>
                </a:moveTo>
                <a:lnTo>
                  <a:pt x="563245" y="189610"/>
                </a:lnTo>
                <a:lnTo>
                  <a:pt x="563245" y="209422"/>
                </a:lnTo>
                <a:lnTo>
                  <a:pt x="583056" y="209422"/>
                </a:lnTo>
                <a:lnTo>
                  <a:pt x="583056" y="189610"/>
                </a:lnTo>
                <a:close/>
              </a:path>
              <a:path w="1925320" h="399414">
                <a:moveTo>
                  <a:pt x="622680" y="189610"/>
                </a:moveTo>
                <a:lnTo>
                  <a:pt x="602869" y="189610"/>
                </a:lnTo>
                <a:lnTo>
                  <a:pt x="602869" y="209422"/>
                </a:lnTo>
                <a:lnTo>
                  <a:pt x="622680" y="209422"/>
                </a:lnTo>
                <a:lnTo>
                  <a:pt x="622680" y="189610"/>
                </a:lnTo>
                <a:close/>
              </a:path>
              <a:path w="1925320" h="399414">
                <a:moveTo>
                  <a:pt x="662304" y="189610"/>
                </a:moveTo>
                <a:lnTo>
                  <a:pt x="642493" y="189610"/>
                </a:lnTo>
                <a:lnTo>
                  <a:pt x="642493" y="209422"/>
                </a:lnTo>
                <a:lnTo>
                  <a:pt x="662304" y="209422"/>
                </a:lnTo>
                <a:lnTo>
                  <a:pt x="662304" y="189610"/>
                </a:lnTo>
                <a:close/>
              </a:path>
              <a:path w="1925320" h="399414">
                <a:moveTo>
                  <a:pt x="701928" y="189610"/>
                </a:moveTo>
                <a:lnTo>
                  <a:pt x="682117" y="189610"/>
                </a:lnTo>
                <a:lnTo>
                  <a:pt x="682117" y="209422"/>
                </a:lnTo>
                <a:lnTo>
                  <a:pt x="701928" y="209422"/>
                </a:lnTo>
                <a:lnTo>
                  <a:pt x="701928" y="189610"/>
                </a:lnTo>
                <a:close/>
              </a:path>
              <a:path w="1925320" h="399414">
                <a:moveTo>
                  <a:pt x="741552" y="189610"/>
                </a:moveTo>
                <a:lnTo>
                  <a:pt x="721741" y="189610"/>
                </a:lnTo>
                <a:lnTo>
                  <a:pt x="721741" y="209422"/>
                </a:lnTo>
                <a:lnTo>
                  <a:pt x="741552" y="209422"/>
                </a:lnTo>
                <a:lnTo>
                  <a:pt x="741552" y="189610"/>
                </a:lnTo>
                <a:close/>
              </a:path>
              <a:path w="1925320" h="399414">
                <a:moveTo>
                  <a:pt x="781176" y="189610"/>
                </a:moveTo>
                <a:lnTo>
                  <a:pt x="761365" y="189610"/>
                </a:lnTo>
                <a:lnTo>
                  <a:pt x="761365" y="209422"/>
                </a:lnTo>
                <a:lnTo>
                  <a:pt x="781176" y="209422"/>
                </a:lnTo>
                <a:lnTo>
                  <a:pt x="781176" y="189610"/>
                </a:lnTo>
                <a:close/>
              </a:path>
              <a:path w="1925320" h="399414">
                <a:moveTo>
                  <a:pt x="820801" y="189610"/>
                </a:moveTo>
                <a:lnTo>
                  <a:pt x="800989" y="189610"/>
                </a:lnTo>
                <a:lnTo>
                  <a:pt x="800989" y="209422"/>
                </a:lnTo>
                <a:lnTo>
                  <a:pt x="820801" y="209422"/>
                </a:lnTo>
                <a:lnTo>
                  <a:pt x="820801" y="189610"/>
                </a:lnTo>
                <a:close/>
              </a:path>
              <a:path w="1925320" h="399414">
                <a:moveTo>
                  <a:pt x="860425" y="189610"/>
                </a:moveTo>
                <a:lnTo>
                  <a:pt x="840612" y="189610"/>
                </a:lnTo>
                <a:lnTo>
                  <a:pt x="840612" y="209422"/>
                </a:lnTo>
                <a:lnTo>
                  <a:pt x="860425" y="209422"/>
                </a:lnTo>
                <a:lnTo>
                  <a:pt x="860425" y="189610"/>
                </a:lnTo>
                <a:close/>
              </a:path>
              <a:path w="1925320" h="399414">
                <a:moveTo>
                  <a:pt x="900049" y="189610"/>
                </a:moveTo>
                <a:lnTo>
                  <a:pt x="880236" y="189610"/>
                </a:lnTo>
                <a:lnTo>
                  <a:pt x="880236" y="209422"/>
                </a:lnTo>
                <a:lnTo>
                  <a:pt x="900049" y="209422"/>
                </a:lnTo>
                <a:lnTo>
                  <a:pt x="900049" y="189610"/>
                </a:lnTo>
                <a:close/>
              </a:path>
              <a:path w="1925320" h="399414">
                <a:moveTo>
                  <a:pt x="939673" y="189610"/>
                </a:moveTo>
                <a:lnTo>
                  <a:pt x="919860" y="189610"/>
                </a:lnTo>
                <a:lnTo>
                  <a:pt x="919860" y="209422"/>
                </a:lnTo>
                <a:lnTo>
                  <a:pt x="939673" y="209422"/>
                </a:lnTo>
                <a:lnTo>
                  <a:pt x="939673" y="189610"/>
                </a:lnTo>
                <a:close/>
              </a:path>
              <a:path w="1925320" h="399414">
                <a:moveTo>
                  <a:pt x="979297" y="189610"/>
                </a:moveTo>
                <a:lnTo>
                  <a:pt x="959484" y="189610"/>
                </a:lnTo>
                <a:lnTo>
                  <a:pt x="959484" y="209422"/>
                </a:lnTo>
                <a:lnTo>
                  <a:pt x="979297" y="209422"/>
                </a:lnTo>
                <a:lnTo>
                  <a:pt x="979297" y="189610"/>
                </a:lnTo>
                <a:close/>
              </a:path>
              <a:path w="1925320" h="399414">
                <a:moveTo>
                  <a:pt x="1018921" y="189610"/>
                </a:moveTo>
                <a:lnTo>
                  <a:pt x="999108" y="189610"/>
                </a:lnTo>
                <a:lnTo>
                  <a:pt x="999108" y="209422"/>
                </a:lnTo>
                <a:lnTo>
                  <a:pt x="1018921" y="209422"/>
                </a:lnTo>
                <a:lnTo>
                  <a:pt x="1018921" y="189610"/>
                </a:lnTo>
                <a:close/>
              </a:path>
              <a:path w="1925320" h="399414">
                <a:moveTo>
                  <a:pt x="1058545" y="189610"/>
                </a:moveTo>
                <a:lnTo>
                  <a:pt x="1038732" y="189610"/>
                </a:lnTo>
                <a:lnTo>
                  <a:pt x="1038732" y="209422"/>
                </a:lnTo>
                <a:lnTo>
                  <a:pt x="1058545" y="209422"/>
                </a:lnTo>
                <a:lnTo>
                  <a:pt x="1058545" y="189610"/>
                </a:lnTo>
                <a:close/>
              </a:path>
              <a:path w="1925320" h="399414">
                <a:moveTo>
                  <a:pt x="1098169" y="189610"/>
                </a:moveTo>
                <a:lnTo>
                  <a:pt x="1078356" y="189610"/>
                </a:lnTo>
                <a:lnTo>
                  <a:pt x="1078356" y="209422"/>
                </a:lnTo>
                <a:lnTo>
                  <a:pt x="1098169" y="209422"/>
                </a:lnTo>
                <a:lnTo>
                  <a:pt x="1098169" y="189610"/>
                </a:lnTo>
                <a:close/>
              </a:path>
              <a:path w="1925320" h="399414">
                <a:moveTo>
                  <a:pt x="1137793" y="189610"/>
                </a:moveTo>
                <a:lnTo>
                  <a:pt x="1117980" y="189610"/>
                </a:lnTo>
                <a:lnTo>
                  <a:pt x="1117980" y="209422"/>
                </a:lnTo>
                <a:lnTo>
                  <a:pt x="1137793" y="209422"/>
                </a:lnTo>
                <a:lnTo>
                  <a:pt x="1137793" y="189610"/>
                </a:lnTo>
                <a:close/>
              </a:path>
              <a:path w="1925320" h="399414">
                <a:moveTo>
                  <a:pt x="1177417" y="189610"/>
                </a:moveTo>
                <a:lnTo>
                  <a:pt x="1157604" y="189610"/>
                </a:lnTo>
                <a:lnTo>
                  <a:pt x="1157604" y="209422"/>
                </a:lnTo>
                <a:lnTo>
                  <a:pt x="1177417" y="209422"/>
                </a:lnTo>
                <a:lnTo>
                  <a:pt x="1177417" y="189610"/>
                </a:lnTo>
                <a:close/>
              </a:path>
              <a:path w="1925320" h="399414">
                <a:moveTo>
                  <a:pt x="1217041" y="189610"/>
                </a:moveTo>
                <a:lnTo>
                  <a:pt x="1197228" y="189610"/>
                </a:lnTo>
                <a:lnTo>
                  <a:pt x="1197228" y="209422"/>
                </a:lnTo>
                <a:lnTo>
                  <a:pt x="1217041" y="209422"/>
                </a:lnTo>
                <a:lnTo>
                  <a:pt x="1217041" y="189610"/>
                </a:lnTo>
                <a:close/>
              </a:path>
              <a:path w="1925320" h="399414">
                <a:moveTo>
                  <a:pt x="1256665" y="189610"/>
                </a:moveTo>
                <a:lnTo>
                  <a:pt x="1236852" y="189610"/>
                </a:lnTo>
                <a:lnTo>
                  <a:pt x="1236852" y="209422"/>
                </a:lnTo>
                <a:lnTo>
                  <a:pt x="1256665" y="209422"/>
                </a:lnTo>
                <a:lnTo>
                  <a:pt x="1256665" y="189610"/>
                </a:lnTo>
                <a:close/>
              </a:path>
              <a:path w="1925320" h="399414">
                <a:moveTo>
                  <a:pt x="1296289" y="189610"/>
                </a:moveTo>
                <a:lnTo>
                  <a:pt x="1276477" y="189610"/>
                </a:lnTo>
                <a:lnTo>
                  <a:pt x="1276477" y="209422"/>
                </a:lnTo>
                <a:lnTo>
                  <a:pt x="1296289" y="209422"/>
                </a:lnTo>
                <a:lnTo>
                  <a:pt x="1296289" y="189610"/>
                </a:lnTo>
                <a:close/>
              </a:path>
              <a:path w="1925320" h="399414">
                <a:moveTo>
                  <a:pt x="1335912" y="189610"/>
                </a:moveTo>
                <a:lnTo>
                  <a:pt x="1316101" y="189610"/>
                </a:lnTo>
                <a:lnTo>
                  <a:pt x="1316101" y="209422"/>
                </a:lnTo>
                <a:lnTo>
                  <a:pt x="1335912" y="209422"/>
                </a:lnTo>
                <a:lnTo>
                  <a:pt x="1335912" y="189610"/>
                </a:lnTo>
                <a:close/>
              </a:path>
              <a:path w="1925320" h="399414">
                <a:moveTo>
                  <a:pt x="1375536" y="189610"/>
                </a:moveTo>
                <a:lnTo>
                  <a:pt x="1355725" y="189610"/>
                </a:lnTo>
                <a:lnTo>
                  <a:pt x="1355725" y="209422"/>
                </a:lnTo>
                <a:lnTo>
                  <a:pt x="1375536" y="209422"/>
                </a:lnTo>
                <a:lnTo>
                  <a:pt x="1375536" y="189610"/>
                </a:lnTo>
                <a:close/>
              </a:path>
              <a:path w="1925320" h="399414">
                <a:moveTo>
                  <a:pt x="1415160" y="189610"/>
                </a:moveTo>
                <a:lnTo>
                  <a:pt x="1395349" y="189610"/>
                </a:lnTo>
                <a:lnTo>
                  <a:pt x="1395349" y="209422"/>
                </a:lnTo>
                <a:lnTo>
                  <a:pt x="1415160" y="209422"/>
                </a:lnTo>
                <a:lnTo>
                  <a:pt x="1415160" y="189610"/>
                </a:lnTo>
                <a:close/>
              </a:path>
              <a:path w="1925320" h="399414">
                <a:moveTo>
                  <a:pt x="1454784" y="189610"/>
                </a:moveTo>
                <a:lnTo>
                  <a:pt x="1434973" y="189610"/>
                </a:lnTo>
                <a:lnTo>
                  <a:pt x="1434973" y="209422"/>
                </a:lnTo>
                <a:lnTo>
                  <a:pt x="1454784" y="209422"/>
                </a:lnTo>
                <a:lnTo>
                  <a:pt x="1454784" y="189610"/>
                </a:lnTo>
                <a:close/>
              </a:path>
              <a:path w="1925320" h="399414">
                <a:moveTo>
                  <a:pt x="1494408" y="189610"/>
                </a:moveTo>
                <a:lnTo>
                  <a:pt x="1474597" y="189610"/>
                </a:lnTo>
                <a:lnTo>
                  <a:pt x="1474597" y="209422"/>
                </a:lnTo>
                <a:lnTo>
                  <a:pt x="1494408" y="209422"/>
                </a:lnTo>
                <a:lnTo>
                  <a:pt x="1494408" y="189610"/>
                </a:lnTo>
                <a:close/>
              </a:path>
              <a:path w="1925320" h="399414">
                <a:moveTo>
                  <a:pt x="1534032" y="189610"/>
                </a:moveTo>
                <a:lnTo>
                  <a:pt x="1514221" y="189610"/>
                </a:lnTo>
                <a:lnTo>
                  <a:pt x="1514221" y="209422"/>
                </a:lnTo>
                <a:lnTo>
                  <a:pt x="1534032" y="209422"/>
                </a:lnTo>
                <a:lnTo>
                  <a:pt x="1534032" y="189610"/>
                </a:lnTo>
                <a:close/>
              </a:path>
              <a:path w="1925320" h="399414">
                <a:moveTo>
                  <a:pt x="1573656" y="189610"/>
                </a:moveTo>
                <a:lnTo>
                  <a:pt x="1553845" y="189610"/>
                </a:lnTo>
                <a:lnTo>
                  <a:pt x="1553845" y="209422"/>
                </a:lnTo>
                <a:lnTo>
                  <a:pt x="1573656" y="209422"/>
                </a:lnTo>
                <a:lnTo>
                  <a:pt x="1573656" y="189610"/>
                </a:lnTo>
                <a:close/>
              </a:path>
              <a:path w="1925320" h="399414">
                <a:moveTo>
                  <a:pt x="1613280" y="189610"/>
                </a:moveTo>
                <a:lnTo>
                  <a:pt x="1593469" y="189610"/>
                </a:lnTo>
                <a:lnTo>
                  <a:pt x="1593469" y="209422"/>
                </a:lnTo>
                <a:lnTo>
                  <a:pt x="1613280" y="209422"/>
                </a:lnTo>
                <a:lnTo>
                  <a:pt x="1613280" y="189610"/>
                </a:lnTo>
                <a:close/>
              </a:path>
              <a:path w="1925320" h="399414">
                <a:moveTo>
                  <a:pt x="1652904" y="189610"/>
                </a:moveTo>
                <a:lnTo>
                  <a:pt x="1633093" y="189610"/>
                </a:lnTo>
                <a:lnTo>
                  <a:pt x="1633093" y="209422"/>
                </a:lnTo>
                <a:lnTo>
                  <a:pt x="1652904" y="209422"/>
                </a:lnTo>
                <a:lnTo>
                  <a:pt x="1652904" y="189610"/>
                </a:lnTo>
                <a:close/>
              </a:path>
              <a:path w="1925320" h="399414">
                <a:moveTo>
                  <a:pt x="1692528" y="189610"/>
                </a:moveTo>
                <a:lnTo>
                  <a:pt x="1672717" y="189610"/>
                </a:lnTo>
                <a:lnTo>
                  <a:pt x="1672717" y="209422"/>
                </a:lnTo>
                <a:lnTo>
                  <a:pt x="1692528" y="209422"/>
                </a:lnTo>
                <a:lnTo>
                  <a:pt x="1692528" y="189610"/>
                </a:lnTo>
                <a:close/>
              </a:path>
              <a:path w="1925320" h="399414">
                <a:moveTo>
                  <a:pt x="1732152" y="189610"/>
                </a:moveTo>
                <a:lnTo>
                  <a:pt x="1712341" y="189610"/>
                </a:lnTo>
                <a:lnTo>
                  <a:pt x="1712341" y="209422"/>
                </a:lnTo>
                <a:lnTo>
                  <a:pt x="1732152" y="209422"/>
                </a:lnTo>
                <a:lnTo>
                  <a:pt x="1732152" y="189610"/>
                </a:lnTo>
                <a:close/>
              </a:path>
              <a:path w="1925320" h="399414">
                <a:moveTo>
                  <a:pt x="1771777" y="189610"/>
                </a:moveTo>
                <a:lnTo>
                  <a:pt x="1751965" y="189610"/>
                </a:lnTo>
                <a:lnTo>
                  <a:pt x="1751965" y="209422"/>
                </a:lnTo>
                <a:lnTo>
                  <a:pt x="1771777" y="209422"/>
                </a:lnTo>
                <a:lnTo>
                  <a:pt x="1771777" y="189610"/>
                </a:lnTo>
                <a:close/>
              </a:path>
              <a:path w="1925320" h="399414">
                <a:moveTo>
                  <a:pt x="1811401" y="189610"/>
                </a:moveTo>
                <a:lnTo>
                  <a:pt x="1791589" y="189610"/>
                </a:lnTo>
                <a:lnTo>
                  <a:pt x="1791589" y="209422"/>
                </a:lnTo>
                <a:lnTo>
                  <a:pt x="1811401" y="209422"/>
                </a:lnTo>
                <a:lnTo>
                  <a:pt x="1811401" y="189610"/>
                </a:lnTo>
                <a:close/>
              </a:path>
              <a:path w="1925320" h="399414">
                <a:moveTo>
                  <a:pt x="1851025" y="189610"/>
                </a:moveTo>
                <a:lnTo>
                  <a:pt x="1831212" y="189610"/>
                </a:lnTo>
                <a:lnTo>
                  <a:pt x="1831212" y="209422"/>
                </a:lnTo>
                <a:lnTo>
                  <a:pt x="1851025" y="209422"/>
                </a:lnTo>
                <a:lnTo>
                  <a:pt x="1851025" y="189610"/>
                </a:lnTo>
                <a:close/>
              </a:path>
              <a:path w="1925320" h="399414">
                <a:moveTo>
                  <a:pt x="1879346" y="200913"/>
                </a:moveTo>
                <a:lnTo>
                  <a:pt x="1859533" y="200913"/>
                </a:lnTo>
                <a:lnTo>
                  <a:pt x="1859533" y="220725"/>
                </a:lnTo>
                <a:lnTo>
                  <a:pt x="1879346" y="220725"/>
                </a:lnTo>
                <a:lnTo>
                  <a:pt x="1879346" y="200913"/>
                </a:lnTo>
                <a:close/>
              </a:path>
              <a:path w="1925320" h="399414">
                <a:moveTo>
                  <a:pt x="1879346" y="240537"/>
                </a:moveTo>
                <a:lnTo>
                  <a:pt x="1859533" y="240537"/>
                </a:lnTo>
                <a:lnTo>
                  <a:pt x="1859533" y="260350"/>
                </a:lnTo>
                <a:lnTo>
                  <a:pt x="1879346" y="260350"/>
                </a:lnTo>
                <a:lnTo>
                  <a:pt x="1879346" y="240537"/>
                </a:lnTo>
                <a:close/>
              </a:path>
              <a:path w="1925320" h="399414">
                <a:moveTo>
                  <a:pt x="1824735" y="291845"/>
                </a:moveTo>
                <a:lnTo>
                  <a:pt x="1820036" y="294513"/>
                </a:lnTo>
                <a:lnTo>
                  <a:pt x="1815337" y="297306"/>
                </a:lnTo>
                <a:lnTo>
                  <a:pt x="1813686" y="303402"/>
                </a:lnTo>
                <a:lnTo>
                  <a:pt x="1816480" y="308101"/>
                </a:lnTo>
                <a:lnTo>
                  <a:pt x="1869440" y="398906"/>
                </a:lnTo>
                <a:lnTo>
                  <a:pt x="1880948" y="379221"/>
                </a:lnTo>
                <a:lnTo>
                  <a:pt x="1859533" y="379221"/>
                </a:lnTo>
                <a:lnTo>
                  <a:pt x="1859533" y="359409"/>
                </a:lnTo>
                <a:lnTo>
                  <a:pt x="1869408" y="359409"/>
                </a:lnTo>
                <a:lnTo>
                  <a:pt x="1833626" y="298069"/>
                </a:lnTo>
                <a:lnTo>
                  <a:pt x="1830831" y="293369"/>
                </a:lnTo>
                <a:lnTo>
                  <a:pt x="1824735" y="291845"/>
                </a:lnTo>
                <a:close/>
              </a:path>
              <a:path w="1925320" h="399414">
                <a:moveTo>
                  <a:pt x="1869408" y="359409"/>
                </a:moveTo>
                <a:lnTo>
                  <a:pt x="1859533" y="359409"/>
                </a:lnTo>
                <a:lnTo>
                  <a:pt x="1859533" y="379221"/>
                </a:lnTo>
                <a:lnTo>
                  <a:pt x="1879346" y="379221"/>
                </a:lnTo>
                <a:lnTo>
                  <a:pt x="1879346" y="374269"/>
                </a:lnTo>
                <a:lnTo>
                  <a:pt x="1860930" y="374269"/>
                </a:lnTo>
                <a:lnTo>
                  <a:pt x="1869503" y="359573"/>
                </a:lnTo>
                <a:lnTo>
                  <a:pt x="1869408" y="359409"/>
                </a:lnTo>
                <a:close/>
              </a:path>
              <a:path w="1925320" h="399414">
                <a:moveTo>
                  <a:pt x="1892530" y="359409"/>
                </a:moveTo>
                <a:lnTo>
                  <a:pt x="1879346" y="359409"/>
                </a:lnTo>
                <a:lnTo>
                  <a:pt x="1879346" y="379221"/>
                </a:lnTo>
                <a:lnTo>
                  <a:pt x="1880948" y="379221"/>
                </a:lnTo>
                <a:lnTo>
                  <a:pt x="1892530" y="359409"/>
                </a:lnTo>
                <a:close/>
              </a:path>
              <a:path w="1925320" h="399414">
                <a:moveTo>
                  <a:pt x="1869503" y="359573"/>
                </a:moveTo>
                <a:lnTo>
                  <a:pt x="1860930" y="374269"/>
                </a:lnTo>
                <a:lnTo>
                  <a:pt x="1878076" y="374269"/>
                </a:lnTo>
                <a:lnTo>
                  <a:pt x="1869503" y="359573"/>
                </a:lnTo>
                <a:close/>
              </a:path>
              <a:path w="1925320" h="399414">
                <a:moveTo>
                  <a:pt x="1914144" y="291845"/>
                </a:moveTo>
                <a:lnTo>
                  <a:pt x="1908175" y="293369"/>
                </a:lnTo>
                <a:lnTo>
                  <a:pt x="1905380" y="298069"/>
                </a:lnTo>
                <a:lnTo>
                  <a:pt x="1869503" y="359573"/>
                </a:lnTo>
                <a:lnTo>
                  <a:pt x="1878076" y="374269"/>
                </a:lnTo>
                <a:lnTo>
                  <a:pt x="1879346" y="374269"/>
                </a:lnTo>
                <a:lnTo>
                  <a:pt x="1879346" y="359409"/>
                </a:lnTo>
                <a:lnTo>
                  <a:pt x="1892530" y="359409"/>
                </a:lnTo>
                <a:lnTo>
                  <a:pt x="1922526" y="308101"/>
                </a:lnTo>
                <a:lnTo>
                  <a:pt x="1925193" y="303402"/>
                </a:lnTo>
                <a:lnTo>
                  <a:pt x="1923669" y="297306"/>
                </a:lnTo>
                <a:lnTo>
                  <a:pt x="1918970" y="294513"/>
                </a:lnTo>
                <a:lnTo>
                  <a:pt x="1914144" y="291845"/>
                </a:lnTo>
                <a:close/>
              </a:path>
              <a:path w="1925320" h="399414">
                <a:moveTo>
                  <a:pt x="1869598" y="359409"/>
                </a:moveTo>
                <a:lnTo>
                  <a:pt x="1869408" y="359409"/>
                </a:lnTo>
                <a:lnTo>
                  <a:pt x="1869503" y="359573"/>
                </a:lnTo>
                <a:lnTo>
                  <a:pt x="1869598" y="359409"/>
                </a:lnTo>
                <a:close/>
              </a:path>
              <a:path w="1925320" h="399414">
                <a:moveTo>
                  <a:pt x="1879346" y="319785"/>
                </a:moveTo>
                <a:lnTo>
                  <a:pt x="1859533" y="319785"/>
                </a:lnTo>
                <a:lnTo>
                  <a:pt x="1859533" y="339597"/>
                </a:lnTo>
                <a:lnTo>
                  <a:pt x="1879346" y="339597"/>
                </a:lnTo>
                <a:lnTo>
                  <a:pt x="1879346" y="319785"/>
                </a:lnTo>
                <a:close/>
              </a:path>
              <a:path w="1925320" h="399414">
                <a:moveTo>
                  <a:pt x="1879346" y="280161"/>
                </a:moveTo>
                <a:lnTo>
                  <a:pt x="1859533" y="280161"/>
                </a:lnTo>
                <a:lnTo>
                  <a:pt x="1859533" y="299973"/>
                </a:lnTo>
                <a:lnTo>
                  <a:pt x="1879346" y="299973"/>
                </a:lnTo>
                <a:lnTo>
                  <a:pt x="1879346" y="280161"/>
                </a:lnTo>
                <a:close/>
              </a:path>
            </a:pathLst>
          </a:custGeom>
          <a:solidFill>
            <a:srgbClr val="0078D6"/>
          </a:solidFill>
        </p:spPr>
        <p:txBody>
          <a:bodyPr wrap="square" lIns="0" tIns="0" rIns="0" bIns="0" rtlCol="0"/>
          <a:lstStyle/>
          <a:p>
            <a:endParaRPr/>
          </a:p>
        </p:txBody>
      </p:sp>
      <p:sp>
        <p:nvSpPr>
          <p:cNvPr id="46" name="object 46"/>
          <p:cNvSpPr txBox="1"/>
          <p:nvPr/>
        </p:nvSpPr>
        <p:spPr>
          <a:xfrm>
            <a:off x="10617200" y="4721733"/>
            <a:ext cx="1091565" cy="177800"/>
          </a:xfrm>
          <a:prstGeom prst="rect">
            <a:avLst/>
          </a:prstGeom>
        </p:spPr>
        <p:txBody>
          <a:bodyPr vert="horz" wrap="square" lIns="0" tIns="12065" rIns="0" bIns="0" rtlCol="0">
            <a:spAutoFit/>
          </a:bodyPr>
          <a:lstStyle/>
          <a:p>
            <a:pPr marL="12700">
              <a:lnSpc>
                <a:spcPct val="100000"/>
              </a:lnSpc>
              <a:spcBef>
                <a:spcPts val="95"/>
              </a:spcBef>
            </a:pPr>
            <a:r>
              <a:rPr sz="1000" b="1" spc="35" dirty="0">
                <a:latin typeface="Segoe UI Semibold"/>
                <a:cs typeface="Segoe UI Semibold"/>
              </a:rPr>
              <a:t>Azure</a:t>
            </a:r>
            <a:r>
              <a:rPr sz="1000" b="1" spc="75" dirty="0">
                <a:latin typeface="Segoe UI Semibold"/>
                <a:cs typeface="Segoe UI Semibold"/>
              </a:rPr>
              <a:t> </a:t>
            </a:r>
            <a:r>
              <a:rPr sz="1000" b="1" spc="35" dirty="0">
                <a:latin typeface="Segoe UI Semibold"/>
                <a:cs typeface="Segoe UI Semibold"/>
              </a:rPr>
              <a:t>Databricks</a:t>
            </a:r>
            <a:endParaRPr sz="1000">
              <a:latin typeface="Segoe UI Semibold"/>
              <a:cs typeface="Segoe UI Semibold"/>
            </a:endParaRPr>
          </a:p>
        </p:txBody>
      </p:sp>
      <p:sp>
        <p:nvSpPr>
          <p:cNvPr id="47" name="object 47"/>
          <p:cNvSpPr/>
          <p:nvPr/>
        </p:nvSpPr>
        <p:spPr>
          <a:xfrm>
            <a:off x="11126978" y="4290059"/>
            <a:ext cx="76200" cy="399415"/>
          </a:xfrm>
          <a:custGeom>
            <a:avLst/>
            <a:gdLst/>
            <a:ahLst/>
            <a:cxnLst/>
            <a:rect l="l" t="t" r="r" b="b"/>
            <a:pathLst>
              <a:path w="76200" h="399414">
                <a:moveTo>
                  <a:pt x="45466" y="0"/>
                </a:moveTo>
                <a:lnTo>
                  <a:pt x="32766" y="0"/>
                </a:lnTo>
                <a:lnTo>
                  <a:pt x="32512" y="50800"/>
                </a:lnTo>
                <a:lnTo>
                  <a:pt x="45212" y="50800"/>
                </a:lnTo>
                <a:lnTo>
                  <a:pt x="45466" y="0"/>
                </a:lnTo>
                <a:close/>
              </a:path>
              <a:path w="76200" h="399414">
                <a:moveTo>
                  <a:pt x="45085" y="88900"/>
                </a:moveTo>
                <a:lnTo>
                  <a:pt x="32385" y="88900"/>
                </a:lnTo>
                <a:lnTo>
                  <a:pt x="32257" y="139700"/>
                </a:lnTo>
                <a:lnTo>
                  <a:pt x="44957" y="139700"/>
                </a:lnTo>
                <a:lnTo>
                  <a:pt x="45085" y="88900"/>
                </a:lnTo>
                <a:close/>
              </a:path>
              <a:path w="76200" h="399414">
                <a:moveTo>
                  <a:pt x="44830" y="177800"/>
                </a:moveTo>
                <a:lnTo>
                  <a:pt x="32130" y="177800"/>
                </a:lnTo>
                <a:lnTo>
                  <a:pt x="32003" y="228600"/>
                </a:lnTo>
                <a:lnTo>
                  <a:pt x="44703" y="228600"/>
                </a:lnTo>
                <a:lnTo>
                  <a:pt x="44830" y="177800"/>
                </a:lnTo>
                <a:close/>
              </a:path>
              <a:path w="76200" h="399414">
                <a:moveTo>
                  <a:pt x="44576" y="266700"/>
                </a:moveTo>
                <a:lnTo>
                  <a:pt x="31876" y="266700"/>
                </a:lnTo>
                <a:lnTo>
                  <a:pt x="31750" y="317500"/>
                </a:lnTo>
                <a:lnTo>
                  <a:pt x="44450" y="317500"/>
                </a:lnTo>
                <a:lnTo>
                  <a:pt x="44576" y="266700"/>
                </a:lnTo>
                <a:close/>
              </a:path>
              <a:path w="76200" h="399414">
                <a:moveTo>
                  <a:pt x="0" y="322579"/>
                </a:moveTo>
                <a:lnTo>
                  <a:pt x="37846" y="398906"/>
                </a:lnTo>
                <a:lnTo>
                  <a:pt x="76200" y="322833"/>
                </a:lnTo>
                <a:lnTo>
                  <a:pt x="0" y="322579"/>
                </a:lnTo>
                <a:close/>
              </a:path>
            </a:pathLst>
          </a:custGeom>
          <a:solidFill>
            <a:srgbClr val="0078D6"/>
          </a:solidFill>
        </p:spPr>
        <p:txBody>
          <a:bodyPr wrap="square" lIns="0" tIns="0" rIns="0" bIns="0" rtlCol="0"/>
          <a:lstStyle/>
          <a:p>
            <a:endParaRPr/>
          </a:p>
        </p:txBody>
      </p:sp>
      <p:sp>
        <p:nvSpPr>
          <p:cNvPr id="48" name="object 48"/>
          <p:cNvSpPr/>
          <p:nvPr/>
        </p:nvSpPr>
        <p:spPr>
          <a:xfrm>
            <a:off x="11114405" y="4911090"/>
            <a:ext cx="111760" cy="857885"/>
          </a:xfrm>
          <a:custGeom>
            <a:avLst/>
            <a:gdLst/>
            <a:ahLst/>
            <a:cxnLst/>
            <a:rect l="l" t="t" r="r" b="b"/>
            <a:pathLst>
              <a:path w="111759" h="857885">
                <a:moveTo>
                  <a:pt x="61087" y="0"/>
                </a:moveTo>
                <a:lnTo>
                  <a:pt x="41275" y="0"/>
                </a:lnTo>
                <a:lnTo>
                  <a:pt x="41401" y="19812"/>
                </a:lnTo>
                <a:lnTo>
                  <a:pt x="61214" y="19812"/>
                </a:lnTo>
                <a:lnTo>
                  <a:pt x="61087" y="0"/>
                </a:lnTo>
                <a:close/>
              </a:path>
              <a:path w="111759" h="857885">
                <a:moveTo>
                  <a:pt x="61341" y="39497"/>
                </a:moveTo>
                <a:lnTo>
                  <a:pt x="41528" y="39624"/>
                </a:lnTo>
                <a:lnTo>
                  <a:pt x="41655" y="59436"/>
                </a:lnTo>
                <a:lnTo>
                  <a:pt x="61468" y="59309"/>
                </a:lnTo>
                <a:lnTo>
                  <a:pt x="61341" y="39497"/>
                </a:lnTo>
                <a:close/>
              </a:path>
              <a:path w="111759" h="857885">
                <a:moveTo>
                  <a:pt x="61595" y="79121"/>
                </a:moveTo>
                <a:lnTo>
                  <a:pt x="41783" y="79248"/>
                </a:lnTo>
                <a:lnTo>
                  <a:pt x="41910" y="99060"/>
                </a:lnTo>
                <a:lnTo>
                  <a:pt x="61722" y="98933"/>
                </a:lnTo>
                <a:lnTo>
                  <a:pt x="61595" y="79121"/>
                </a:lnTo>
                <a:close/>
              </a:path>
              <a:path w="111759" h="857885">
                <a:moveTo>
                  <a:pt x="61849" y="118745"/>
                </a:moveTo>
                <a:lnTo>
                  <a:pt x="42037" y="118872"/>
                </a:lnTo>
                <a:lnTo>
                  <a:pt x="42164" y="138684"/>
                </a:lnTo>
                <a:lnTo>
                  <a:pt x="61975" y="138557"/>
                </a:lnTo>
                <a:lnTo>
                  <a:pt x="61849" y="118745"/>
                </a:lnTo>
                <a:close/>
              </a:path>
              <a:path w="111759" h="857885">
                <a:moveTo>
                  <a:pt x="62102" y="158369"/>
                </a:moveTo>
                <a:lnTo>
                  <a:pt x="42291" y="158496"/>
                </a:lnTo>
                <a:lnTo>
                  <a:pt x="42418" y="178308"/>
                </a:lnTo>
                <a:lnTo>
                  <a:pt x="62229" y="178181"/>
                </a:lnTo>
                <a:lnTo>
                  <a:pt x="62102" y="158369"/>
                </a:lnTo>
                <a:close/>
              </a:path>
              <a:path w="111759" h="857885">
                <a:moveTo>
                  <a:pt x="62229" y="197993"/>
                </a:moveTo>
                <a:lnTo>
                  <a:pt x="42418" y="198120"/>
                </a:lnTo>
                <a:lnTo>
                  <a:pt x="42545" y="217932"/>
                </a:lnTo>
                <a:lnTo>
                  <a:pt x="62356" y="217805"/>
                </a:lnTo>
                <a:lnTo>
                  <a:pt x="62229" y="197993"/>
                </a:lnTo>
                <a:close/>
              </a:path>
              <a:path w="111759" h="857885">
                <a:moveTo>
                  <a:pt x="62484" y="237617"/>
                </a:moveTo>
                <a:lnTo>
                  <a:pt x="42672" y="237744"/>
                </a:lnTo>
                <a:lnTo>
                  <a:pt x="42799" y="257556"/>
                </a:lnTo>
                <a:lnTo>
                  <a:pt x="62611" y="257429"/>
                </a:lnTo>
                <a:lnTo>
                  <a:pt x="62484" y="237617"/>
                </a:lnTo>
                <a:close/>
              </a:path>
              <a:path w="111759" h="857885">
                <a:moveTo>
                  <a:pt x="62738" y="277241"/>
                </a:moveTo>
                <a:lnTo>
                  <a:pt x="42925" y="277368"/>
                </a:lnTo>
                <a:lnTo>
                  <a:pt x="43052" y="297180"/>
                </a:lnTo>
                <a:lnTo>
                  <a:pt x="62865" y="297053"/>
                </a:lnTo>
                <a:lnTo>
                  <a:pt x="62738" y="277241"/>
                </a:lnTo>
                <a:close/>
              </a:path>
              <a:path w="111759" h="857885">
                <a:moveTo>
                  <a:pt x="62992" y="316865"/>
                </a:moveTo>
                <a:lnTo>
                  <a:pt x="43179" y="316992"/>
                </a:lnTo>
                <a:lnTo>
                  <a:pt x="43306" y="336804"/>
                </a:lnTo>
                <a:lnTo>
                  <a:pt x="63119" y="336677"/>
                </a:lnTo>
                <a:lnTo>
                  <a:pt x="62992" y="316865"/>
                </a:lnTo>
                <a:close/>
              </a:path>
              <a:path w="111759" h="857885">
                <a:moveTo>
                  <a:pt x="63246" y="356489"/>
                </a:moveTo>
                <a:lnTo>
                  <a:pt x="43434" y="356616"/>
                </a:lnTo>
                <a:lnTo>
                  <a:pt x="43561" y="376428"/>
                </a:lnTo>
                <a:lnTo>
                  <a:pt x="63373" y="376301"/>
                </a:lnTo>
                <a:lnTo>
                  <a:pt x="63246" y="356489"/>
                </a:lnTo>
                <a:close/>
              </a:path>
              <a:path w="111759" h="857885">
                <a:moveTo>
                  <a:pt x="63500" y="396113"/>
                </a:moveTo>
                <a:lnTo>
                  <a:pt x="43688" y="396240"/>
                </a:lnTo>
                <a:lnTo>
                  <a:pt x="43815" y="416052"/>
                </a:lnTo>
                <a:lnTo>
                  <a:pt x="63626" y="415925"/>
                </a:lnTo>
                <a:lnTo>
                  <a:pt x="63500" y="396113"/>
                </a:lnTo>
                <a:close/>
              </a:path>
              <a:path w="111759" h="857885">
                <a:moveTo>
                  <a:pt x="63753" y="435737"/>
                </a:moveTo>
                <a:lnTo>
                  <a:pt x="43942" y="435864"/>
                </a:lnTo>
                <a:lnTo>
                  <a:pt x="44069" y="455676"/>
                </a:lnTo>
                <a:lnTo>
                  <a:pt x="63880" y="455549"/>
                </a:lnTo>
                <a:lnTo>
                  <a:pt x="63753" y="435737"/>
                </a:lnTo>
                <a:close/>
              </a:path>
              <a:path w="111759" h="857885">
                <a:moveTo>
                  <a:pt x="64008" y="475361"/>
                </a:moveTo>
                <a:lnTo>
                  <a:pt x="44196" y="475488"/>
                </a:lnTo>
                <a:lnTo>
                  <a:pt x="44323" y="495300"/>
                </a:lnTo>
                <a:lnTo>
                  <a:pt x="64135" y="495173"/>
                </a:lnTo>
                <a:lnTo>
                  <a:pt x="64008" y="475361"/>
                </a:lnTo>
                <a:close/>
              </a:path>
              <a:path w="111759" h="857885">
                <a:moveTo>
                  <a:pt x="64262" y="514985"/>
                </a:moveTo>
                <a:lnTo>
                  <a:pt x="44450" y="515112"/>
                </a:lnTo>
                <a:lnTo>
                  <a:pt x="44576" y="534924"/>
                </a:lnTo>
                <a:lnTo>
                  <a:pt x="64389" y="534797"/>
                </a:lnTo>
                <a:lnTo>
                  <a:pt x="64262" y="514985"/>
                </a:lnTo>
                <a:close/>
              </a:path>
              <a:path w="111759" h="857885">
                <a:moveTo>
                  <a:pt x="64516" y="554609"/>
                </a:moveTo>
                <a:lnTo>
                  <a:pt x="44703" y="554736"/>
                </a:lnTo>
                <a:lnTo>
                  <a:pt x="44703" y="574548"/>
                </a:lnTo>
                <a:lnTo>
                  <a:pt x="64516" y="574421"/>
                </a:lnTo>
                <a:lnTo>
                  <a:pt x="64516" y="554609"/>
                </a:lnTo>
                <a:close/>
              </a:path>
              <a:path w="111759" h="857885">
                <a:moveTo>
                  <a:pt x="64643" y="594233"/>
                </a:moveTo>
                <a:lnTo>
                  <a:pt x="44830" y="594360"/>
                </a:lnTo>
                <a:lnTo>
                  <a:pt x="44958" y="614172"/>
                </a:lnTo>
                <a:lnTo>
                  <a:pt x="64770" y="614045"/>
                </a:lnTo>
                <a:lnTo>
                  <a:pt x="64643" y="594233"/>
                </a:lnTo>
                <a:close/>
              </a:path>
              <a:path w="111759" h="857885">
                <a:moveTo>
                  <a:pt x="64897" y="633857"/>
                </a:moveTo>
                <a:lnTo>
                  <a:pt x="45085" y="633984"/>
                </a:lnTo>
                <a:lnTo>
                  <a:pt x="45212" y="653796"/>
                </a:lnTo>
                <a:lnTo>
                  <a:pt x="65024" y="653669"/>
                </a:lnTo>
                <a:lnTo>
                  <a:pt x="64897" y="633857"/>
                </a:lnTo>
                <a:close/>
              </a:path>
              <a:path w="111759" h="857885">
                <a:moveTo>
                  <a:pt x="65150" y="673481"/>
                </a:moveTo>
                <a:lnTo>
                  <a:pt x="45339" y="673608"/>
                </a:lnTo>
                <a:lnTo>
                  <a:pt x="45466" y="693470"/>
                </a:lnTo>
                <a:lnTo>
                  <a:pt x="65277" y="693343"/>
                </a:lnTo>
                <a:lnTo>
                  <a:pt x="65150" y="673481"/>
                </a:lnTo>
                <a:close/>
              </a:path>
              <a:path w="111759" h="857885">
                <a:moveTo>
                  <a:pt x="65404" y="713155"/>
                </a:moveTo>
                <a:lnTo>
                  <a:pt x="45593" y="713270"/>
                </a:lnTo>
                <a:lnTo>
                  <a:pt x="45720" y="733082"/>
                </a:lnTo>
                <a:lnTo>
                  <a:pt x="65531" y="732967"/>
                </a:lnTo>
                <a:lnTo>
                  <a:pt x="65404" y="713155"/>
                </a:lnTo>
                <a:close/>
              </a:path>
              <a:path w="111759" h="857885">
                <a:moveTo>
                  <a:pt x="11049" y="750773"/>
                </a:moveTo>
                <a:lnTo>
                  <a:pt x="1650" y="756348"/>
                </a:lnTo>
                <a:lnTo>
                  <a:pt x="0" y="762419"/>
                </a:lnTo>
                <a:lnTo>
                  <a:pt x="56388" y="857669"/>
                </a:lnTo>
                <a:lnTo>
                  <a:pt x="67659" y="838073"/>
                </a:lnTo>
                <a:lnTo>
                  <a:pt x="46354" y="838073"/>
                </a:lnTo>
                <a:lnTo>
                  <a:pt x="46354" y="832142"/>
                </a:lnTo>
                <a:lnTo>
                  <a:pt x="48291" y="832130"/>
                </a:lnTo>
                <a:lnTo>
                  <a:pt x="56173" y="818413"/>
                </a:lnTo>
                <a:lnTo>
                  <a:pt x="52580" y="812330"/>
                </a:lnTo>
                <a:lnTo>
                  <a:pt x="46227" y="812330"/>
                </a:lnTo>
                <a:lnTo>
                  <a:pt x="46104" y="801365"/>
                </a:lnTo>
                <a:lnTo>
                  <a:pt x="17145" y="752335"/>
                </a:lnTo>
                <a:lnTo>
                  <a:pt x="11049" y="750773"/>
                </a:lnTo>
                <a:close/>
              </a:path>
              <a:path w="111759" h="857885">
                <a:moveTo>
                  <a:pt x="48291" y="832130"/>
                </a:moveTo>
                <a:lnTo>
                  <a:pt x="46354" y="832142"/>
                </a:lnTo>
                <a:lnTo>
                  <a:pt x="46354" y="838073"/>
                </a:lnTo>
                <a:lnTo>
                  <a:pt x="66167" y="837946"/>
                </a:lnTo>
                <a:lnTo>
                  <a:pt x="66167" y="833069"/>
                </a:lnTo>
                <a:lnTo>
                  <a:pt x="47751" y="833069"/>
                </a:lnTo>
                <a:lnTo>
                  <a:pt x="48291" y="832130"/>
                </a:lnTo>
                <a:close/>
              </a:path>
              <a:path w="111759" h="857885">
                <a:moveTo>
                  <a:pt x="71137" y="832027"/>
                </a:moveTo>
                <a:lnTo>
                  <a:pt x="66167" y="832027"/>
                </a:lnTo>
                <a:lnTo>
                  <a:pt x="66167" y="837946"/>
                </a:lnTo>
                <a:lnTo>
                  <a:pt x="46354" y="838073"/>
                </a:lnTo>
                <a:lnTo>
                  <a:pt x="67659" y="838073"/>
                </a:lnTo>
                <a:lnTo>
                  <a:pt x="71137" y="832027"/>
                </a:lnTo>
                <a:close/>
              </a:path>
              <a:path w="111759" h="857885">
                <a:moveTo>
                  <a:pt x="64221" y="832039"/>
                </a:moveTo>
                <a:lnTo>
                  <a:pt x="48284" y="832142"/>
                </a:lnTo>
                <a:lnTo>
                  <a:pt x="47751" y="833069"/>
                </a:lnTo>
                <a:lnTo>
                  <a:pt x="64770" y="832967"/>
                </a:lnTo>
                <a:lnTo>
                  <a:pt x="64221" y="832039"/>
                </a:lnTo>
                <a:close/>
              </a:path>
              <a:path w="111759" h="857885">
                <a:moveTo>
                  <a:pt x="66167" y="832027"/>
                </a:moveTo>
                <a:lnTo>
                  <a:pt x="64221" y="832039"/>
                </a:lnTo>
                <a:lnTo>
                  <a:pt x="64770" y="832967"/>
                </a:lnTo>
                <a:lnTo>
                  <a:pt x="47751" y="833069"/>
                </a:lnTo>
                <a:lnTo>
                  <a:pt x="66167" y="833069"/>
                </a:lnTo>
                <a:lnTo>
                  <a:pt x="66167" y="832027"/>
                </a:lnTo>
                <a:close/>
              </a:path>
              <a:path w="111759" h="857885">
                <a:moveTo>
                  <a:pt x="56173" y="818413"/>
                </a:moveTo>
                <a:lnTo>
                  <a:pt x="48291" y="832130"/>
                </a:lnTo>
                <a:lnTo>
                  <a:pt x="64221" y="832039"/>
                </a:lnTo>
                <a:lnTo>
                  <a:pt x="56173" y="818413"/>
                </a:lnTo>
                <a:close/>
              </a:path>
              <a:path w="111759" h="857885">
                <a:moveTo>
                  <a:pt x="100456" y="750227"/>
                </a:moveTo>
                <a:lnTo>
                  <a:pt x="94361" y="751865"/>
                </a:lnTo>
                <a:lnTo>
                  <a:pt x="91694" y="756602"/>
                </a:lnTo>
                <a:lnTo>
                  <a:pt x="65970" y="801365"/>
                </a:lnTo>
                <a:lnTo>
                  <a:pt x="66040" y="812215"/>
                </a:lnTo>
                <a:lnTo>
                  <a:pt x="59714" y="812252"/>
                </a:lnTo>
                <a:lnTo>
                  <a:pt x="56173" y="818413"/>
                </a:lnTo>
                <a:lnTo>
                  <a:pt x="64221" y="832039"/>
                </a:lnTo>
                <a:lnTo>
                  <a:pt x="71137" y="832027"/>
                </a:lnTo>
                <a:lnTo>
                  <a:pt x="108839" y="766483"/>
                </a:lnTo>
                <a:lnTo>
                  <a:pt x="111633" y="761746"/>
                </a:lnTo>
                <a:lnTo>
                  <a:pt x="109981" y="755688"/>
                </a:lnTo>
                <a:lnTo>
                  <a:pt x="105046" y="752894"/>
                </a:lnTo>
                <a:lnTo>
                  <a:pt x="100456" y="750227"/>
                </a:lnTo>
                <a:close/>
              </a:path>
              <a:path w="111759" h="857885">
                <a:moveTo>
                  <a:pt x="46158" y="801456"/>
                </a:moveTo>
                <a:lnTo>
                  <a:pt x="46227" y="812330"/>
                </a:lnTo>
                <a:lnTo>
                  <a:pt x="52559" y="812293"/>
                </a:lnTo>
                <a:lnTo>
                  <a:pt x="46158" y="801456"/>
                </a:lnTo>
                <a:close/>
              </a:path>
              <a:path w="111759" h="857885">
                <a:moveTo>
                  <a:pt x="52559" y="812293"/>
                </a:moveTo>
                <a:lnTo>
                  <a:pt x="46227" y="812330"/>
                </a:lnTo>
                <a:lnTo>
                  <a:pt x="52580" y="812330"/>
                </a:lnTo>
                <a:close/>
              </a:path>
              <a:path w="111759" h="857885">
                <a:moveTo>
                  <a:pt x="65913" y="792403"/>
                </a:moveTo>
                <a:lnTo>
                  <a:pt x="46100" y="792518"/>
                </a:lnTo>
                <a:lnTo>
                  <a:pt x="46158" y="801456"/>
                </a:lnTo>
                <a:lnTo>
                  <a:pt x="52559" y="812293"/>
                </a:lnTo>
                <a:lnTo>
                  <a:pt x="59714" y="812252"/>
                </a:lnTo>
                <a:lnTo>
                  <a:pt x="65918" y="801456"/>
                </a:lnTo>
                <a:lnTo>
                  <a:pt x="65913" y="792403"/>
                </a:lnTo>
                <a:close/>
              </a:path>
              <a:path w="111759" h="857885">
                <a:moveTo>
                  <a:pt x="65970" y="801365"/>
                </a:moveTo>
                <a:lnTo>
                  <a:pt x="59714" y="812252"/>
                </a:lnTo>
                <a:lnTo>
                  <a:pt x="66040" y="812215"/>
                </a:lnTo>
                <a:lnTo>
                  <a:pt x="65970" y="801365"/>
                </a:lnTo>
                <a:close/>
              </a:path>
              <a:path w="111759" h="857885">
                <a:moveTo>
                  <a:pt x="65659" y="752779"/>
                </a:moveTo>
                <a:lnTo>
                  <a:pt x="45847" y="752894"/>
                </a:lnTo>
                <a:lnTo>
                  <a:pt x="45974" y="772706"/>
                </a:lnTo>
                <a:lnTo>
                  <a:pt x="65786" y="772591"/>
                </a:lnTo>
                <a:lnTo>
                  <a:pt x="65659" y="752779"/>
                </a:lnTo>
                <a:close/>
              </a:path>
            </a:pathLst>
          </a:custGeom>
          <a:solidFill>
            <a:srgbClr val="0078D6"/>
          </a:solidFill>
        </p:spPr>
        <p:txBody>
          <a:bodyPr wrap="square" lIns="0" tIns="0" rIns="0" bIns="0" rtlCol="0"/>
          <a:lstStyle/>
          <a:p>
            <a:endParaRPr/>
          </a:p>
        </p:txBody>
      </p:sp>
      <p:sp>
        <p:nvSpPr>
          <p:cNvPr id="49" name="object 49"/>
          <p:cNvSpPr txBox="1"/>
          <p:nvPr/>
        </p:nvSpPr>
        <p:spPr>
          <a:xfrm>
            <a:off x="10981435" y="5799835"/>
            <a:ext cx="373380" cy="177800"/>
          </a:xfrm>
          <a:prstGeom prst="rect">
            <a:avLst/>
          </a:prstGeom>
        </p:spPr>
        <p:txBody>
          <a:bodyPr vert="horz" wrap="square" lIns="0" tIns="12065" rIns="0" bIns="0" rtlCol="0">
            <a:spAutoFit/>
          </a:bodyPr>
          <a:lstStyle/>
          <a:p>
            <a:pPr marL="12700">
              <a:lnSpc>
                <a:spcPct val="100000"/>
              </a:lnSpc>
              <a:spcBef>
                <a:spcPts val="95"/>
              </a:spcBef>
            </a:pPr>
            <a:r>
              <a:rPr sz="1000" b="1" spc="35" dirty="0">
                <a:latin typeface="Segoe UI Semibold"/>
                <a:cs typeface="Segoe UI Semibold"/>
              </a:rPr>
              <a:t>S</a:t>
            </a:r>
            <a:r>
              <a:rPr sz="1000" b="1" spc="40" dirty="0">
                <a:latin typeface="Segoe UI Semibold"/>
                <a:cs typeface="Segoe UI Semibold"/>
              </a:rPr>
              <a:t>p</a:t>
            </a:r>
            <a:r>
              <a:rPr sz="1000" b="1" spc="35" dirty="0">
                <a:latin typeface="Segoe UI Semibold"/>
                <a:cs typeface="Segoe UI Semibold"/>
              </a:rPr>
              <a:t>a</a:t>
            </a:r>
            <a:r>
              <a:rPr sz="1000" b="1" spc="45" dirty="0">
                <a:latin typeface="Segoe UI Semibold"/>
                <a:cs typeface="Segoe UI Semibold"/>
              </a:rPr>
              <a:t>r</a:t>
            </a:r>
            <a:r>
              <a:rPr sz="1000" b="1" spc="-5" dirty="0">
                <a:latin typeface="Segoe UI Semibold"/>
                <a:cs typeface="Segoe UI Semibold"/>
              </a:rPr>
              <a:t>k</a:t>
            </a:r>
            <a:endParaRPr sz="1000">
              <a:latin typeface="Segoe UI Semibold"/>
              <a:cs typeface="Segoe UI Semibold"/>
            </a:endParaRPr>
          </a:p>
        </p:txBody>
      </p:sp>
      <p:sp>
        <p:nvSpPr>
          <p:cNvPr id="50" name="object 50"/>
          <p:cNvSpPr txBox="1"/>
          <p:nvPr/>
        </p:nvSpPr>
        <p:spPr>
          <a:xfrm>
            <a:off x="444500" y="1387221"/>
            <a:ext cx="1903095" cy="299720"/>
          </a:xfrm>
          <a:prstGeom prst="rect">
            <a:avLst/>
          </a:prstGeom>
        </p:spPr>
        <p:txBody>
          <a:bodyPr vert="horz" wrap="square" lIns="0" tIns="12700" rIns="0" bIns="0" rtlCol="0">
            <a:spAutoFit/>
          </a:bodyPr>
          <a:lstStyle/>
          <a:p>
            <a:pPr marL="12700">
              <a:lnSpc>
                <a:spcPct val="100000"/>
              </a:lnSpc>
              <a:spcBef>
                <a:spcPts val="100"/>
              </a:spcBef>
            </a:pPr>
            <a:r>
              <a:rPr sz="1800" b="1" dirty="0">
                <a:latin typeface="Segoe UI Semibold"/>
                <a:cs typeface="Segoe UI Semibold"/>
              </a:rPr>
              <a:t>When </a:t>
            </a:r>
            <a:r>
              <a:rPr sz="1800" b="1" spc="-10" dirty="0">
                <a:latin typeface="Segoe UI Semibold"/>
                <a:cs typeface="Segoe UI Semibold"/>
              </a:rPr>
              <a:t>to </a:t>
            </a:r>
            <a:r>
              <a:rPr sz="1800" b="1" spc="-5" dirty="0">
                <a:latin typeface="Segoe UI Semibold"/>
                <a:cs typeface="Segoe UI Semibold"/>
              </a:rPr>
              <a:t>use</a:t>
            </a:r>
            <a:r>
              <a:rPr sz="1800" b="1" spc="-60" dirty="0">
                <a:latin typeface="Segoe UI Semibold"/>
                <a:cs typeface="Segoe UI Semibold"/>
              </a:rPr>
              <a:t> </a:t>
            </a:r>
            <a:r>
              <a:rPr sz="1800" b="1" spc="-5" dirty="0">
                <a:latin typeface="Segoe UI Semibold"/>
                <a:cs typeface="Segoe UI Semibold"/>
              </a:rPr>
              <a:t>what</a:t>
            </a:r>
            <a:endParaRPr sz="1800">
              <a:latin typeface="Segoe UI Semibold"/>
              <a:cs typeface="Segoe UI Semibold"/>
            </a:endParaRPr>
          </a:p>
        </p:txBody>
      </p:sp>
    </p:spTree>
    <p:extLst>
      <p:ext uri="{BB962C8B-B14F-4D97-AF65-F5344CB8AC3E}">
        <p14:creationId xmlns:p14="http://schemas.microsoft.com/office/powerpoint/2010/main" val="322596947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5839"/>
        <p:cNvGrpSpPr/>
        <p:nvPr/>
      </p:nvGrpSpPr>
      <p:grpSpPr>
        <a:xfrm>
          <a:off x="0" y="0"/>
          <a:ext cx="0" cy="0"/>
          <a:chOff x="0" y="0"/>
          <a:chExt cx="0" cy="0"/>
        </a:xfrm>
      </p:grpSpPr>
      <p:sp>
        <p:nvSpPr>
          <p:cNvPr id="85" name="Rectangle 84">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a:extLst>
              <a:ext uri="{FF2B5EF4-FFF2-40B4-BE49-F238E27FC236}">
                <a16:creationId xmlns:a16="http://schemas.microsoft.com/office/drawing/2014/main" id="{3E5445C6-DD42-4979-86FF-03730E8C6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734" y="321733"/>
            <a:ext cx="11573488" cy="6214534"/>
          </a:xfrm>
          <a:prstGeom prst="rect">
            <a:avLst/>
          </a:prstGeom>
          <a:solidFill>
            <a:schemeClr val="bg1">
              <a:lumMod val="75000"/>
              <a:lumOff val="25000"/>
            </a:schemeClr>
          </a:solidFill>
          <a:ln w="127000" cap="sq" cmpd="thinThick">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40" name="Google Shape;5840;p195"/>
          <p:cNvSpPr txBox="1">
            <a:spLocks noGrp="1"/>
          </p:cNvSpPr>
          <p:nvPr>
            <p:ph type="ctrTitle"/>
          </p:nvPr>
        </p:nvSpPr>
        <p:spPr>
          <a:xfrm>
            <a:off x="1524000" y="1122362"/>
            <a:ext cx="9144000" cy="2840037"/>
          </a:xfrm>
          <a:prstGeom prst="rect">
            <a:avLst/>
          </a:prstGeom>
        </p:spPr>
        <p:txBody>
          <a:bodyPr spcFirstLastPara="1" lIns="0" tIns="0" rIns="0" bIns="0" anchorCtr="0">
            <a:normAutofit/>
          </a:bodyPr>
          <a:lstStyle/>
          <a:p>
            <a:pPr marL="0" lvl="0" indent="0" rtl="0">
              <a:spcBef>
                <a:spcPts val="0"/>
              </a:spcBef>
              <a:spcAft>
                <a:spcPts val="0"/>
              </a:spcAft>
              <a:buClr>
                <a:schemeClr val="dk1"/>
              </a:buClr>
              <a:buSzPts val="3600"/>
              <a:buFont typeface="Quattrocento Sans"/>
              <a:buNone/>
            </a:pPr>
            <a:r>
              <a:rPr lang="en-IN" sz="5800">
                <a:latin typeface="Calibri"/>
                <a:ea typeface="Calibri"/>
                <a:cs typeface="Calibri"/>
                <a:sym typeface="Calibri"/>
              </a:rPr>
              <a:t>Support for </a:t>
            </a:r>
            <a:br>
              <a:rPr lang="en-IN" sz="5800">
                <a:latin typeface="Calibri"/>
                <a:ea typeface="Calibri"/>
                <a:cs typeface="Calibri"/>
                <a:sym typeface="Calibri"/>
              </a:rPr>
            </a:br>
            <a:r>
              <a:rPr lang="en-IN" sz="5800">
                <a:latin typeface="Calibri"/>
                <a:ea typeface="Calibri"/>
                <a:cs typeface="Calibri"/>
                <a:sym typeface="Calibri"/>
              </a:rPr>
              <a:t>Open source frameworks</a:t>
            </a:r>
          </a:p>
        </p:txBody>
      </p:sp>
      <p:sp>
        <p:nvSpPr>
          <p:cNvPr id="2" name="Subtitle 1">
            <a:extLst>
              <a:ext uri="{FF2B5EF4-FFF2-40B4-BE49-F238E27FC236}">
                <a16:creationId xmlns:a16="http://schemas.microsoft.com/office/drawing/2014/main" id="{DA766830-B285-40E0-8C58-A796B3F1EA7E}"/>
              </a:ext>
            </a:extLst>
          </p:cNvPr>
          <p:cNvSpPr>
            <a:spLocks noGrp="1"/>
          </p:cNvSpPr>
          <p:nvPr>
            <p:ph type="subTitle" idx="1"/>
          </p:nvPr>
        </p:nvSpPr>
        <p:spPr>
          <a:xfrm>
            <a:off x="1524000" y="4256436"/>
            <a:ext cx="9144000" cy="1600818"/>
          </a:xfrm>
        </p:spPr>
        <p:txBody>
          <a:bodyPr>
            <a:normAutofit/>
          </a:bodyPr>
          <a:lstStyle/>
          <a:p>
            <a:r>
              <a:rPr lang="en-IN">
                <a:solidFill>
                  <a:schemeClr val="accent1"/>
                </a:solidFill>
              </a:rPr>
              <a:t>How to avail the best of the breeds in AI &amp; ML</a:t>
            </a:r>
          </a:p>
        </p:txBody>
      </p:sp>
      <p:cxnSp>
        <p:nvCxnSpPr>
          <p:cNvPr id="89" name="Straight Connector 88">
            <a:extLst>
              <a:ext uri="{FF2B5EF4-FFF2-40B4-BE49-F238E27FC236}">
                <a16:creationId xmlns:a16="http://schemas.microsoft.com/office/drawing/2014/main" id="{45000665-DFC7-417E-8FD7-516A0F15C9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4109417"/>
            <a:ext cx="2743200" cy="0"/>
          </a:xfrm>
          <a:prstGeom prst="line">
            <a:avLst/>
          </a:prstGeom>
          <a:ln w="127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spTree>
  </p:cSld>
  <p:clrMapOvr>
    <a:overrideClrMapping bg1="dk1" tx1="lt1" bg2="dk2" tx2="lt2" accent1="accent1" accent2="accent2" accent3="accent3" accent4="accent4" accent5="accent5" accent6="accent6" hlink="hlink" folHlink="folHlink"/>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5848"/>
        <p:cNvGrpSpPr/>
        <p:nvPr/>
      </p:nvGrpSpPr>
      <p:grpSpPr>
        <a:xfrm>
          <a:off x="0" y="0"/>
          <a:ext cx="0" cy="0"/>
          <a:chOff x="0" y="0"/>
          <a:chExt cx="0" cy="0"/>
        </a:xfrm>
      </p:grpSpPr>
      <p:sp>
        <p:nvSpPr>
          <p:cNvPr id="5849" name="Google Shape;5849;p196"/>
          <p:cNvSpPr txBox="1">
            <a:spLocks noGrp="1"/>
          </p:cNvSpPr>
          <p:nvPr>
            <p:ph type="title"/>
          </p:nvPr>
        </p:nvSpPr>
        <p:spPr>
          <a:xfrm>
            <a:off x="236350" y="54650"/>
            <a:ext cx="11336100" cy="900900"/>
          </a:xfrm>
          <a:prstGeom prst="rect">
            <a:avLst/>
          </a:prstGeom>
          <a:noFill/>
          <a:ln>
            <a:noFill/>
          </a:ln>
        </p:spPr>
        <p:txBody>
          <a:bodyPr spcFirstLastPara="1" wrap="square" lIns="0" tIns="164575" rIns="0" bIns="0" anchor="t" anchorCtr="0">
            <a:noAutofit/>
          </a:bodyPr>
          <a:lstStyle/>
          <a:p>
            <a:pPr marL="0" lvl="0" indent="0" algn="l" rtl="0">
              <a:lnSpc>
                <a:spcPct val="90000"/>
              </a:lnSpc>
              <a:spcBef>
                <a:spcPts val="0"/>
              </a:spcBef>
              <a:spcAft>
                <a:spcPts val="0"/>
              </a:spcAft>
              <a:buClr>
                <a:srgbClr val="000000"/>
              </a:buClr>
              <a:buSzPts val="3700"/>
              <a:buFont typeface="Quattrocento Sans"/>
              <a:buNone/>
            </a:pPr>
            <a:r>
              <a:rPr lang="en-US" sz="4500" b="1">
                <a:latin typeface="Calibri"/>
                <a:ea typeface="Calibri"/>
                <a:cs typeface="Calibri"/>
                <a:sym typeface="Calibri"/>
              </a:rPr>
              <a:t>Popular Frameworks</a:t>
            </a:r>
            <a:endParaRPr sz="4500" b="1">
              <a:latin typeface="Calibri"/>
              <a:ea typeface="Calibri"/>
              <a:cs typeface="Calibri"/>
              <a:sym typeface="Calibri"/>
            </a:endParaRPr>
          </a:p>
        </p:txBody>
      </p:sp>
      <p:sp>
        <p:nvSpPr>
          <p:cNvPr id="5850" name="Google Shape;5850;p196"/>
          <p:cNvSpPr/>
          <p:nvPr/>
        </p:nvSpPr>
        <p:spPr>
          <a:xfrm>
            <a:off x="449186" y="2092376"/>
            <a:ext cx="5535310" cy="4179053"/>
          </a:xfrm>
          <a:prstGeom prst="rect">
            <a:avLst/>
          </a:prstGeom>
          <a:solidFill>
            <a:srgbClr val="F2F2F2"/>
          </a:solidFill>
          <a:ln>
            <a:noFill/>
          </a:ln>
        </p:spPr>
        <p:txBody>
          <a:bodyPr spcFirstLastPara="1" wrap="square" lIns="182850" tIns="146275" rIns="182850" bIns="146275" anchor="t" anchorCtr="0">
            <a:noAutofit/>
          </a:bodyPr>
          <a:lstStyle/>
          <a:p>
            <a:pPr marL="0" marR="0" lvl="0" indent="0" algn="l" rtl="0">
              <a:spcBef>
                <a:spcPts val="0"/>
              </a:spcBef>
              <a:spcAft>
                <a:spcPts val="0"/>
              </a:spcAft>
              <a:buNone/>
            </a:pPr>
            <a:endParaRPr sz="2000">
              <a:solidFill>
                <a:srgbClr val="FFFFFF"/>
              </a:solidFill>
              <a:latin typeface="Quattrocento Sans"/>
              <a:ea typeface="Quattrocento Sans"/>
              <a:cs typeface="Quattrocento Sans"/>
              <a:sym typeface="Quattrocento Sans"/>
            </a:endParaRPr>
          </a:p>
        </p:txBody>
      </p:sp>
      <p:sp>
        <p:nvSpPr>
          <p:cNvPr id="5851" name="Google Shape;5851;p196"/>
          <p:cNvSpPr/>
          <p:nvPr/>
        </p:nvSpPr>
        <p:spPr>
          <a:xfrm>
            <a:off x="6189545" y="2092376"/>
            <a:ext cx="5535310" cy="4179053"/>
          </a:xfrm>
          <a:prstGeom prst="rect">
            <a:avLst/>
          </a:prstGeom>
          <a:solidFill>
            <a:srgbClr val="0078D4"/>
          </a:solidFill>
          <a:ln>
            <a:noFill/>
          </a:ln>
        </p:spPr>
        <p:txBody>
          <a:bodyPr spcFirstLastPara="1" wrap="square" lIns="182850" tIns="146275" rIns="182850" bIns="146275" anchor="t" anchorCtr="0">
            <a:noAutofit/>
          </a:bodyPr>
          <a:lstStyle/>
          <a:p>
            <a:pPr marL="0" marR="0" lvl="0" indent="0" algn="l" rtl="0">
              <a:spcBef>
                <a:spcPts val="0"/>
              </a:spcBef>
              <a:spcAft>
                <a:spcPts val="0"/>
              </a:spcAft>
              <a:buNone/>
            </a:pPr>
            <a:endParaRPr sz="2000">
              <a:solidFill>
                <a:srgbClr val="FFFFFF"/>
              </a:solidFill>
              <a:latin typeface="Quattrocento Sans"/>
              <a:ea typeface="Quattrocento Sans"/>
              <a:cs typeface="Quattrocento Sans"/>
              <a:sym typeface="Quattrocento Sans"/>
            </a:endParaRPr>
          </a:p>
        </p:txBody>
      </p:sp>
      <p:sp>
        <p:nvSpPr>
          <p:cNvPr id="5852" name="Google Shape;5852;p196"/>
          <p:cNvSpPr/>
          <p:nvPr/>
        </p:nvSpPr>
        <p:spPr>
          <a:xfrm>
            <a:off x="477918" y="2222019"/>
            <a:ext cx="5473576" cy="406208"/>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000" dirty="0">
                <a:solidFill>
                  <a:srgbClr val="0078D7"/>
                </a:solidFill>
                <a:latin typeface="Calibri"/>
                <a:ea typeface="Calibri"/>
                <a:cs typeface="Calibri"/>
                <a:sym typeface="Calibri"/>
              </a:rPr>
              <a:t>Use your favorite machine learning frameworks</a:t>
            </a:r>
            <a:endParaRPr sz="2000" dirty="0">
              <a:solidFill>
                <a:srgbClr val="0078D7"/>
              </a:solidFill>
              <a:latin typeface="Calibri"/>
              <a:ea typeface="Calibri"/>
              <a:cs typeface="Calibri"/>
              <a:sym typeface="Calibri"/>
            </a:endParaRPr>
          </a:p>
        </p:txBody>
      </p:sp>
      <p:pic>
        <p:nvPicPr>
          <p:cNvPr id="5853" name="Google Shape;5853;p196"/>
          <p:cNvPicPr preferRelativeResize="0"/>
          <p:nvPr/>
        </p:nvPicPr>
        <p:blipFill rotWithShape="1">
          <a:blip r:embed="rId3">
            <a:alphaModFix/>
          </a:blip>
          <a:srcRect/>
          <a:stretch/>
        </p:blipFill>
        <p:spPr>
          <a:xfrm>
            <a:off x="8652580" y="3313672"/>
            <a:ext cx="433643" cy="423236"/>
          </a:xfrm>
          <a:prstGeom prst="rect">
            <a:avLst/>
          </a:prstGeom>
          <a:noFill/>
          <a:ln>
            <a:noFill/>
          </a:ln>
        </p:spPr>
      </p:pic>
      <p:sp>
        <p:nvSpPr>
          <p:cNvPr id="5854" name="Google Shape;5854;p196"/>
          <p:cNvSpPr/>
          <p:nvPr/>
        </p:nvSpPr>
        <p:spPr>
          <a:xfrm>
            <a:off x="6189545" y="2222019"/>
            <a:ext cx="5535310" cy="406208"/>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000">
                <a:solidFill>
                  <a:srgbClr val="FFFFFF"/>
                </a:solidFill>
                <a:latin typeface="Calibri"/>
                <a:ea typeface="Calibri"/>
                <a:cs typeface="Calibri"/>
                <a:sym typeface="Calibri"/>
              </a:rPr>
              <a:t>without getting locked into one framework</a:t>
            </a:r>
            <a:endParaRPr sz="2000">
              <a:latin typeface="Calibri"/>
              <a:ea typeface="Calibri"/>
              <a:cs typeface="Calibri"/>
              <a:sym typeface="Calibri"/>
            </a:endParaRPr>
          </a:p>
        </p:txBody>
      </p:sp>
      <p:sp>
        <p:nvSpPr>
          <p:cNvPr id="5855" name="Google Shape;5855;p196"/>
          <p:cNvSpPr/>
          <p:nvPr/>
        </p:nvSpPr>
        <p:spPr>
          <a:xfrm>
            <a:off x="8576855" y="3785894"/>
            <a:ext cx="789048" cy="230431"/>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1600" dirty="0">
                <a:solidFill>
                  <a:srgbClr val="FFFFFF"/>
                </a:solidFill>
                <a:latin typeface="Quattrocento Sans"/>
                <a:ea typeface="Quattrocento Sans"/>
                <a:cs typeface="Quattrocento Sans"/>
                <a:sym typeface="Quattrocento Sans"/>
              </a:rPr>
              <a:t>ONNX</a:t>
            </a:r>
            <a:endParaRPr sz="1200" dirty="0">
              <a:solidFill>
                <a:srgbClr val="FFFFFF"/>
              </a:solidFill>
              <a:latin typeface="Quattrocento Sans"/>
              <a:ea typeface="Quattrocento Sans"/>
              <a:cs typeface="Quattrocento Sans"/>
              <a:sym typeface="Quattrocento Sans"/>
            </a:endParaRPr>
          </a:p>
        </p:txBody>
      </p:sp>
      <p:sp>
        <p:nvSpPr>
          <p:cNvPr id="5856" name="Google Shape;5856;p196"/>
          <p:cNvSpPr/>
          <p:nvPr/>
        </p:nvSpPr>
        <p:spPr>
          <a:xfrm>
            <a:off x="6574685" y="4360322"/>
            <a:ext cx="4736296" cy="828379"/>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400">
                <a:solidFill>
                  <a:srgbClr val="FFFFFF"/>
                </a:solidFill>
                <a:latin typeface="Calibri"/>
                <a:ea typeface="Calibri"/>
                <a:cs typeface="Calibri"/>
                <a:sym typeface="Calibri"/>
              </a:rPr>
              <a:t>Community project created by Facebook and Microsoft</a:t>
            </a:r>
            <a:endParaRPr>
              <a:latin typeface="Calibri"/>
              <a:ea typeface="Calibri"/>
              <a:cs typeface="Calibri"/>
              <a:sym typeface="Calibri"/>
            </a:endParaRPr>
          </a:p>
          <a:p>
            <a:pPr marL="0" marR="0" lvl="0" indent="0" algn="l" rtl="0">
              <a:spcBef>
                <a:spcPts val="600"/>
              </a:spcBef>
              <a:spcAft>
                <a:spcPts val="0"/>
              </a:spcAft>
              <a:buNone/>
            </a:pPr>
            <a:r>
              <a:rPr lang="en-US" sz="1400">
                <a:solidFill>
                  <a:srgbClr val="FFFFFF"/>
                </a:solidFill>
                <a:latin typeface="Calibri"/>
                <a:ea typeface="Calibri"/>
                <a:cs typeface="Calibri"/>
                <a:sym typeface="Calibri"/>
              </a:rPr>
              <a:t>Use the best tool for the job. Train in one framework and transfer to another for inference</a:t>
            </a:r>
            <a:endParaRPr>
              <a:latin typeface="Calibri"/>
              <a:ea typeface="Calibri"/>
              <a:cs typeface="Calibri"/>
              <a:sym typeface="Calibri"/>
            </a:endParaRPr>
          </a:p>
        </p:txBody>
      </p:sp>
      <p:pic>
        <p:nvPicPr>
          <p:cNvPr id="5857" name="Google Shape;5857;p196"/>
          <p:cNvPicPr preferRelativeResize="0"/>
          <p:nvPr/>
        </p:nvPicPr>
        <p:blipFill rotWithShape="1">
          <a:blip r:embed="rId4">
            <a:alphaModFix/>
          </a:blip>
          <a:srcRect/>
          <a:stretch/>
        </p:blipFill>
        <p:spPr>
          <a:xfrm>
            <a:off x="1462206" y="3462625"/>
            <a:ext cx="291993" cy="312432"/>
          </a:xfrm>
          <a:prstGeom prst="rect">
            <a:avLst/>
          </a:prstGeom>
          <a:noFill/>
          <a:ln>
            <a:noFill/>
          </a:ln>
        </p:spPr>
      </p:pic>
      <p:pic>
        <p:nvPicPr>
          <p:cNvPr id="5858" name="Google Shape;5858;p196"/>
          <p:cNvPicPr preferRelativeResize="0"/>
          <p:nvPr/>
        </p:nvPicPr>
        <p:blipFill rotWithShape="1">
          <a:blip r:embed="rId5">
            <a:alphaModFix/>
          </a:blip>
          <a:srcRect/>
          <a:stretch/>
        </p:blipFill>
        <p:spPr>
          <a:xfrm>
            <a:off x="2956123" y="3446065"/>
            <a:ext cx="262434" cy="313227"/>
          </a:xfrm>
          <a:prstGeom prst="rect">
            <a:avLst/>
          </a:prstGeom>
          <a:noFill/>
          <a:ln>
            <a:noFill/>
          </a:ln>
        </p:spPr>
      </p:pic>
      <p:pic>
        <p:nvPicPr>
          <p:cNvPr id="5859" name="Google Shape;5859;p196"/>
          <p:cNvPicPr preferRelativeResize="0"/>
          <p:nvPr/>
        </p:nvPicPr>
        <p:blipFill rotWithShape="1">
          <a:blip r:embed="rId6">
            <a:alphaModFix/>
          </a:blip>
          <a:srcRect/>
          <a:stretch/>
        </p:blipFill>
        <p:spPr>
          <a:xfrm>
            <a:off x="1362722" y="4815335"/>
            <a:ext cx="331426" cy="331426"/>
          </a:xfrm>
          <a:prstGeom prst="rect">
            <a:avLst/>
          </a:prstGeom>
          <a:noFill/>
          <a:ln>
            <a:noFill/>
          </a:ln>
        </p:spPr>
      </p:pic>
      <p:pic>
        <p:nvPicPr>
          <p:cNvPr id="5860" name="Google Shape;5860;p196"/>
          <p:cNvPicPr preferRelativeResize="0"/>
          <p:nvPr/>
        </p:nvPicPr>
        <p:blipFill rotWithShape="1">
          <a:blip r:embed="rId7">
            <a:alphaModFix/>
          </a:blip>
          <a:srcRect/>
          <a:stretch/>
        </p:blipFill>
        <p:spPr>
          <a:xfrm>
            <a:off x="2920285" y="4806774"/>
            <a:ext cx="323414" cy="225934"/>
          </a:xfrm>
          <a:prstGeom prst="rect">
            <a:avLst/>
          </a:prstGeom>
          <a:noFill/>
          <a:ln>
            <a:noFill/>
          </a:ln>
        </p:spPr>
      </p:pic>
      <p:pic>
        <p:nvPicPr>
          <p:cNvPr id="5861" name="Google Shape;5861;p196"/>
          <p:cNvPicPr preferRelativeResize="0"/>
          <p:nvPr/>
        </p:nvPicPr>
        <p:blipFill rotWithShape="1">
          <a:blip r:embed="rId8">
            <a:alphaModFix/>
          </a:blip>
          <a:srcRect/>
          <a:stretch/>
        </p:blipFill>
        <p:spPr>
          <a:xfrm>
            <a:off x="4405699" y="3424076"/>
            <a:ext cx="573273" cy="312434"/>
          </a:xfrm>
          <a:prstGeom prst="rect">
            <a:avLst/>
          </a:prstGeom>
          <a:noFill/>
          <a:ln>
            <a:noFill/>
          </a:ln>
        </p:spPr>
      </p:pic>
      <p:sp>
        <p:nvSpPr>
          <p:cNvPr id="5862" name="Google Shape;5862;p196"/>
          <p:cNvSpPr/>
          <p:nvPr/>
        </p:nvSpPr>
        <p:spPr>
          <a:xfrm>
            <a:off x="1006325" y="3870325"/>
            <a:ext cx="1173300" cy="1848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1200">
                <a:solidFill>
                  <a:srgbClr val="1A1A1A"/>
                </a:solidFill>
                <a:latin typeface="Calibri"/>
                <a:ea typeface="Calibri"/>
                <a:cs typeface="Calibri"/>
                <a:sym typeface="Calibri"/>
              </a:rPr>
              <a:t>TensorFlow</a:t>
            </a:r>
            <a:endParaRPr>
              <a:latin typeface="Calibri"/>
              <a:ea typeface="Calibri"/>
              <a:cs typeface="Calibri"/>
              <a:sym typeface="Calibri"/>
            </a:endParaRPr>
          </a:p>
        </p:txBody>
      </p:sp>
      <p:sp>
        <p:nvSpPr>
          <p:cNvPr id="5863" name="Google Shape;5863;p196"/>
          <p:cNvSpPr/>
          <p:nvPr/>
        </p:nvSpPr>
        <p:spPr>
          <a:xfrm>
            <a:off x="2826097" y="3860830"/>
            <a:ext cx="522322" cy="184666"/>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1200">
                <a:solidFill>
                  <a:srgbClr val="1A1A1A"/>
                </a:solidFill>
                <a:latin typeface="Calibri"/>
                <a:ea typeface="Calibri"/>
                <a:cs typeface="Calibri"/>
                <a:sym typeface="Calibri"/>
              </a:rPr>
              <a:t>PyTorch</a:t>
            </a:r>
            <a:endParaRPr>
              <a:latin typeface="Calibri"/>
              <a:ea typeface="Calibri"/>
              <a:cs typeface="Calibri"/>
              <a:sym typeface="Calibri"/>
            </a:endParaRPr>
          </a:p>
        </p:txBody>
      </p:sp>
      <p:sp>
        <p:nvSpPr>
          <p:cNvPr id="5864" name="Google Shape;5864;p196"/>
          <p:cNvSpPr/>
          <p:nvPr/>
        </p:nvSpPr>
        <p:spPr>
          <a:xfrm>
            <a:off x="4241938" y="3831825"/>
            <a:ext cx="1042500" cy="1845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1200">
                <a:solidFill>
                  <a:srgbClr val="1A1A1A"/>
                </a:solidFill>
                <a:latin typeface="Calibri"/>
                <a:ea typeface="Calibri"/>
                <a:cs typeface="Calibri"/>
                <a:sym typeface="Calibri"/>
              </a:rPr>
              <a:t>Scikit-Learn</a:t>
            </a:r>
            <a:endParaRPr>
              <a:latin typeface="Calibri"/>
              <a:ea typeface="Calibri"/>
              <a:cs typeface="Calibri"/>
              <a:sym typeface="Calibri"/>
            </a:endParaRPr>
          </a:p>
        </p:txBody>
      </p:sp>
      <p:sp>
        <p:nvSpPr>
          <p:cNvPr id="5865" name="Google Shape;5865;p196"/>
          <p:cNvSpPr/>
          <p:nvPr/>
        </p:nvSpPr>
        <p:spPr>
          <a:xfrm>
            <a:off x="1289589" y="5207988"/>
            <a:ext cx="477695" cy="184666"/>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1200">
                <a:solidFill>
                  <a:srgbClr val="1A1A1A"/>
                </a:solidFill>
                <a:latin typeface="Calibri"/>
                <a:ea typeface="Calibri"/>
                <a:cs typeface="Calibri"/>
                <a:sym typeface="Calibri"/>
              </a:rPr>
              <a:t>MXNet</a:t>
            </a:r>
            <a:endParaRPr>
              <a:latin typeface="Calibri"/>
              <a:ea typeface="Calibri"/>
              <a:cs typeface="Calibri"/>
              <a:sym typeface="Calibri"/>
            </a:endParaRPr>
          </a:p>
        </p:txBody>
      </p:sp>
      <p:sp>
        <p:nvSpPr>
          <p:cNvPr id="5866" name="Google Shape;5866;p196"/>
          <p:cNvSpPr/>
          <p:nvPr/>
        </p:nvSpPr>
        <p:spPr>
          <a:xfrm>
            <a:off x="2823946" y="5146681"/>
            <a:ext cx="516094" cy="184682"/>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1200">
                <a:solidFill>
                  <a:srgbClr val="1A1A1A"/>
                </a:solidFill>
                <a:latin typeface="Calibri"/>
                <a:ea typeface="Calibri"/>
                <a:cs typeface="Calibri"/>
                <a:sym typeface="Calibri"/>
              </a:rPr>
              <a:t>Chainer</a:t>
            </a:r>
            <a:endParaRPr>
              <a:latin typeface="Calibri"/>
              <a:ea typeface="Calibri"/>
              <a:cs typeface="Calibri"/>
              <a:sym typeface="Calibri"/>
            </a:endParaRPr>
          </a:p>
        </p:txBody>
      </p:sp>
      <p:pic>
        <p:nvPicPr>
          <p:cNvPr id="5867" name="Google Shape;5867;p196"/>
          <p:cNvPicPr preferRelativeResize="0"/>
          <p:nvPr/>
        </p:nvPicPr>
        <p:blipFill rotWithShape="1">
          <a:blip r:embed="rId9">
            <a:alphaModFix/>
          </a:blip>
          <a:srcRect/>
          <a:stretch/>
        </p:blipFill>
        <p:spPr>
          <a:xfrm>
            <a:off x="4603796" y="4735219"/>
            <a:ext cx="286807" cy="280289"/>
          </a:xfrm>
          <a:prstGeom prst="rect">
            <a:avLst/>
          </a:prstGeom>
          <a:noFill/>
          <a:ln>
            <a:noFill/>
          </a:ln>
        </p:spPr>
      </p:pic>
      <p:sp>
        <p:nvSpPr>
          <p:cNvPr id="5868" name="Google Shape;5868;p196"/>
          <p:cNvSpPr/>
          <p:nvPr/>
        </p:nvSpPr>
        <p:spPr>
          <a:xfrm>
            <a:off x="4564684" y="5167051"/>
            <a:ext cx="365036" cy="184666"/>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1200">
                <a:solidFill>
                  <a:srgbClr val="1A1A1A"/>
                </a:solidFill>
                <a:latin typeface="Calibri"/>
                <a:ea typeface="Calibri"/>
                <a:cs typeface="Calibri"/>
                <a:sym typeface="Calibri"/>
              </a:rPr>
              <a:t>Keras</a:t>
            </a:r>
            <a:endParaRPr>
              <a:latin typeface="Calibri"/>
              <a:ea typeface="Calibri"/>
              <a:cs typeface="Calibri"/>
              <a:sym typeface="Calibri"/>
            </a:endParaRPr>
          </a:p>
        </p:txBody>
      </p:sp>
      <p:grpSp>
        <p:nvGrpSpPr>
          <p:cNvPr id="5869" name="Google Shape;5869;p196"/>
          <p:cNvGrpSpPr/>
          <p:nvPr/>
        </p:nvGrpSpPr>
        <p:grpSpPr>
          <a:xfrm>
            <a:off x="5804404" y="3899287"/>
            <a:ext cx="565232" cy="565232"/>
            <a:chOff x="5664926" y="3703417"/>
            <a:chExt cx="565312" cy="565312"/>
          </a:xfrm>
        </p:grpSpPr>
        <p:sp>
          <p:nvSpPr>
            <p:cNvPr id="5870" name="Google Shape;5870;p196"/>
            <p:cNvSpPr/>
            <p:nvPr/>
          </p:nvSpPr>
          <p:spPr>
            <a:xfrm>
              <a:off x="5664926" y="3703417"/>
              <a:ext cx="565312" cy="565312"/>
            </a:xfrm>
            <a:prstGeom prst="ellipse">
              <a:avLst/>
            </a:prstGeom>
            <a:solidFill>
              <a:srgbClr val="FFFFFF"/>
            </a:solidFill>
            <a:ln>
              <a:noFill/>
            </a:ln>
          </p:spPr>
          <p:txBody>
            <a:bodyPr spcFirstLastPara="1" wrap="square" lIns="182850" tIns="146275" rIns="182850" bIns="14627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5871" name="Google Shape;5871;p196"/>
            <p:cNvSpPr/>
            <p:nvPr/>
          </p:nvSpPr>
          <p:spPr>
            <a:xfrm>
              <a:off x="5819751" y="3859854"/>
              <a:ext cx="252436" cy="252436"/>
            </a:xfrm>
            <a:prstGeom prst="plus">
              <a:avLst>
                <a:gd name="adj" fmla="val 42355"/>
              </a:avLst>
            </a:prstGeom>
            <a:solidFill>
              <a:srgbClr val="0078D4"/>
            </a:solidFill>
            <a:ln>
              <a:noFill/>
            </a:ln>
          </p:spPr>
          <p:txBody>
            <a:bodyPr spcFirstLastPara="1" wrap="square" lIns="182850" tIns="146275" rIns="182850" bIns="14627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grpSp>
      <p:pic>
        <p:nvPicPr>
          <p:cNvPr id="5872" name="Google Shape;5872;p196"/>
          <p:cNvPicPr preferRelativeResize="0"/>
          <p:nvPr/>
        </p:nvPicPr>
        <p:blipFill rotWithShape="1">
          <a:blip r:embed="rId10">
            <a:alphaModFix/>
          </a:blip>
          <a:srcRect/>
          <a:stretch/>
        </p:blipFill>
        <p:spPr>
          <a:xfrm>
            <a:off x="6599948" y="5355625"/>
            <a:ext cx="4772905" cy="792437"/>
          </a:xfrm>
          <a:prstGeom prst="rect">
            <a:avLst/>
          </a:prstGeom>
          <a:noFill/>
          <a:ln>
            <a:noFill/>
          </a:ln>
        </p:spPr>
      </p:pic>
      <p:sp>
        <p:nvSpPr>
          <p:cNvPr id="5873" name="Google Shape;5873;p196"/>
          <p:cNvSpPr/>
          <p:nvPr/>
        </p:nvSpPr>
        <p:spPr>
          <a:xfrm>
            <a:off x="9440582" y="5375993"/>
            <a:ext cx="2066856" cy="375848"/>
          </a:xfrm>
          <a:prstGeom prst="rect">
            <a:avLst/>
          </a:prstGeom>
          <a:solidFill>
            <a:srgbClr val="0078D4"/>
          </a:solidFill>
          <a:ln>
            <a:noFill/>
          </a:ln>
        </p:spPr>
        <p:txBody>
          <a:bodyPr spcFirstLastPara="1" wrap="square" lIns="182850" tIns="146275" rIns="182850" bIns="146275" anchor="t" anchorCtr="0">
            <a:noAutofit/>
          </a:bodyPr>
          <a:lstStyle/>
          <a:p>
            <a:pPr marL="0" marR="0" lvl="0" indent="0" algn="l" rtl="0">
              <a:spcBef>
                <a:spcPts val="0"/>
              </a:spcBef>
              <a:spcAft>
                <a:spcPts val="0"/>
              </a:spcAft>
              <a:buNone/>
            </a:pPr>
            <a:endParaRPr sz="2000">
              <a:solidFill>
                <a:srgbClr val="FFFFFF"/>
              </a:solidFill>
              <a:latin typeface="Quattrocento Sans"/>
              <a:ea typeface="Quattrocento Sans"/>
              <a:cs typeface="Quattrocento Sans"/>
              <a:sym typeface="Quattrocento Sans"/>
            </a:endParaRPr>
          </a:p>
        </p:txBody>
      </p:sp>
      <p:pic>
        <p:nvPicPr>
          <p:cNvPr id="5874" name="Google Shape;5874;p196"/>
          <p:cNvPicPr preferRelativeResize="0"/>
          <p:nvPr/>
        </p:nvPicPr>
        <p:blipFill rotWithShape="1">
          <a:blip r:embed="rId10">
            <a:alphaModFix/>
          </a:blip>
          <a:srcRect l="60150" r="20119" b="63178"/>
          <a:stretch/>
        </p:blipFill>
        <p:spPr>
          <a:xfrm>
            <a:off x="9530015" y="5375993"/>
            <a:ext cx="839635" cy="260171"/>
          </a:xfrm>
          <a:prstGeom prst="rect">
            <a:avLst/>
          </a:prstGeom>
          <a:noFill/>
          <a:ln>
            <a:noFill/>
          </a:ln>
        </p:spPr>
      </p:pic>
      <p:pic>
        <p:nvPicPr>
          <p:cNvPr id="5875" name="Google Shape;5875;p196"/>
          <p:cNvPicPr preferRelativeResize="0"/>
          <p:nvPr/>
        </p:nvPicPr>
        <p:blipFill rotWithShape="1">
          <a:blip r:embed="rId10">
            <a:alphaModFix/>
          </a:blip>
          <a:srcRect l="80271" t="4963" b="58216"/>
          <a:stretch/>
        </p:blipFill>
        <p:spPr>
          <a:xfrm>
            <a:off x="10505244" y="5399169"/>
            <a:ext cx="839636" cy="260171"/>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5883"/>
        <p:cNvGrpSpPr/>
        <p:nvPr/>
      </p:nvGrpSpPr>
      <p:grpSpPr>
        <a:xfrm>
          <a:off x="0" y="0"/>
          <a:ext cx="0" cy="0"/>
          <a:chOff x="0" y="0"/>
          <a:chExt cx="0" cy="0"/>
        </a:xfrm>
      </p:grpSpPr>
      <p:sp>
        <p:nvSpPr>
          <p:cNvPr id="5884" name="Google Shape;5884;p197"/>
          <p:cNvSpPr/>
          <p:nvPr/>
        </p:nvSpPr>
        <p:spPr>
          <a:xfrm>
            <a:off x="384135" y="1410648"/>
            <a:ext cx="4290926" cy="3289448"/>
          </a:xfrm>
          <a:prstGeom prst="rect">
            <a:avLst/>
          </a:prstGeom>
          <a:solidFill>
            <a:srgbClr val="F2F2F2"/>
          </a:solidFill>
          <a:ln>
            <a:noFill/>
          </a:ln>
        </p:spPr>
        <p:txBody>
          <a:bodyPr spcFirstLastPara="1" wrap="square" lIns="182875" tIns="146300" rIns="182875" bIns="146300" anchor="t" anchorCtr="0">
            <a:noAutofit/>
          </a:bodyPr>
          <a:lstStyle/>
          <a:p>
            <a:pPr marL="0" marR="0" lvl="0" indent="0" algn="l" rtl="0">
              <a:lnSpc>
                <a:spcPct val="100000"/>
              </a:lnSpc>
              <a:spcBef>
                <a:spcPts val="0"/>
              </a:spcBef>
              <a:spcAft>
                <a:spcPts val="0"/>
              </a:spcAft>
              <a:buClr>
                <a:schemeClr val="lt1"/>
              </a:buClr>
              <a:buSzPts val="2000"/>
              <a:buFont typeface="Quattrocento Sans"/>
              <a:buNone/>
            </a:pPr>
            <a:endParaRPr sz="2000" b="0" i="0" u="none" strike="noStrike" cap="none">
              <a:solidFill>
                <a:srgbClr val="FFFFFF"/>
              </a:solidFill>
              <a:latin typeface="Quattrocento Sans"/>
              <a:ea typeface="Quattrocento Sans"/>
              <a:cs typeface="Quattrocento Sans"/>
              <a:sym typeface="Quattrocento Sans"/>
            </a:endParaRPr>
          </a:p>
        </p:txBody>
      </p:sp>
      <p:sp>
        <p:nvSpPr>
          <p:cNvPr id="5885" name="Google Shape;5885;p197"/>
          <p:cNvSpPr/>
          <p:nvPr/>
        </p:nvSpPr>
        <p:spPr>
          <a:xfrm>
            <a:off x="384135" y="1437329"/>
            <a:ext cx="4273032" cy="40011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78D7"/>
              </a:buClr>
              <a:buSzPts val="2000"/>
              <a:buFont typeface="Quattrocento Sans"/>
              <a:buNone/>
            </a:pPr>
            <a:r>
              <a:rPr lang="en-US" sz="2000" i="0" u="none" strike="noStrike" cap="none">
                <a:solidFill>
                  <a:srgbClr val="0078D7"/>
                </a:solidFill>
                <a:latin typeface="Calibri"/>
                <a:ea typeface="Calibri"/>
                <a:cs typeface="Calibri"/>
                <a:sym typeface="Calibri"/>
              </a:rPr>
              <a:t>Frameworks</a:t>
            </a:r>
            <a:endParaRPr sz="2000" i="0" u="none" strike="noStrike" cap="none">
              <a:solidFill>
                <a:srgbClr val="0078D7"/>
              </a:solidFill>
              <a:latin typeface="Calibri"/>
              <a:ea typeface="Calibri"/>
              <a:cs typeface="Calibri"/>
              <a:sym typeface="Calibri"/>
            </a:endParaRPr>
          </a:p>
        </p:txBody>
      </p:sp>
      <p:pic>
        <p:nvPicPr>
          <p:cNvPr id="5886" name="Google Shape;5886;p197" descr="A close up of a sign&#10;&#10;Description generated with high confidence"/>
          <p:cNvPicPr preferRelativeResize="0"/>
          <p:nvPr/>
        </p:nvPicPr>
        <p:blipFill rotWithShape="1">
          <a:blip r:embed="rId3">
            <a:alphaModFix/>
          </a:blip>
          <a:srcRect/>
          <a:stretch/>
        </p:blipFill>
        <p:spPr>
          <a:xfrm>
            <a:off x="653808" y="2028887"/>
            <a:ext cx="981068" cy="285275"/>
          </a:xfrm>
          <a:prstGeom prst="rect">
            <a:avLst/>
          </a:prstGeom>
          <a:noFill/>
          <a:ln>
            <a:noFill/>
          </a:ln>
        </p:spPr>
      </p:pic>
      <p:pic>
        <p:nvPicPr>
          <p:cNvPr id="5887" name="Google Shape;5887;p197" descr="A picture containing object&#10;&#10;Description generated with high confidence"/>
          <p:cNvPicPr preferRelativeResize="0"/>
          <p:nvPr/>
        </p:nvPicPr>
        <p:blipFill rotWithShape="1">
          <a:blip r:embed="rId4">
            <a:alphaModFix/>
          </a:blip>
          <a:srcRect/>
          <a:stretch/>
        </p:blipFill>
        <p:spPr>
          <a:xfrm>
            <a:off x="1875882" y="2117842"/>
            <a:ext cx="1223094" cy="256414"/>
          </a:xfrm>
          <a:prstGeom prst="rect">
            <a:avLst/>
          </a:prstGeom>
          <a:noFill/>
          <a:ln>
            <a:noFill/>
          </a:ln>
        </p:spPr>
      </p:pic>
      <p:pic>
        <p:nvPicPr>
          <p:cNvPr id="5888" name="Google Shape;5888;p197" descr="A close up of a sign&#10;&#10;Description generated with very high confidence"/>
          <p:cNvPicPr preferRelativeResize="0"/>
          <p:nvPr/>
        </p:nvPicPr>
        <p:blipFill rotWithShape="1">
          <a:blip r:embed="rId5">
            <a:alphaModFix/>
          </a:blip>
          <a:srcRect/>
          <a:stretch/>
        </p:blipFill>
        <p:spPr>
          <a:xfrm>
            <a:off x="3357929" y="2059928"/>
            <a:ext cx="1082905" cy="344875"/>
          </a:xfrm>
          <a:prstGeom prst="rect">
            <a:avLst/>
          </a:prstGeom>
          <a:noFill/>
          <a:ln>
            <a:noFill/>
          </a:ln>
        </p:spPr>
      </p:pic>
      <p:pic>
        <p:nvPicPr>
          <p:cNvPr id="5889" name="Google Shape;5889;p197" descr="A close up of a logo&#10;&#10;Description generated with very high confidence"/>
          <p:cNvPicPr preferRelativeResize="0"/>
          <p:nvPr/>
        </p:nvPicPr>
        <p:blipFill rotWithShape="1">
          <a:blip r:embed="rId6">
            <a:alphaModFix/>
          </a:blip>
          <a:srcRect/>
          <a:stretch/>
        </p:blipFill>
        <p:spPr>
          <a:xfrm>
            <a:off x="1695655" y="2716256"/>
            <a:ext cx="1347911" cy="270904"/>
          </a:xfrm>
          <a:prstGeom prst="rect">
            <a:avLst/>
          </a:prstGeom>
          <a:noFill/>
          <a:ln>
            <a:noFill/>
          </a:ln>
        </p:spPr>
      </p:pic>
      <p:pic>
        <p:nvPicPr>
          <p:cNvPr id="5890" name="Google Shape;5890;p197"/>
          <p:cNvPicPr preferRelativeResize="0"/>
          <p:nvPr/>
        </p:nvPicPr>
        <p:blipFill rotWithShape="1">
          <a:blip r:embed="rId7">
            <a:alphaModFix/>
          </a:blip>
          <a:srcRect/>
          <a:stretch/>
        </p:blipFill>
        <p:spPr>
          <a:xfrm>
            <a:off x="3194872" y="2691225"/>
            <a:ext cx="1300562" cy="306015"/>
          </a:xfrm>
          <a:prstGeom prst="rect">
            <a:avLst/>
          </a:prstGeom>
          <a:noFill/>
          <a:ln>
            <a:noFill/>
          </a:ln>
        </p:spPr>
      </p:pic>
      <p:pic>
        <p:nvPicPr>
          <p:cNvPr id="5891" name="Google Shape;5891;p197"/>
          <p:cNvPicPr preferRelativeResize="0"/>
          <p:nvPr/>
        </p:nvPicPr>
        <p:blipFill rotWithShape="1">
          <a:blip r:embed="rId8">
            <a:alphaModFix/>
          </a:blip>
          <a:srcRect/>
          <a:stretch/>
        </p:blipFill>
        <p:spPr>
          <a:xfrm>
            <a:off x="654002" y="3987242"/>
            <a:ext cx="474562" cy="517704"/>
          </a:xfrm>
          <a:prstGeom prst="rect">
            <a:avLst/>
          </a:prstGeom>
          <a:noFill/>
          <a:ln>
            <a:noFill/>
          </a:ln>
        </p:spPr>
      </p:pic>
      <p:pic>
        <p:nvPicPr>
          <p:cNvPr id="5892" name="Google Shape;5892;p197" descr="A picture containing object&#10;&#10;Description generated with very high confidence"/>
          <p:cNvPicPr preferRelativeResize="0"/>
          <p:nvPr/>
        </p:nvPicPr>
        <p:blipFill rotWithShape="1">
          <a:blip r:embed="rId9">
            <a:alphaModFix/>
          </a:blip>
          <a:srcRect/>
          <a:stretch/>
        </p:blipFill>
        <p:spPr>
          <a:xfrm>
            <a:off x="1626926" y="3292852"/>
            <a:ext cx="1752922" cy="409914"/>
          </a:xfrm>
          <a:prstGeom prst="rect">
            <a:avLst/>
          </a:prstGeom>
          <a:noFill/>
          <a:ln>
            <a:noFill/>
          </a:ln>
        </p:spPr>
      </p:pic>
      <p:pic>
        <p:nvPicPr>
          <p:cNvPr id="5893" name="Google Shape;5893;p197"/>
          <p:cNvPicPr preferRelativeResize="0"/>
          <p:nvPr/>
        </p:nvPicPr>
        <p:blipFill rotWithShape="1">
          <a:blip r:embed="rId10">
            <a:alphaModFix/>
          </a:blip>
          <a:srcRect/>
          <a:stretch/>
        </p:blipFill>
        <p:spPr>
          <a:xfrm>
            <a:off x="2936248" y="4005446"/>
            <a:ext cx="415627" cy="440816"/>
          </a:xfrm>
          <a:prstGeom prst="rect">
            <a:avLst/>
          </a:prstGeom>
          <a:noFill/>
          <a:ln>
            <a:noFill/>
          </a:ln>
        </p:spPr>
      </p:pic>
      <p:sp>
        <p:nvSpPr>
          <p:cNvPr id="5894" name="Google Shape;5894;p197"/>
          <p:cNvSpPr txBox="1"/>
          <p:nvPr/>
        </p:nvSpPr>
        <p:spPr>
          <a:xfrm>
            <a:off x="357825" y="500055"/>
            <a:ext cx="4290900" cy="703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78D4"/>
              </a:buClr>
              <a:buSzPts val="3240"/>
              <a:buFont typeface="Noto Sans Symbols"/>
              <a:buNone/>
            </a:pPr>
            <a:r>
              <a:rPr lang="en-US" sz="4500" i="0" u="none" strike="noStrike" cap="none">
                <a:latin typeface="Calibri"/>
                <a:ea typeface="Calibri"/>
                <a:cs typeface="Calibri"/>
                <a:sym typeface="Calibri"/>
              </a:rPr>
              <a:t>Create</a:t>
            </a:r>
            <a:endParaRPr sz="4500">
              <a:latin typeface="Calibri"/>
              <a:ea typeface="Calibri"/>
              <a:cs typeface="Calibri"/>
              <a:sym typeface="Calibri"/>
            </a:endParaRPr>
          </a:p>
        </p:txBody>
      </p:sp>
      <p:sp>
        <p:nvSpPr>
          <p:cNvPr id="5895" name="Google Shape;5895;p197"/>
          <p:cNvSpPr/>
          <p:nvPr/>
        </p:nvSpPr>
        <p:spPr>
          <a:xfrm>
            <a:off x="4672535" y="1885418"/>
            <a:ext cx="714649" cy="891686"/>
          </a:xfrm>
          <a:prstGeom prst="rightArrow">
            <a:avLst>
              <a:gd name="adj1" fmla="val 50000"/>
              <a:gd name="adj2" fmla="val 50000"/>
            </a:avLst>
          </a:prstGeom>
          <a:solidFill>
            <a:srgbClr val="F2F2F2"/>
          </a:solidFill>
          <a:ln>
            <a:noFill/>
          </a:ln>
        </p:spPr>
        <p:txBody>
          <a:bodyPr spcFirstLastPara="1" wrap="square" lIns="182875" tIns="146300" rIns="182875" bIns="146300" anchor="t" anchorCtr="0">
            <a:noAutofit/>
          </a:bodyPr>
          <a:lstStyle/>
          <a:p>
            <a:pPr marL="0" marR="0" lvl="0" indent="0" algn="l" rtl="0">
              <a:lnSpc>
                <a:spcPct val="100000"/>
              </a:lnSpc>
              <a:spcBef>
                <a:spcPts val="0"/>
              </a:spcBef>
              <a:spcAft>
                <a:spcPts val="0"/>
              </a:spcAft>
              <a:buClr>
                <a:schemeClr val="lt1"/>
              </a:buClr>
              <a:buSzPts val="2000"/>
              <a:buFont typeface="Quattrocento Sans"/>
              <a:buNone/>
            </a:pPr>
            <a:endParaRPr sz="2000" b="0" i="0" u="none" strike="noStrike" cap="none">
              <a:solidFill>
                <a:srgbClr val="FFFFFF"/>
              </a:solidFill>
              <a:latin typeface="Quattrocento Sans"/>
              <a:ea typeface="Quattrocento Sans"/>
              <a:cs typeface="Quattrocento Sans"/>
              <a:sym typeface="Quattrocento Sans"/>
            </a:endParaRPr>
          </a:p>
        </p:txBody>
      </p:sp>
      <p:sp>
        <p:nvSpPr>
          <p:cNvPr id="5896" name="Google Shape;5896;p197"/>
          <p:cNvSpPr txBox="1"/>
          <p:nvPr/>
        </p:nvSpPr>
        <p:spPr>
          <a:xfrm>
            <a:off x="4794600" y="2177372"/>
            <a:ext cx="440825" cy="307777"/>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78D4"/>
              </a:buClr>
              <a:buSzPts val="1000"/>
              <a:buFont typeface="Quattrocento Sans"/>
              <a:buNone/>
            </a:pPr>
            <a:r>
              <a:rPr lang="en-US" sz="1000" i="0" u="none" strike="noStrike" cap="none">
                <a:solidFill>
                  <a:srgbClr val="0078D4"/>
                </a:solidFill>
                <a:latin typeface="Calibri"/>
                <a:ea typeface="Calibri"/>
                <a:cs typeface="Calibri"/>
                <a:sym typeface="Calibri"/>
              </a:rPr>
              <a:t>Native </a:t>
            </a:r>
            <a:br>
              <a:rPr lang="en-US" sz="1000" i="0" u="none" strike="noStrike" cap="none">
                <a:solidFill>
                  <a:srgbClr val="0078D4"/>
                </a:solidFill>
                <a:latin typeface="Calibri"/>
                <a:ea typeface="Calibri"/>
                <a:cs typeface="Calibri"/>
                <a:sym typeface="Calibri"/>
              </a:rPr>
            </a:br>
            <a:r>
              <a:rPr lang="en-US" sz="1000" i="0" u="none" strike="noStrike" cap="none">
                <a:solidFill>
                  <a:srgbClr val="0078D4"/>
                </a:solidFill>
                <a:latin typeface="Calibri"/>
                <a:ea typeface="Calibri"/>
                <a:cs typeface="Calibri"/>
                <a:sym typeface="Calibri"/>
              </a:rPr>
              <a:t>support</a:t>
            </a:r>
            <a:endParaRPr>
              <a:latin typeface="Calibri"/>
              <a:ea typeface="Calibri"/>
              <a:cs typeface="Calibri"/>
              <a:sym typeface="Calibri"/>
            </a:endParaRPr>
          </a:p>
        </p:txBody>
      </p:sp>
      <p:sp>
        <p:nvSpPr>
          <p:cNvPr id="5897" name="Google Shape;5897;p197"/>
          <p:cNvSpPr/>
          <p:nvPr/>
        </p:nvSpPr>
        <p:spPr>
          <a:xfrm>
            <a:off x="4672762" y="3517376"/>
            <a:ext cx="714938" cy="891686"/>
          </a:xfrm>
          <a:prstGeom prst="rightArrow">
            <a:avLst>
              <a:gd name="adj1" fmla="val 50000"/>
              <a:gd name="adj2" fmla="val 50000"/>
            </a:avLst>
          </a:prstGeom>
          <a:solidFill>
            <a:srgbClr val="F2F2F2"/>
          </a:solidFill>
          <a:ln>
            <a:noFill/>
          </a:ln>
        </p:spPr>
        <p:txBody>
          <a:bodyPr spcFirstLastPara="1" wrap="square" lIns="182875" tIns="146300" rIns="182875" bIns="146300" anchor="t" anchorCtr="0">
            <a:noAutofit/>
          </a:bodyPr>
          <a:lstStyle/>
          <a:p>
            <a:pPr marL="0" marR="0" lvl="0" indent="0" algn="l" rtl="0">
              <a:lnSpc>
                <a:spcPct val="100000"/>
              </a:lnSpc>
              <a:spcBef>
                <a:spcPts val="0"/>
              </a:spcBef>
              <a:spcAft>
                <a:spcPts val="0"/>
              </a:spcAft>
              <a:buClr>
                <a:schemeClr val="lt1"/>
              </a:buClr>
              <a:buSzPts val="2000"/>
              <a:buFont typeface="Quattrocento Sans"/>
              <a:buNone/>
            </a:pPr>
            <a:endParaRPr sz="2000" b="0" i="0" u="none" strike="noStrike" cap="none">
              <a:solidFill>
                <a:srgbClr val="FFFFFF"/>
              </a:solidFill>
              <a:latin typeface="Quattrocento Sans"/>
              <a:ea typeface="Quattrocento Sans"/>
              <a:cs typeface="Quattrocento Sans"/>
              <a:sym typeface="Quattrocento Sans"/>
            </a:endParaRPr>
          </a:p>
        </p:txBody>
      </p:sp>
      <p:sp>
        <p:nvSpPr>
          <p:cNvPr id="5898" name="Google Shape;5898;p197"/>
          <p:cNvSpPr txBox="1"/>
          <p:nvPr/>
        </p:nvSpPr>
        <p:spPr>
          <a:xfrm>
            <a:off x="4652626" y="3886275"/>
            <a:ext cx="691594" cy="153888"/>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78D4"/>
              </a:buClr>
              <a:buSzPts val="1000"/>
              <a:buFont typeface="Quattrocento Sans"/>
              <a:buNone/>
            </a:pPr>
            <a:r>
              <a:rPr lang="en-US" sz="1000" b="0" i="0" u="none" strike="noStrike" cap="none">
                <a:solidFill>
                  <a:srgbClr val="0078D4"/>
                </a:solidFill>
                <a:latin typeface="Quattrocento Sans"/>
                <a:ea typeface="Quattrocento Sans"/>
                <a:cs typeface="Quattrocento Sans"/>
                <a:sym typeface="Quattrocento Sans"/>
              </a:rPr>
              <a:t>Converters</a:t>
            </a:r>
            <a:endParaRPr/>
          </a:p>
        </p:txBody>
      </p:sp>
      <p:pic>
        <p:nvPicPr>
          <p:cNvPr id="5899" name="Google Shape;5899;p197"/>
          <p:cNvPicPr preferRelativeResize="0"/>
          <p:nvPr/>
        </p:nvPicPr>
        <p:blipFill rotWithShape="1">
          <a:blip r:embed="rId11">
            <a:alphaModFix/>
          </a:blip>
          <a:srcRect r="68206"/>
          <a:stretch/>
        </p:blipFill>
        <p:spPr>
          <a:xfrm>
            <a:off x="3865099" y="4020570"/>
            <a:ext cx="481493" cy="439183"/>
          </a:xfrm>
          <a:prstGeom prst="rect">
            <a:avLst/>
          </a:prstGeom>
          <a:noFill/>
          <a:ln>
            <a:noFill/>
          </a:ln>
        </p:spPr>
      </p:pic>
      <p:pic>
        <p:nvPicPr>
          <p:cNvPr id="5900" name="Google Shape;5900;p197"/>
          <p:cNvPicPr preferRelativeResize="0"/>
          <p:nvPr/>
        </p:nvPicPr>
        <p:blipFill rotWithShape="1">
          <a:blip r:embed="rId12">
            <a:alphaModFix/>
          </a:blip>
          <a:srcRect/>
          <a:stretch/>
        </p:blipFill>
        <p:spPr>
          <a:xfrm>
            <a:off x="3550005" y="3283663"/>
            <a:ext cx="868245" cy="334104"/>
          </a:xfrm>
          <a:prstGeom prst="rect">
            <a:avLst/>
          </a:prstGeom>
          <a:noFill/>
          <a:ln>
            <a:noFill/>
          </a:ln>
        </p:spPr>
      </p:pic>
      <p:sp>
        <p:nvSpPr>
          <p:cNvPr id="5901" name="Google Shape;5901;p197"/>
          <p:cNvSpPr/>
          <p:nvPr/>
        </p:nvSpPr>
        <p:spPr>
          <a:xfrm>
            <a:off x="366241" y="4886494"/>
            <a:ext cx="4290926" cy="1356262"/>
          </a:xfrm>
          <a:prstGeom prst="rect">
            <a:avLst/>
          </a:prstGeom>
          <a:solidFill>
            <a:srgbClr val="F2F2F2"/>
          </a:solidFill>
          <a:ln>
            <a:noFill/>
          </a:ln>
        </p:spPr>
        <p:txBody>
          <a:bodyPr spcFirstLastPara="1" wrap="square" lIns="182875" tIns="146300" rIns="182875" bIns="146300" anchor="t" anchorCtr="0">
            <a:noAutofit/>
          </a:bodyPr>
          <a:lstStyle/>
          <a:p>
            <a:pPr marL="0" marR="0" lvl="0" indent="0" algn="l" rtl="0">
              <a:lnSpc>
                <a:spcPct val="100000"/>
              </a:lnSpc>
              <a:spcBef>
                <a:spcPts val="0"/>
              </a:spcBef>
              <a:spcAft>
                <a:spcPts val="0"/>
              </a:spcAft>
              <a:buClr>
                <a:schemeClr val="lt1"/>
              </a:buClr>
              <a:buSzPts val="2000"/>
              <a:buFont typeface="Quattrocento Sans"/>
              <a:buNone/>
            </a:pPr>
            <a:endParaRPr sz="2000" b="0" i="0" u="none" strike="noStrike" cap="none">
              <a:solidFill>
                <a:srgbClr val="FFFFFF"/>
              </a:solidFill>
              <a:latin typeface="Quattrocento Sans"/>
              <a:ea typeface="Quattrocento Sans"/>
              <a:cs typeface="Quattrocento Sans"/>
              <a:sym typeface="Quattrocento Sans"/>
            </a:endParaRPr>
          </a:p>
        </p:txBody>
      </p:sp>
      <p:sp>
        <p:nvSpPr>
          <p:cNvPr id="5902" name="Google Shape;5902;p197"/>
          <p:cNvSpPr/>
          <p:nvPr/>
        </p:nvSpPr>
        <p:spPr>
          <a:xfrm>
            <a:off x="366241" y="4897748"/>
            <a:ext cx="4273032" cy="40011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78D7"/>
              </a:buClr>
              <a:buSzPts val="2000"/>
              <a:buFont typeface="Quattrocento Sans"/>
              <a:buNone/>
            </a:pPr>
            <a:r>
              <a:rPr lang="en-US" sz="2000" i="0" u="none" strike="noStrike" cap="none">
                <a:solidFill>
                  <a:srgbClr val="0078D7"/>
                </a:solidFill>
                <a:latin typeface="Calibri"/>
                <a:ea typeface="Calibri"/>
                <a:cs typeface="Calibri"/>
                <a:sym typeface="Calibri"/>
              </a:rPr>
              <a:t>Services</a:t>
            </a:r>
            <a:endParaRPr sz="2000" i="0" u="none" strike="noStrike" cap="none">
              <a:solidFill>
                <a:srgbClr val="0078D7"/>
              </a:solidFill>
              <a:latin typeface="Calibri"/>
              <a:ea typeface="Calibri"/>
              <a:cs typeface="Calibri"/>
              <a:sym typeface="Calibri"/>
            </a:endParaRPr>
          </a:p>
        </p:txBody>
      </p:sp>
      <p:grpSp>
        <p:nvGrpSpPr>
          <p:cNvPr id="5903" name="Google Shape;5903;p197"/>
          <p:cNvGrpSpPr/>
          <p:nvPr/>
        </p:nvGrpSpPr>
        <p:grpSpPr>
          <a:xfrm>
            <a:off x="1593455" y="5477919"/>
            <a:ext cx="1795781" cy="584775"/>
            <a:chOff x="19378875" y="10819178"/>
            <a:chExt cx="3592026" cy="1169703"/>
          </a:xfrm>
        </p:grpSpPr>
        <p:pic>
          <p:nvPicPr>
            <p:cNvPr id="5904" name="Google Shape;5904;p197"/>
            <p:cNvPicPr preferRelativeResize="0"/>
            <p:nvPr/>
          </p:nvPicPr>
          <p:blipFill rotWithShape="1">
            <a:blip r:embed="rId13">
              <a:alphaModFix/>
            </a:blip>
            <a:srcRect/>
            <a:stretch/>
          </p:blipFill>
          <p:spPr>
            <a:xfrm>
              <a:off x="19378875" y="10994624"/>
              <a:ext cx="790562" cy="790562"/>
            </a:xfrm>
            <a:prstGeom prst="rect">
              <a:avLst/>
            </a:prstGeom>
            <a:noFill/>
            <a:ln>
              <a:noFill/>
            </a:ln>
          </p:spPr>
        </p:pic>
        <p:sp>
          <p:nvSpPr>
            <p:cNvPr id="5905" name="Google Shape;5905;p197"/>
            <p:cNvSpPr/>
            <p:nvPr/>
          </p:nvSpPr>
          <p:spPr>
            <a:xfrm>
              <a:off x="20421680" y="10819178"/>
              <a:ext cx="2549221" cy="1169703"/>
            </a:xfrm>
            <a:prstGeom prst="rect">
              <a:avLst/>
            </a:prstGeom>
            <a:noFill/>
            <a:ln>
              <a:noFill/>
            </a:ln>
          </p:spPr>
          <p:txBody>
            <a:bodyPr spcFirstLastPara="1" wrap="square" lIns="22850" tIns="45700" rIns="22850" bIns="45700" anchor="t" anchorCtr="0">
              <a:noAutofit/>
            </a:bodyPr>
            <a:lstStyle/>
            <a:p>
              <a:pPr marL="0" marR="0" lvl="0" indent="0" algn="l" rtl="0">
                <a:lnSpc>
                  <a:spcPct val="100000"/>
                </a:lnSpc>
                <a:spcBef>
                  <a:spcPts val="0"/>
                </a:spcBef>
                <a:spcAft>
                  <a:spcPts val="0"/>
                </a:spcAft>
                <a:buClr>
                  <a:srgbClr val="565656"/>
                </a:buClr>
                <a:buSzPts val="1600"/>
                <a:buFont typeface="Arial"/>
                <a:buNone/>
              </a:pPr>
              <a:r>
                <a:rPr lang="en-US" sz="1600" b="1" i="0" u="none" strike="noStrike" cap="none">
                  <a:solidFill>
                    <a:srgbClr val="565656"/>
                  </a:solidFill>
                  <a:latin typeface="Calibri"/>
                  <a:ea typeface="Calibri"/>
                  <a:cs typeface="Calibri"/>
                  <a:sym typeface="Calibri"/>
                </a:rPr>
                <a:t>Azure Custom </a:t>
              </a:r>
              <a:br>
                <a:rPr lang="en-US" sz="1600" b="1" i="0" u="none" strike="noStrike" cap="none">
                  <a:solidFill>
                    <a:srgbClr val="565656"/>
                  </a:solidFill>
                  <a:latin typeface="Calibri"/>
                  <a:ea typeface="Calibri"/>
                  <a:cs typeface="Calibri"/>
                  <a:sym typeface="Calibri"/>
                </a:rPr>
              </a:br>
              <a:r>
                <a:rPr lang="en-US" sz="1600" b="1" i="0" u="none" strike="noStrike" cap="none">
                  <a:solidFill>
                    <a:srgbClr val="565656"/>
                  </a:solidFill>
                  <a:latin typeface="Calibri"/>
                  <a:ea typeface="Calibri"/>
                  <a:cs typeface="Calibri"/>
                  <a:sym typeface="Calibri"/>
                </a:rPr>
                <a:t>Vision Service</a:t>
              </a:r>
              <a:endParaRPr sz="1600" b="1" i="0" u="none" strike="noStrike" cap="none">
                <a:solidFill>
                  <a:srgbClr val="565656"/>
                </a:solidFill>
                <a:latin typeface="Calibri"/>
                <a:ea typeface="Calibri"/>
                <a:cs typeface="Calibri"/>
                <a:sym typeface="Calibri"/>
              </a:endParaRPr>
            </a:p>
          </p:txBody>
        </p:sp>
      </p:grpSp>
      <p:sp>
        <p:nvSpPr>
          <p:cNvPr id="5906" name="Google Shape;5906;p197"/>
          <p:cNvSpPr/>
          <p:nvPr/>
        </p:nvSpPr>
        <p:spPr>
          <a:xfrm>
            <a:off x="4677164" y="5030196"/>
            <a:ext cx="714649" cy="891686"/>
          </a:xfrm>
          <a:prstGeom prst="rightArrow">
            <a:avLst>
              <a:gd name="adj1" fmla="val 50000"/>
              <a:gd name="adj2" fmla="val 50000"/>
            </a:avLst>
          </a:prstGeom>
          <a:solidFill>
            <a:srgbClr val="F2F2F2"/>
          </a:solidFill>
          <a:ln>
            <a:noFill/>
          </a:ln>
        </p:spPr>
        <p:txBody>
          <a:bodyPr spcFirstLastPara="1" wrap="square" lIns="182875" tIns="146300" rIns="182875" bIns="146300" anchor="t" anchorCtr="0">
            <a:noAutofit/>
          </a:bodyPr>
          <a:lstStyle/>
          <a:p>
            <a:pPr marL="0" marR="0" lvl="0" indent="0" algn="l" rtl="0">
              <a:lnSpc>
                <a:spcPct val="100000"/>
              </a:lnSpc>
              <a:spcBef>
                <a:spcPts val="0"/>
              </a:spcBef>
              <a:spcAft>
                <a:spcPts val="0"/>
              </a:spcAft>
              <a:buClr>
                <a:schemeClr val="lt1"/>
              </a:buClr>
              <a:buSzPts val="2000"/>
              <a:buFont typeface="Quattrocento Sans"/>
              <a:buNone/>
            </a:pPr>
            <a:endParaRPr sz="2000" b="0" i="0" u="none" strike="noStrike" cap="none">
              <a:solidFill>
                <a:srgbClr val="FFFFFF"/>
              </a:solidFill>
              <a:latin typeface="Quattrocento Sans"/>
              <a:ea typeface="Quattrocento Sans"/>
              <a:cs typeface="Quattrocento Sans"/>
              <a:sym typeface="Quattrocento Sans"/>
            </a:endParaRPr>
          </a:p>
        </p:txBody>
      </p:sp>
      <p:sp>
        <p:nvSpPr>
          <p:cNvPr id="5907" name="Google Shape;5907;p197"/>
          <p:cNvSpPr txBox="1"/>
          <p:nvPr/>
        </p:nvSpPr>
        <p:spPr>
          <a:xfrm>
            <a:off x="4799229" y="5322150"/>
            <a:ext cx="440825" cy="307777"/>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78D4"/>
              </a:buClr>
              <a:buSzPts val="1000"/>
              <a:buFont typeface="Quattrocento Sans"/>
              <a:buNone/>
            </a:pPr>
            <a:r>
              <a:rPr lang="en-US" sz="1000" i="0" u="none" strike="noStrike" cap="none">
                <a:solidFill>
                  <a:srgbClr val="0078D4"/>
                </a:solidFill>
                <a:latin typeface="Calibri"/>
                <a:ea typeface="Calibri"/>
                <a:cs typeface="Calibri"/>
                <a:sym typeface="Calibri"/>
              </a:rPr>
              <a:t>Native </a:t>
            </a:r>
            <a:br>
              <a:rPr lang="en-US" sz="1000" i="0" u="none" strike="noStrike" cap="none">
                <a:solidFill>
                  <a:srgbClr val="0078D4"/>
                </a:solidFill>
                <a:latin typeface="Calibri"/>
                <a:ea typeface="Calibri"/>
                <a:cs typeface="Calibri"/>
                <a:sym typeface="Calibri"/>
              </a:rPr>
            </a:br>
            <a:r>
              <a:rPr lang="en-US" sz="1000" i="0" u="none" strike="noStrike" cap="none">
                <a:solidFill>
                  <a:srgbClr val="0078D4"/>
                </a:solidFill>
                <a:latin typeface="Calibri"/>
                <a:ea typeface="Calibri"/>
                <a:cs typeface="Calibri"/>
                <a:sym typeface="Calibri"/>
              </a:rPr>
              <a:t>support</a:t>
            </a:r>
            <a:endParaRPr>
              <a:latin typeface="Calibri"/>
              <a:ea typeface="Calibri"/>
              <a:cs typeface="Calibri"/>
              <a:sym typeface="Calibri"/>
            </a:endParaRPr>
          </a:p>
        </p:txBody>
      </p:sp>
      <p:sp>
        <p:nvSpPr>
          <p:cNvPr id="5908" name="Google Shape;5908;p197"/>
          <p:cNvSpPr/>
          <p:nvPr/>
        </p:nvSpPr>
        <p:spPr>
          <a:xfrm>
            <a:off x="8801309" y="4959367"/>
            <a:ext cx="3040782" cy="954456"/>
          </a:xfrm>
          <a:prstGeom prst="rect">
            <a:avLst/>
          </a:prstGeom>
          <a:solidFill>
            <a:srgbClr val="F2F2F2"/>
          </a:solidFill>
          <a:ln>
            <a:noFill/>
          </a:ln>
        </p:spPr>
        <p:txBody>
          <a:bodyPr spcFirstLastPara="1" wrap="square" lIns="182875" tIns="146300" rIns="182875" bIns="146300" anchor="ctr" anchorCtr="0">
            <a:noAutofit/>
          </a:bodyPr>
          <a:lstStyle/>
          <a:p>
            <a:pPr marL="0" marR="0" lvl="0" indent="0" algn="ctr" rtl="0">
              <a:lnSpc>
                <a:spcPct val="100000"/>
              </a:lnSpc>
              <a:spcBef>
                <a:spcPts val="0"/>
              </a:spcBef>
              <a:spcAft>
                <a:spcPts val="0"/>
              </a:spcAft>
              <a:buClr>
                <a:schemeClr val="lt1"/>
              </a:buClr>
              <a:buSzPts val="2000"/>
              <a:buFont typeface="Quattrocento Sans"/>
              <a:buNone/>
            </a:pPr>
            <a:endParaRPr sz="2000" b="0" i="0" u="none" strike="noStrike" cap="none">
              <a:solidFill>
                <a:srgbClr val="FFFFFF"/>
              </a:solidFill>
              <a:latin typeface="Quattrocento Sans"/>
              <a:ea typeface="Quattrocento Sans"/>
              <a:cs typeface="Quattrocento Sans"/>
              <a:sym typeface="Quattrocento Sans"/>
            </a:endParaRPr>
          </a:p>
        </p:txBody>
      </p:sp>
      <p:sp>
        <p:nvSpPr>
          <p:cNvPr id="5909" name="Google Shape;5909;p197"/>
          <p:cNvSpPr/>
          <p:nvPr/>
        </p:nvSpPr>
        <p:spPr>
          <a:xfrm>
            <a:off x="8988729" y="5127999"/>
            <a:ext cx="2748753" cy="646331"/>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78D7"/>
              </a:buClr>
              <a:buSzPts val="2000"/>
              <a:buFont typeface="Quattrocento Sans"/>
              <a:buNone/>
            </a:pPr>
            <a:r>
              <a:rPr lang="en-US" sz="2000" i="0" u="none" strike="noStrike" cap="none">
                <a:solidFill>
                  <a:srgbClr val="0078D7"/>
                </a:solidFill>
                <a:latin typeface="Calibri"/>
                <a:ea typeface="Calibri"/>
                <a:cs typeface="Calibri"/>
                <a:sym typeface="Calibri"/>
              </a:rPr>
              <a:t>Other Devices</a:t>
            </a:r>
            <a:endParaRPr>
              <a:latin typeface="Calibri"/>
              <a:ea typeface="Calibri"/>
              <a:cs typeface="Calibri"/>
              <a:sym typeface="Calibri"/>
            </a:endParaRPr>
          </a:p>
          <a:p>
            <a:pPr marL="0" marR="0" lvl="0" indent="0" algn="ctr" rtl="0">
              <a:lnSpc>
                <a:spcPct val="100000"/>
              </a:lnSpc>
              <a:spcBef>
                <a:spcPts val="0"/>
              </a:spcBef>
              <a:spcAft>
                <a:spcPts val="0"/>
              </a:spcAft>
              <a:buClr>
                <a:srgbClr val="0078D7"/>
              </a:buClr>
              <a:buSzPts val="1600"/>
              <a:buFont typeface="Quattrocento Sans"/>
              <a:buNone/>
            </a:pPr>
            <a:r>
              <a:rPr lang="en-US" sz="1600" i="0" u="none" strike="noStrike" cap="none">
                <a:solidFill>
                  <a:srgbClr val="0078D7"/>
                </a:solidFill>
                <a:latin typeface="Calibri"/>
                <a:ea typeface="Calibri"/>
                <a:cs typeface="Calibri"/>
                <a:sym typeface="Calibri"/>
              </a:rPr>
              <a:t>(iOS, etc)</a:t>
            </a:r>
            <a:endParaRPr sz="1600" i="0" u="none" strike="noStrike" cap="none">
              <a:solidFill>
                <a:srgbClr val="0078D7"/>
              </a:solidFill>
              <a:latin typeface="Calibri"/>
              <a:ea typeface="Calibri"/>
              <a:cs typeface="Calibri"/>
              <a:sym typeface="Calibri"/>
            </a:endParaRPr>
          </a:p>
        </p:txBody>
      </p:sp>
      <p:pic>
        <p:nvPicPr>
          <p:cNvPr id="5910" name="Google Shape;5910;p197"/>
          <p:cNvPicPr preferRelativeResize="0"/>
          <p:nvPr/>
        </p:nvPicPr>
        <p:blipFill rotWithShape="1">
          <a:blip r:embed="rId14">
            <a:alphaModFix/>
          </a:blip>
          <a:srcRect l="3637" t="-5209" r="5196" b="-474"/>
          <a:stretch/>
        </p:blipFill>
        <p:spPr>
          <a:xfrm>
            <a:off x="1541895" y="3941941"/>
            <a:ext cx="949303" cy="540231"/>
          </a:xfrm>
          <a:prstGeom prst="rect">
            <a:avLst/>
          </a:prstGeom>
          <a:noFill/>
          <a:ln>
            <a:noFill/>
          </a:ln>
        </p:spPr>
      </p:pic>
      <p:pic>
        <p:nvPicPr>
          <p:cNvPr id="5911" name="Google Shape;5911;p197" descr="Picture 15"/>
          <p:cNvPicPr preferRelativeResize="0"/>
          <p:nvPr/>
        </p:nvPicPr>
        <p:blipFill rotWithShape="1">
          <a:blip r:embed="rId15">
            <a:alphaModFix/>
          </a:blip>
          <a:srcRect/>
          <a:stretch/>
        </p:blipFill>
        <p:spPr>
          <a:xfrm>
            <a:off x="636198" y="2683985"/>
            <a:ext cx="892855" cy="305299"/>
          </a:xfrm>
          <a:prstGeom prst="rect">
            <a:avLst/>
          </a:prstGeom>
          <a:noFill/>
          <a:ln>
            <a:noFill/>
          </a:ln>
        </p:spPr>
      </p:pic>
      <p:sp>
        <p:nvSpPr>
          <p:cNvPr id="5912" name="Google Shape;5912;p197"/>
          <p:cNvSpPr/>
          <p:nvPr/>
        </p:nvSpPr>
        <p:spPr>
          <a:xfrm>
            <a:off x="665672" y="3327841"/>
            <a:ext cx="773606" cy="369332"/>
          </a:xfrm>
          <a:prstGeom prst="rect">
            <a:avLst/>
          </a:prstGeom>
          <a:noFill/>
          <a:ln>
            <a:noFill/>
          </a:ln>
        </p:spPr>
        <p:txBody>
          <a:bodyPr spcFirstLastPara="1" wrap="square" lIns="17125" tIns="45700" rIns="17125" bIns="45700" anchor="t" anchorCtr="0">
            <a:noAutofit/>
          </a:bodyPr>
          <a:lstStyle/>
          <a:p>
            <a:pPr marL="0" marR="0" lvl="0" indent="0" algn="l" rtl="0">
              <a:lnSpc>
                <a:spcPct val="100000"/>
              </a:lnSpc>
              <a:spcBef>
                <a:spcPts val="0"/>
              </a:spcBef>
              <a:spcAft>
                <a:spcPts val="0"/>
              </a:spcAft>
              <a:buClr>
                <a:srgbClr val="6B1F73"/>
              </a:buClr>
              <a:buSzPts val="1800"/>
              <a:buFont typeface="Arial"/>
              <a:buNone/>
            </a:pPr>
            <a:r>
              <a:rPr lang="en-US" sz="1800" b="1" i="0" u="none" strike="noStrike" cap="none">
                <a:solidFill>
                  <a:srgbClr val="6B1F73"/>
                </a:solidFill>
                <a:latin typeface="Arial"/>
                <a:ea typeface="Arial"/>
                <a:cs typeface="Arial"/>
                <a:sym typeface="Arial"/>
              </a:rPr>
              <a:t>ML.NET</a:t>
            </a:r>
            <a:endParaRPr sz="1800" b="1" i="0" u="none" strike="noStrike" cap="none">
              <a:solidFill>
                <a:srgbClr val="6B1F73"/>
              </a:solidFill>
              <a:latin typeface="Arial"/>
              <a:ea typeface="Arial"/>
              <a:cs typeface="Arial"/>
              <a:sym typeface="Arial"/>
            </a:endParaRPr>
          </a:p>
        </p:txBody>
      </p:sp>
      <p:sp>
        <p:nvSpPr>
          <p:cNvPr id="5913" name="Google Shape;5913;p197"/>
          <p:cNvSpPr/>
          <p:nvPr/>
        </p:nvSpPr>
        <p:spPr>
          <a:xfrm>
            <a:off x="8801309" y="1398429"/>
            <a:ext cx="3040782" cy="1816842"/>
          </a:xfrm>
          <a:prstGeom prst="rect">
            <a:avLst/>
          </a:prstGeom>
          <a:solidFill>
            <a:srgbClr val="F2F2F2"/>
          </a:solidFill>
          <a:ln>
            <a:noFill/>
          </a:ln>
        </p:spPr>
        <p:txBody>
          <a:bodyPr spcFirstLastPara="1" wrap="square" lIns="182875" tIns="146300" rIns="182875" bIns="146300" anchor="ctr" anchorCtr="0">
            <a:noAutofit/>
          </a:bodyPr>
          <a:lstStyle/>
          <a:p>
            <a:pPr marL="0" marR="0" lvl="0" indent="0" algn="ctr" rtl="0">
              <a:lnSpc>
                <a:spcPct val="100000"/>
              </a:lnSpc>
              <a:spcBef>
                <a:spcPts val="0"/>
              </a:spcBef>
              <a:spcAft>
                <a:spcPts val="0"/>
              </a:spcAft>
              <a:buClr>
                <a:schemeClr val="lt1"/>
              </a:buClr>
              <a:buSzPts val="2000"/>
              <a:buFont typeface="Quattrocento Sans"/>
              <a:buNone/>
            </a:pPr>
            <a:endParaRPr sz="2000" b="0" i="0" u="none" strike="noStrike" cap="none">
              <a:solidFill>
                <a:srgbClr val="FFFFFF"/>
              </a:solidFill>
              <a:latin typeface="Quattrocento Sans"/>
              <a:ea typeface="Quattrocento Sans"/>
              <a:cs typeface="Quattrocento Sans"/>
              <a:sym typeface="Quattrocento Sans"/>
            </a:endParaRPr>
          </a:p>
        </p:txBody>
      </p:sp>
      <p:sp>
        <p:nvSpPr>
          <p:cNvPr id="5914" name="Google Shape;5914;p197"/>
          <p:cNvSpPr/>
          <p:nvPr/>
        </p:nvSpPr>
        <p:spPr>
          <a:xfrm>
            <a:off x="9277463" y="1358729"/>
            <a:ext cx="2088472" cy="40011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78D7"/>
              </a:buClr>
              <a:buSzPts val="2000"/>
              <a:buFont typeface="Quattrocento Sans"/>
              <a:buNone/>
            </a:pPr>
            <a:r>
              <a:rPr lang="en-US" sz="2000" i="0" u="none" strike="noStrike" cap="none">
                <a:solidFill>
                  <a:srgbClr val="0078D7"/>
                </a:solidFill>
                <a:latin typeface="Calibri"/>
                <a:ea typeface="Calibri"/>
                <a:cs typeface="Calibri"/>
                <a:sym typeface="Calibri"/>
              </a:rPr>
              <a:t>Azure</a:t>
            </a:r>
            <a:endParaRPr>
              <a:latin typeface="Calibri"/>
              <a:ea typeface="Calibri"/>
              <a:cs typeface="Calibri"/>
              <a:sym typeface="Calibri"/>
            </a:endParaRPr>
          </a:p>
        </p:txBody>
      </p:sp>
      <p:sp>
        <p:nvSpPr>
          <p:cNvPr id="5915" name="Google Shape;5915;p197"/>
          <p:cNvSpPr/>
          <p:nvPr/>
        </p:nvSpPr>
        <p:spPr>
          <a:xfrm>
            <a:off x="9003115" y="2685940"/>
            <a:ext cx="2682466" cy="387586"/>
          </a:xfrm>
          <a:prstGeom prst="rect">
            <a:avLst/>
          </a:prstGeom>
          <a:noFill/>
          <a:ln w="9525" cap="flat" cmpd="sng">
            <a:solidFill>
              <a:schemeClr val="accent1"/>
            </a:solidFill>
            <a:prstDash val="solid"/>
            <a:round/>
            <a:headEnd type="none" w="sm" len="sm"/>
            <a:tailEnd type="none" w="sm" len="sm"/>
          </a:ln>
        </p:spPr>
        <p:txBody>
          <a:bodyPr spcFirstLastPara="1" wrap="square" lIns="182875" tIns="146300" rIns="182875" bIns="146300" anchor="t" anchorCtr="0">
            <a:noAutofit/>
          </a:bodyPr>
          <a:lstStyle/>
          <a:p>
            <a:pPr marL="0" marR="0" lvl="0" indent="0" algn="l" rtl="0">
              <a:lnSpc>
                <a:spcPct val="100000"/>
              </a:lnSpc>
              <a:spcBef>
                <a:spcPts val="0"/>
              </a:spcBef>
              <a:spcAft>
                <a:spcPts val="0"/>
              </a:spcAft>
              <a:buClr>
                <a:schemeClr val="lt1"/>
              </a:buClr>
              <a:buSzPts val="2400"/>
              <a:buFont typeface="Quattrocento Sans"/>
              <a:buNone/>
            </a:pPr>
            <a:endParaRPr sz="2400" b="0" i="0" u="none" strike="noStrike" cap="none">
              <a:solidFill>
                <a:srgbClr val="FFFFFF"/>
              </a:solidFill>
              <a:latin typeface="Quattrocento Sans"/>
              <a:ea typeface="Quattrocento Sans"/>
              <a:cs typeface="Quattrocento Sans"/>
              <a:sym typeface="Quattrocento Sans"/>
            </a:endParaRPr>
          </a:p>
        </p:txBody>
      </p:sp>
      <p:sp>
        <p:nvSpPr>
          <p:cNvPr id="5916" name="Google Shape;5916;p197"/>
          <p:cNvSpPr txBox="1"/>
          <p:nvPr/>
        </p:nvSpPr>
        <p:spPr>
          <a:xfrm>
            <a:off x="9003115" y="2735827"/>
            <a:ext cx="2682466" cy="215444"/>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78D7"/>
              </a:buClr>
              <a:buSzPts val="1400"/>
              <a:buFont typeface="Quattrocento Sans"/>
              <a:buNone/>
            </a:pPr>
            <a:r>
              <a:rPr lang="en-US" sz="1400" i="0" u="none" strike="noStrike" cap="none">
                <a:solidFill>
                  <a:srgbClr val="0078D7"/>
                </a:solidFill>
                <a:latin typeface="Calibri"/>
                <a:ea typeface="Calibri"/>
                <a:cs typeface="Calibri"/>
                <a:sym typeface="Calibri"/>
              </a:rPr>
              <a:t>Windows Server 2019 VM</a:t>
            </a:r>
            <a:endParaRPr>
              <a:latin typeface="Calibri"/>
              <a:ea typeface="Calibri"/>
              <a:cs typeface="Calibri"/>
              <a:sym typeface="Calibri"/>
            </a:endParaRPr>
          </a:p>
        </p:txBody>
      </p:sp>
      <p:sp>
        <p:nvSpPr>
          <p:cNvPr id="5917" name="Google Shape;5917;p197"/>
          <p:cNvSpPr/>
          <p:nvPr/>
        </p:nvSpPr>
        <p:spPr>
          <a:xfrm>
            <a:off x="9009465" y="1790590"/>
            <a:ext cx="2682466" cy="348056"/>
          </a:xfrm>
          <a:prstGeom prst="rect">
            <a:avLst/>
          </a:prstGeom>
          <a:noFill/>
          <a:ln w="9525" cap="flat" cmpd="sng">
            <a:solidFill>
              <a:schemeClr val="accent1"/>
            </a:solidFill>
            <a:prstDash val="solid"/>
            <a:round/>
            <a:headEnd type="none" w="sm" len="sm"/>
            <a:tailEnd type="none" w="sm" len="sm"/>
          </a:ln>
        </p:spPr>
        <p:txBody>
          <a:bodyPr spcFirstLastPara="1" wrap="square" lIns="182875" tIns="146300" rIns="182875" bIns="146300" anchor="t" anchorCtr="0">
            <a:noAutofit/>
          </a:bodyPr>
          <a:lstStyle/>
          <a:p>
            <a:pPr marL="0" marR="0" lvl="0" indent="0" algn="l" rtl="0">
              <a:lnSpc>
                <a:spcPct val="100000"/>
              </a:lnSpc>
              <a:spcBef>
                <a:spcPts val="0"/>
              </a:spcBef>
              <a:spcAft>
                <a:spcPts val="0"/>
              </a:spcAft>
              <a:buClr>
                <a:schemeClr val="lt1"/>
              </a:buClr>
              <a:buSzPts val="2400"/>
              <a:buFont typeface="Quattrocento Sans"/>
              <a:buNone/>
            </a:pPr>
            <a:endParaRPr sz="2400" b="0" i="0" u="none" strike="noStrike" cap="none">
              <a:solidFill>
                <a:srgbClr val="FFFFFF"/>
              </a:solidFill>
              <a:latin typeface="Quattrocento Sans"/>
              <a:ea typeface="Quattrocento Sans"/>
              <a:cs typeface="Quattrocento Sans"/>
              <a:sym typeface="Quattrocento Sans"/>
            </a:endParaRPr>
          </a:p>
        </p:txBody>
      </p:sp>
      <p:sp>
        <p:nvSpPr>
          <p:cNvPr id="5918" name="Google Shape;5918;p197"/>
          <p:cNvSpPr txBox="1"/>
          <p:nvPr/>
        </p:nvSpPr>
        <p:spPr>
          <a:xfrm>
            <a:off x="9009465" y="1840477"/>
            <a:ext cx="2682466" cy="215444"/>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78D7"/>
              </a:buClr>
              <a:buSzPts val="1400"/>
              <a:buFont typeface="Quattrocento Sans"/>
              <a:buNone/>
            </a:pPr>
            <a:r>
              <a:rPr lang="en-US" sz="1400" i="0" u="none" strike="noStrike" cap="none">
                <a:solidFill>
                  <a:srgbClr val="0078D7"/>
                </a:solidFill>
                <a:latin typeface="Calibri"/>
                <a:ea typeface="Calibri"/>
                <a:cs typeface="Calibri"/>
                <a:sym typeface="Calibri"/>
              </a:rPr>
              <a:t>Azure Machine Learning services</a:t>
            </a:r>
            <a:endParaRPr>
              <a:latin typeface="Calibri"/>
              <a:ea typeface="Calibri"/>
              <a:cs typeface="Calibri"/>
              <a:sym typeface="Calibri"/>
            </a:endParaRPr>
          </a:p>
        </p:txBody>
      </p:sp>
      <p:sp>
        <p:nvSpPr>
          <p:cNvPr id="5919" name="Google Shape;5919;p197"/>
          <p:cNvSpPr/>
          <p:nvPr/>
        </p:nvSpPr>
        <p:spPr>
          <a:xfrm>
            <a:off x="9009465" y="2231874"/>
            <a:ext cx="2682466" cy="348056"/>
          </a:xfrm>
          <a:prstGeom prst="rect">
            <a:avLst/>
          </a:prstGeom>
          <a:noFill/>
          <a:ln w="9525" cap="flat" cmpd="sng">
            <a:solidFill>
              <a:schemeClr val="accent1"/>
            </a:solidFill>
            <a:prstDash val="solid"/>
            <a:round/>
            <a:headEnd type="none" w="sm" len="sm"/>
            <a:tailEnd type="none" w="sm" len="sm"/>
          </a:ln>
        </p:spPr>
        <p:txBody>
          <a:bodyPr spcFirstLastPara="1" wrap="square" lIns="182875" tIns="146300" rIns="182875" bIns="146300" anchor="t" anchorCtr="0">
            <a:noAutofit/>
          </a:bodyPr>
          <a:lstStyle/>
          <a:p>
            <a:pPr marL="0" marR="0" lvl="0" indent="0" algn="l" rtl="0">
              <a:lnSpc>
                <a:spcPct val="100000"/>
              </a:lnSpc>
              <a:spcBef>
                <a:spcPts val="0"/>
              </a:spcBef>
              <a:spcAft>
                <a:spcPts val="0"/>
              </a:spcAft>
              <a:buClr>
                <a:schemeClr val="lt1"/>
              </a:buClr>
              <a:buSzPts val="2400"/>
              <a:buFont typeface="Quattrocento Sans"/>
              <a:buNone/>
            </a:pPr>
            <a:endParaRPr sz="2400" b="0" i="0" u="none" strike="noStrike" cap="none">
              <a:solidFill>
                <a:srgbClr val="FFFFFF"/>
              </a:solidFill>
              <a:latin typeface="Quattrocento Sans"/>
              <a:ea typeface="Quattrocento Sans"/>
              <a:cs typeface="Quattrocento Sans"/>
              <a:sym typeface="Quattrocento Sans"/>
            </a:endParaRPr>
          </a:p>
        </p:txBody>
      </p:sp>
      <p:sp>
        <p:nvSpPr>
          <p:cNvPr id="5920" name="Google Shape;5920;p197"/>
          <p:cNvSpPr txBox="1"/>
          <p:nvPr/>
        </p:nvSpPr>
        <p:spPr>
          <a:xfrm>
            <a:off x="9009465" y="2300735"/>
            <a:ext cx="2682466" cy="215444"/>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78D7"/>
              </a:buClr>
              <a:buSzPts val="1400"/>
              <a:buFont typeface="Quattrocento Sans"/>
              <a:buNone/>
            </a:pPr>
            <a:r>
              <a:rPr lang="en-US" sz="1400" i="0" u="none" strike="noStrike" cap="none">
                <a:solidFill>
                  <a:srgbClr val="0078D7"/>
                </a:solidFill>
                <a:latin typeface="Calibri"/>
                <a:ea typeface="Calibri"/>
                <a:cs typeface="Calibri"/>
                <a:sym typeface="Calibri"/>
              </a:rPr>
              <a:t>Ubuntu VM</a:t>
            </a:r>
            <a:endParaRPr>
              <a:latin typeface="Calibri"/>
              <a:ea typeface="Calibri"/>
              <a:cs typeface="Calibri"/>
              <a:sym typeface="Calibri"/>
            </a:endParaRPr>
          </a:p>
        </p:txBody>
      </p:sp>
      <p:sp>
        <p:nvSpPr>
          <p:cNvPr id="5921" name="Google Shape;5921;p197"/>
          <p:cNvSpPr txBox="1"/>
          <p:nvPr/>
        </p:nvSpPr>
        <p:spPr>
          <a:xfrm>
            <a:off x="8176225" y="500055"/>
            <a:ext cx="4290900" cy="703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78D4"/>
              </a:buClr>
              <a:buSzPts val="3240"/>
              <a:buFont typeface="Noto Sans Symbols"/>
              <a:buNone/>
            </a:pPr>
            <a:r>
              <a:rPr lang="en-US" sz="4500" i="0" u="none" strike="noStrike" cap="none">
                <a:latin typeface="Calibri"/>
                <a:ea typeface="Calibri"/>
                <a:cs typeface="Calibri"/>
                <a:sym typeface="Calibri"/>
              </a:rPr>
              <a:t>Deploy</a:t>
            </a:r>
            <a:endParaRPr sz="4500">
              <a:latin typeface="Calibri"/>
              <a:ea typeface="Calibri"/>
              <a:cs typeface="Calibri"/>
              <a:sym typeface="Calibri"/>
            </a:endParaRPr>
          </a:p>
        </p:txBody>
      </p:sp>
      <p:sp>
        <p:nvSpPr>
          <p:cNvPr id="5922" name="Google Shape;5922;p197"/>
          <p:cNvSpPr/>
          <p:nvPr/>
        </p:nvSpPr>
        <p:spPr>
          <a:xfrm>
            <a:off x="8801309" y="3334410"/>
            <a:ext cx="3040782" cy="559076"/>
          </a:xfrm>
          <a:prstGeom prst="rect">
            <a:avLst/>
          </a:prstGeom>
          <a:solidFill>
            <a:srgbClr val="F2F2F2"/>
          </a:solidFill>
          <a:ln>
            <a:noFill/>
          </a:ln>
        </p:spPr>
        <p:txBody>
          <a:bodyPr spcFirstLastPara="1" wrap="square" lIns="182875" tIns="146300" rIns="182875" bIns="146300" anchor="ctr" anchorCtr="0">
            <a:noAutofit/>
          </a:bodyPr>
          <a:lstStyle/>
          <a:p>
            <a:pPr marL="0" marR="0" lvl="0" indent="0" algn="ctr" rtl="0">
              <a:lnSpc>
                <a:spcPct val="100000"/>
              </a:lnSpc>
              <a:spcBef>
                <a:spcPts val="0"/>
              </a:spcBef>
              <a:spcAft>
                <a:spcPts val="0"/>
              </a:spcAft>
              <a:buClr>
                <a:schemeClr val="lt1"/>
              </a:buClr>
              <a:buSzPts val="2000"/>
              <a:buFont typeface="Quattrocento Sans"/>
              <a:buNone/>
            </a:pPr>
            <a:endParaRPr sz="2000" b="0" i="0" u="none" strike="noStrike" cap="none">
              <a:solidFill>
                <a:srgbClr val="FFFFFF"/>
              </a:solidFill>
              <a:latin typeface="Quattrocento Sans"/>
              <a:ea typeface="Quattrocento Sans"/>
              <a:cs typeface="Quattrocento Sans"/>
              <a:sym typeface="Quattrocento Sans"/>
            </a:endParaRPr>
          </a:p>
        </p:txBody>
      </p:sp>
      <p:sp>
        <p:nvSpPr>
          <p:cNvPr id="5923" name="Google Shape;5923;p197"/>
          <p:cNvSpPr/>
          <p:nvPr/>
        </p:nvSpPr>
        <p:spPr>
          <a:xfrm>
            <a:off x="9003115" y="3406669"/>
            <a:ext cx="2688816" cy="40011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78D7"/>
              </a:buClr>
              <a:buSzPts val="2000"/>
              <a:buFont typeface="Quattrocento Sans"/>
              <a:buNone/>
            </a:pPr>
            <a:r>
              <a:rPr lang="en-US" sz="2000" i="0" u="none" strike="noStrike" cap="none">
                <a:solidFill>
                  <a:srgbClr val="0078D7"/>
                </a:solidFill>
                <a:latin typeface="Calibri"/>
                <a:ea typeface="Calibri"/>
                <a:cs typeface="Calibri"/>
                <a:sym typeface="Calibri"/>
              </a:rPr>
              <a:t>Windows Devices</a:t>
            </a:r>
            <a:endParaRPr>
              <a:latin typeface="Calibri"/>
              <a:ea typeface="Calibri"/>
              <a:cs typeface="Calibri"/>
              <a:sym typeface="Calibri"/>
            </a:endParaRPr>
          </a:p>
        </p:txBody>
      </p:sp>
      <p:sp>
        <p:nvSpPr>
          <p:cNvPr id="5924" name="Google Shape;5924;p197"/>
          <p:cNvSpPr/>
          <p:nvPr/>
        </p:nvSpPr>
        <p:spPr>
          <a:xfrm>
            <a:off x="5371817" y="1410647"/>
            <a:ext cx="2488787" cy="4832109"/>
          </a:xfrm>
          <a:prstGeom prst="rect">
            <a:avLst/>
          </a:prstGeom>
          <a:solidFill>
            <a:srgbClr val="F2F2F2"/>
          </a:solidFill>
          <a:ln>
            <a:noFill/>
          </a:ln>
        </p:spPr>
        <p:txBody>
          <a:bodyPr spcFirstLastPara="1" wrap="square" lIns="182875" tIns="146300" rIns="182875" bIns="146300" anchor="t" anchorCtr="0">
            <a:noAutofit/>
          </a:bodyPr>
          <a:lstStyle/>
          <a:p>
            <a:pPr marL="0" marR="0" lvl="0" indent="0" algn="l" rtl="0">
              <a:lnSpc>
                <a:spcPct val="100000"/>
              </a:lnSpc>
              <a:spcBef>
                <a:spcPts val="0"/>
              </a:spcBef>
              <a:spcAft>
                <a:spcPts val="0"/>
              </a:spcAft>
              <a:buClr>
                <a:schemeClr val="lt1"/>
              </a:buClr>
              <a:buSzPts val="2000"/>
              <a:buFont typeface="Quattrocento Sans"/>
              <a:buNone/>
            </a:pPr>
            <a:endParaRPr sz="2000" b="0" i="0" u="none" strike="noStrike" cap="none">
              <a:solidFill>
                <a:srgbClr val="FFFFFF"/>
              </a:solidFill>
              <a:latin typeface="Quattrocento Sans"/>
              <a:ea typeface="Quattrocento Sans"/>
              <a:cs typeface="Quattrocento Sans"/>
              <a:sym typeface="Quattrocento Sans"/>
            </a:endParaRPr>
          </a:p>
        </p:txBody>
      </p:sp>
      <p:sp>
        <p:nvSpPr>
          <p:cNvPr id="5925" name="Google Shape;5925;p197"/>
          <p:cNvSpPr/>
          <p:nvPr/>
        </p:nvSpPr>
        <p:spPr>
          <a:xfrm>
            <a:off x="5582518" y="3849692"/>
            <a:ext cx="2088472" cy="40011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D0D0D"/>
              </a:buClr>
              <a:buSzPts val="2000"/>
              <a:buFont typeface="Quattrocento Sans"/>
              <a:buNone/>
            </a:pPr>
            <a:r>
              <a:rPr lang="en-US" sz="2000" i="0" u="none" strike="noStrike" cap="none">
                <a:solidFill>
                  <a:srgbClr val="0D0D0D"/>
                </a:solidFill>
                <a:latin typeface="Calibri"/>
                <a:ea typeface="Calibri"/>
                <a:cs typeface="Calibri"/>
                <a:sym typeface="Calibri"/>
              </a:rPr>
              <a:t>ONNX Model</a:t>
            </a:r>
            <a:endParaRPr>
              <a:latin typeface="Calibri"/>
              <a:ea typeface="Calibri"/>
              <a:cs typeface="Calibri"/>
              <a:sym typeface="Calibri"/>
            </a:endParaRPr>
          </a:p>
        </p:txBody>
      </p:sp>
      <p:sp>
        <p:nvSpPr>
          <p:cNvPr id="5926" name="Google Shape;5926;p197"/>
          <p:cNvSpPr/>
          <p:nvPr/>
        </p:nvSpPr>
        <p:spPr>
          <a:xfrm>
            <a:off x="7875988" y="1686194"/>
            <a:ext cx="892477" cy="2421863"/>
          </a:xfrm>
          <a:prstGeom prst="rightArrow">
            <a:avLst>
              <a:gd name="adj1" fmla="val 50000"/>
              <a:gd name="adj2" fmla="val 50000"/>
            </a:avLst>
          </a:prstGeom>
          <a:solidFill>
            <a:srgbClr val="F2F2F2"/>
          </a:solidFill>
          <a:ln>
            <a:noFill/>
          </a:ln>
        </p:spPr>
        <p:txBody>
          <a:bodyPr spcFirstLastPara="1" wrap="square" lIns="182875" tIns="146300" rIns="182875" bIns="146300" anchor="t" anchorCtr="0">
            <a:noAutofit/>
          </a:bodyPr>
          <a:lstStyle/>
          <a:p>
            <a:pPr marL="0" marR="0" lvl="0" indent="0" algn="l" rtl="0">
              <a:lnSpc>
                <a:spcPct val="100000"/>
              </a:lnSpc>
              <a:spcBef>
                <a:spcPts val="0"/>
              </a:spcBef>
              <a:spcAft>
                <a:spcPts val="0"/>
              </a:spcAft>
              <a:buClr>
                <a:schemeClr val="lt1"/>
              </a:buClr>
              <a:buSzPts val="2000"/>
              <a:buFont typeface="Quattrocento Sans"/>
              <a:buNone/>
            </a:pPr>
            <a:endParaRPr sz="2000" b="0" i="0" u="none" strike="noStrike" cap="none">
              <a:solidFill>
                <a:srgbClr val="FFFFFF"/>
              </a:solidFill>
              <a:latin typeface="Quattrocento Sans"/>
              <a:ea typeface="Quattrocento Sans"/>
              <a:cs typeface="Quattrocento Sans"/>
              <a:sym typeface="Quattrocento Sans"/>
            </a:endParaRPr>
          </a:p>
        </p:txBody>
      </p:sp>
      <p:pic>
        <p:nvPicPr>
          <p:cNvPr id="5927" name="Google Shape;5927;p197"/>
          <p:cNvPicPr preferRelativeResize="0"/>
          <p:nvPr/>
        </p:nvPicPr>
        <p:blipFill rotWithShape="1">
          <a:blip r:embed="rId16">
            <a:alphaModFix/>
          </a:blip>
          <a:srcRect r="72688"/>
          <a:stretch/>
        </p:blipFill>
        <p:spPr>
          <a:xfrm>
            <a:off x="6323918" y="3173177"/>
            <a:ext cx="584584" cy="530151"/>
          </a:xfrm>
          <a:prstGeom prst="rect">
            <a:avLst/>
          </a:prstGeom>
          <a:noFill/>
          <a:ln>
            <a:noFill/>
          </a:ln>
        </p:spPr>
      </p:pic>
      <p:sp>
        <p:nvSpPr>
          <p:cNvPr id="5928" name="Google Shape;5928;p197"/>
          <p:cNvSpPr txBox="1"/>
          <p:nvPr/>
        </p:nvSpPr>
        <p:spPr>
          <a:xfrm>
            <a:off x="7979654" y="2676715"/>
            <a:ext cx="440825" cy="307777"/>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78D4"/>
              </a:buClr>
              <a:buSzPts val="1000"/>
              <a:buFont typeface="Quattrocento Sans"/>
              <a:buNone/>
            </a:pPr>
            <a:r>
              <a:rPr lang="en-US" sz="1000" i="0" u="none" strike="noStrike" cap="none">
                <a:solidFill>
                  <a:srgbClr val="0078D4"/>
                </a:solidFill>
                <a:latin typeface="Calibri"/>
                <a:ea typeface="Calibri"/>
                <a:cs typeface="Calibri"/>
                <a:sym typeface="Calibri"/>
              </a:rPr>
              <a:t>Native </a:t>
            </a:r>
            <a:br>
              <a:rPr lang="en-US" sz="1000" i="0" u="none" strike="noStrike" cap="none">
                <a:solidFill>
                  <a:srgbClr val="0078D4"/>
                </a:solidFill>
                <a:latin typeface="Calibri"/>
                <a:ea typeface="Calibri"/>
                <a:cs typeface="Calibri"/>
                <a:sym typeface="Calibri"/>
              </a:rPr>
            </a:br>
            <a:r>
              <a:rPr lang="en-US" sz="1000" i="0" u="none" strike="noStrike" cap="none">
                <a:solidFill>
                  <a:srgbClr val="0078D4"/>
                </a:solidFill>
                <a:latin typeface="Calibri"/>
                <a:ea typeface="Calibri"/>
                <a:cs typeface="Calibri"/>
                <a:sym typeface="Calibri"/>
              </a:rPr>
              <a:t>support</a:t>
            </a:r>
            <a:endParaRPr>
              <a:latin typeface="Calibri"/>
              <a:ea typeface="Calibri"/>
              <a:cs typeface="Calibri"/>
              <a:sym typeface="Calibri"/>
            </a:endParaRPr>
          </a:p>
        </p:txBody>
      </p:sp>
      <p:sp>
        <p:nvSpPr>
          <p:cNvPr id="5929" name="Google Shape;5929;p197"/>
          <p:cNvSpPr/>
          <p:nvPr/>
        </p:nvSpPr>
        <p:spPr>
          <a:xfrm>
            <a:off x="7878689" y="4587615"/>
            <a:ext cx="889776" cy="1638292"/>
          </a:xfrm>
          <a:prstGeom prst="rightArrow">
            <a:avLst>
              <a:gd name="adj1" fmla="val 50000"/>
              <a:gd name="adj2" fmla="val 50000"/>
            </a:avLst>
          </a:prstGeom>
          <a:solidFill>
            <a:srgbClr val="F2F2F2"/>
          </a:solidFill>
          <a:ln>
            <a:noFill/>
          </a:ln>
        </p:spPr>
        <p:txBody>
          <a:bodyPr spcFirstLastPara="1" wrap="square" lIns="182875" tIns="146300" rIns="182875" bIns="146300" anchor="t" anchorCtr="0">
            <a:noAutofit/>
          </a:bodyPr>
          <a:lstStyle/>
          <a:p>
            <a:pPr marL="0" marR="0" lvl="0" indent="0" algn="l" rtl="0">
              <a:lnSpc>
                <a:spcPct val="100000"/>
              </a:lnSpc>
              <a:spcBef>
                <a:spcPts val="0"/>
              </a:spcBef>
              <a:spcAft>
                <a:spcPts val="0"/>
              </a:spcAft>
              <a:buClr>
                <a:schemeClr val="lt1"/>
              </a:buClr>
              <a:buSzPts val="2000"/>
              <a:buFont typeface="Quattrocento Sans"/>
              <a:buNone/>
            </a:pPr>
            <a:endParaRPr sz="2000" b="0" i="0" u="none" strike="noStrike" cap="none">
              <a:solidFill>
                <a:srgbClr val="FFFFFF"/>
              </a:solidFill>
              <a:latin typeface="Quattrocento Sans"/>
              <a:ea typeface="Quattrocento Sans"/>
              <a:cs typeface="Quattrocento Sans"/>
              <a:sym typeface="Quattrocento Sans"/>
            </a:endParaRPr>
          </a:p>
        </p:txBody>
      </p:sp>
      <p:sp>
        <p:nvSpPr>
          <p:cNvPr id="5930" name="Google Shape;5930;p197"/>
          <p:cNvSpPr txBox="1"/>
          <p:nvPr/>
        </p:nvSpPr>
        <p:spPr>
          <a:xfrm>
            <a:off x="7956373" y="5323829"/>
            <a:ext cx="614252" cy="153888"/>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78D4"/>
              </a:buClr>
              <a:buSzPts val="1000"/>
              <a:buFont typeface="Quattrocento Sans"/>
              <a:buNone/>
            </a:pPr>
            <a:r>
              <a:rPr lang="en-US" sz="1000" i="0" u="none" strike="noStrike" cap="none">
                <a:solidFill>
                  <a:srgbClr val="0078D4"/>
                </a:solidFill>
                <a:latin typeface="Calibri"/>
                <a:ea typeface="Calibri"/>
                <a:cs typeface="Calibri"/>
                <a:sym typeface="Calibri"/>
              </a:rPr>
              <a:t>Converters</a:t>
            </a:r>
            <a:endParaRPr>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E5445C6-DD42-4979-86FF-03730E8C6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734" y="321733"/>
            <a:ext cx="11573488" cy="6214534"/>
          </a:xfrm>
          <a:prstGeom prst="rect">
            <a:avLst/>
          </a:prstGeom>
          <a:solidFill>
            <a:schemeClr val="bg1">
              <a:lumMod val="75000"/>
              <a:lumOff val="25000"/>
            </a:schemeClr>
          </a:solidFill>
          <a:ln w="127000" cap="sq" cmpd="thinThick">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C329263F-E99A-4487-AC6B-097903101213}"/>
              </a:ext>
            </a:extLst>
          </p:cNvPr>
          <p:cNvSpPr>
            <a:spLocks noGrp="1"/>
          </p:cNvSpPr>
          <p:nvPr>
            <p:ph type="ctrTitle"/>
          </p:nvPr>
        </p:nvSpPr>
        <p:spPr>
          <a:xfrm>
            <a:off x="1524000" y="1122362"/>
            <a:ext cx="9144000" cy="2840037"/>
          </a:xfrm>
        </p:spPr>
        <p:txBody>
          <a:bodyPr>
            <a:normAutofit/>
          </a:bodyPr>
          <a:lstStyle/>
          <a:p>
            <a:r>
              <a:rPr lang="en-IN" sz="5800"/>
              <a:t>Usecase</a:t>
            </a:r>
          </a:p>
        </p:txBody>
      </p:sp>
      <p:sp>
        <p:nvSpPr>
          <p:cNvPr id="4" name="Subtitle 3">
            <a:extLst>
              <a:ext uri="{FF2B5EF4-FFF2-40B4-BE49-F238E27FC236}">
                <a16:creationId xmlns:a16="http://schemas.microsoft.com/office/drawing/2014/main" id="{60DCB664-FA62-4D81-83F3-E66065619ED2}"/>
              </a:ext>
            </a:extLst>
          </p:cNvPr>
          <p:cNvSpPr>
            <a:spLocks noGrp="1"/>
          </p:cNvSpPr>
          <p:nvPr>
            <p:ph type="subTitle" idx="1"/>
          </p:nvPr>
        </p:nvSpPr>
        <p:spPr>
          <a:xfrm>
            <a:off x="1524000" y="4256436"/>
            <a:ext cx="9144000" cy="1600818"/>
          </a:xfrm>
        </p:spPr>
        <p:txBody>
          <a:bodyPr>
            <a:normAutofit/>
          </a:bodyPr>
          <a:lstStyle/>
          <a:p>
            <a:r>
              <a:rPr lang="en-IN">
                <a:solidFill>
                  <a:schemeClr val="accent1"/>
                </a:solidFill>
              </a:rPr>
              <a:t>Combine Multiple Approaches and Technologies</a:t>
            </a:r>
          </a:p>
        </p:txBody>
      </p:sp>
      <p:cxnSp>
        <p:nvCxnSpPr>
          <p:cNvPr id="13" name="Straight Connector 12">
            <a:extLst>
              <a:ext uri="{FF2B5EF4-FFF2-40B4-BE49-F238E27FC236}">
                <a16:creationId xmlns:a16="http://schemas.microsoft.com/office/drawing/2014/main" id="{45000665-DFC7-417E-8FD7-516A0F15C9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4109417"/>
            <a:ext cx="2743200" cy="0"/>
          </a:xfrm>
          <a:prstGeom prst="line">
            <a:avLst/>
          </a:prstGeom>
          <a:ln w="127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91314937"/>
      </p:ext>
    </p:extLst>
  </p:cSld>
  <p:clrMapOvr>
    <a:overrideClrMapping bg1="dk1" tx1="lt1" bg2="dk2" tx2="lt2" accent1="accent1" accent2="accent2" accent3="accent3" accent4="accent4" accent5="accent5" accent6="accent6" hlink="hlink" folHlink="folHlink"/>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Abstract and learning objectives</a:t>
            </a:r>
          </a:p>
        </p:txBody>
      </p:sp>
      <p:sp>
        <p:nvSpPr>
          <p:cNvPr id="9" name="TextBox 8">
            <a:extLst>
              <a:ext uri="{FF2B5EF4-FFF2-40B4-BE49-F238E27FC236}">
                <a16:creationId xmlns:a16="http://schemas.microsoft.com/office/drawing/2014/main" id="{0F86F9F9-39B5-4CE6-AF48-9ADAE40EA728}"/>
              </a:ext>
            </a:extLst>
          </p:cNvPr>
          <p:cNvSpPr txBox="1"/>
          <p:nvPr/>
        </p:nvSpPr>
        <p:spPr>
          <a:xfrm>
            <a:off x="269240" y="1433028"/>
            <a:ext cx="10748129" cy="5059847"/>
          </a:xfrm>
          <a:prstGeom prst="rect">
            <a:avLst/>
          </a:prstGeom>
          <a:noFill/>
        </p:spPr>
        <p:txBody>
          <a:bodyPr wrap="square" lIns="182880" tIns="146304" rIns="182880" bIns="146304" rtlCol="0">
            <a:spAutoFit/>
          </a:bodyPr>
          <a:lstStyle/>
          <a:p>
            <a:r>
              <a:rPr lang="en-US" dirty="0"/>
              <a:t>In this workshop, you will learn to combine both pre-built artificial intelligence (AI) in the form of various Cognitive Services, with custom AI in the form of services built and deployed with Azure Machine Learning service. You will learn to create intelligent solutions atop unstructured text data by designing and implementing a text analytics pipeline. You will also learn how to build a binary classifier using a simple neural network that can be used to classify the textual data. Also, you will learn how to deploy multiple kinds of predictive services using Azure Machine Learning and learn to integrate with the Computer Vision API and the Text Analytics API from Cognitive Services.</a:t>
            </a:r>
          </a:p>
          <a:p>
            <a:br>
              <a:rPr lang="en-US" dirty="0"/>
            </a:br>
            <a:endParaRPr lang="en-US" dirty="0"/>
          </a:p>
          <a:p>
            <a:r>
              <a:rPr lang="en-US" dirty="0"/>
              <a:t>Along the way, you will get to consider the following technologies and services:</a:t>
            </a:r>
          </a:p>
          <a:p>
            <a:pPr marL="285750" indent="-285750">
              <a:buFont typeface="Arial" panose="020B0604020202020204" pitchFamily="34" charset="0"/>
              <a:buChar char="•"/>
            </a:pPr>
            <a:r>
              <a:rPr lang="en-US" dirty="0"/>
              <a:t>Azure Machine Learning service</a:t>
            </a:r>
          </a:p>
          <a:p>
            <a:pPr marL="285750" indent="-285750">
              <a:buFont typeface="Arial" panose="020B0604020202020204" pitchFamily="34" charset="0"/>
              <a:buChar char="•"/>
            </a:pPr>
            <a:r>
              <a:rPr lang="en-US" dirty="0"/>
              <a:t>Azure Databricks</a:t>
            </a:r>
          </a:p>
          <a:p>
            <a:pPr marL="285750" indent="-285750">
              <a:buFont typeface="Arial" panose="020B0604020202020204" pitchFamily="34" charset="0"/>
              <a:buChar char="•"/>
            </a:pPr>
            <a:r>
              <a:rPr lang="en-US" dirty="0"/>
              <a:t>Cognitive Services</a:t>
            </a:r>
          </a:p>
          <a:p>
            <a:pPr marL="285750" indent="-285750">
              <a:buFont typeface="Arial" panose="020B0604020202020204" pitchFamily="34" charset="0"/>
              <a:buChar char="•"/>
            </a:pPr>
            <a:r>
              <a:rPr lang="en-US" dirty="0"/>
              <a:t>Computer Vision API</a:t>
            </a:r>
          </a:p>
          <a:p>
            <a:pPr marL="285750" indent="-285750">
              <a:buFont typeface="Arial" panose="020B0604020202020204" pitchFamily="34" charset="0"/>
              <a:buChar char="•"/>
            </a:pPr>
            <a:r>
              <a:rPr lang="en-US" dirty="0"/>
              <a:t>Text Analytics API</a:t>
            </a:r>
          </a:p>
          <a:p>
            <a:pPr marL="285750" indent="-285750">
              <a:buFont typeface="Arial" panose="020B0604020202020204" pitchFamily="34" charset="0"/>
              <a:buChar char="•"/>
            </a:pPr>
            <a:r>
              <a:rPr lang="en-US" dirty="0"/>
              <a:t>TensorFlow</a:t>
            </a:r>
          </a:p>
          <a:p>
            <a:pPr>
              <a:lnSpc>
                <a:spcPct val="90000"/>
              </a:lnSpc>
              <a:spcAft>
                <a:spcPts val="600"/>
              </a:spcAft>
            </a:pPr>
            <a:endParaRPr lang="en-US" sz="2400" dirty="0"/>
          </a:p>
        </p:txBody>
      </p:sp>
    </p:spTree>
    <p:extLst>
      <p:ext uri="{BB962C8B-B14F-4D97-AF65-F5344CB8AC3E}">
        <p14:creationId xmlns:p14="http://schemas.microsoft.com/office/powerpoint/2010/main" val="7728804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900" dirty="0">
                <a:solidFill>
                  <a:schemeClr val="tx1"/>
                </a:solidFill>
                <a:cs typeface="Segoe UI" panose="020B0502040204020203" pitchFamily="34" charset="0"/>
              </a:rPr>
              <a:t>Customer situation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8" y="1189177"/>
            <a:ext cx="7986865" cy="5238128"/>
          </a:xfrm>
        </p:spPr>
        <p:txBody>
          <a:bodyPr>
            <a:noAutofit/>
          </a:bodyPr>
          <a:lstStyle/>
          <a:p>
            <a:pPr marL="0" indent="0">
              <a:buNone/>
            </a:pPr>
            <a:r>
              <a:rPr lang="en-US" sz="2400" dirty="0">
                <a:solidFill>
                  <a:schemeClr val="tx1"/>
                </a:solidFill>
                <a:latin typeface="+mn-lt"/>
              </a:rPr>
              <a:t>Contoso Ltd, operating in the United States, provides insurance packages for U.S. consumers. They are:</a:t>
            </a:r>
            <a:br>
              <a:rPr lang="en-US" sz="2800" dirty="0">
                <a:solidFill>
                  <a:schemeClr val="tx1"/>
                </a:solidFill>
                <a:latin typeface="+mn-lt"/>
              </a:rPr>
            </a:br>
            <a:endParaRPr lang="en-US" sz="2800" dirty="0">
              <a:solidFill>
                <a:schemeClr val="tx1"/>
              </a:solidFill>
              <a:latin typeface="+mn-lt"/>
            </a:endParaRPr>
          </a:p>
          <a:p>
            <a:r>
              <a:rPr lang="en-US" sz="2400" dirty="0">
                <a:solidFill>
                  <a:schemeClr val="tx1"/>
                </a:solidFill>
                <a:latin typeface="+mn-lt"/>
              </a:rPr>
              <a:t>Looking to build a next-generation platform for its insurance products</a:t>
            </a:r>
            <a:br>
              <a:rPr lang="en-US" sz="2400" dirty="0">
                <a:latin typeface="+mn-lt"/>
              </a:rPr>
            </a:br>
            <a:endParaRPr lang="en-US" sz="2400" dirty="0">
              <a:latin typeface="+mn-lt"/>
            </a:endParaRPr>
          </a:p>
          <a:p>
            <a:r>
              <a:rPr lang="en-US" sz="2400" dirty="0">
                <a:solidFill>
                  <a:schemeClr val="tx1"/>
                </a:solidFill>
                <a:latin typeface="+mn-lt"/>
              </a:rPr>
              <a:t>Have identified claims processing as the area of focus</a:t>
            </a:r>
            <a:br>
              <a:rPr lang="en-US" sz="2400" dirty="0">
                <a:latin typeface="+mn-lt"/>
              </a:rPr>
            </a:br>
            <a:endParaRPr lang="en-US" sz="2400" dirty="0">
              <a:latin typeface="+mn-lt"/>
            </a:endParaRPr>
          </a:p>
          <a:p>
            <a:r>
              <a:rPr lang="en-US" sz="2400" dirty="0">
                <a:solidFill>
                  <a:schemeClr val="tx1"/>
                </a:solidFill>
                <a:latin typeface="+mn-lt"/>
              </a:rPr>
              <a:t>Concerned that it currently takes significant time for an agent to read through and process the content submitted with each claim</a:t>
            </a:r>
            <a:br>
              <a:rPr lang="en-US" sz="2400" dirty="0">
                <a:solidFill>
                  <a:schemeClr val="tx1"/>
                </a:solidFill>
                <a:latin typeface="+mn-lt"/>
              </a:rPr>
            </a:br>
            <a:endParaRPr lang="en-US" sz="2400" dirty="0">
              <a:solidFill>
                <a:schemeClr val="tx1"/>
              </a:solidFill>
              <a:latin typeface="+mn-lt"/>
            </a:endParaRPr>
          </a:p>
          <a:p>
            <a:r>
              <a:rPr lang="en-US" sz="2400" dirty="0">
                <a:solidFill>
                  <a:schemeClr val="tx1"/>
                </a:solidFill>
                <a:latin typeface="+mn-lt"/>
              </a:rPr>
              <a:t>Finding that it is difficult for agents to find particular claim artifacts when returning to a claim after a while</a:t>
            </a:r>
            <a:br>
              <a:rPr lang="en-US" sz="2400" dirty="0">
                <a:solidFill>
                  <a:schemeClr val="tx1"/>
                </a:solidFill>
                <a:latin typeface="+mn-lt"/>
              </a:rPr>
            </a:br>
            <a:br>
              <a:rPr lang="en-US" sz="2400" dirty="0">
                <a:solidFill>
                  <a:schemeClr val="tx1"/>
                </a:solidFill>
                <a:latin typeface="+mn-lt"/>
              </a:rPr>
            </a:br>
            <a:br>
              <a:rPr lang="en-US" sz="2400" dirty="0">
                <a:solidFill>
                  <a:schemeClr val="tx1"/>
                </a:solidFill>
                <a:latin typeface="+mn-lt"/>
              </a:rPr>
            </a:br>
            <a:endParaRPr lang="en-US" sz="2400" dirty="0">
              <a:solidFill>
                <a:schemeClr val="tx1"/>
              </a:solidFill>
              <a:latin typeface="+mn-lt"/>
            </a:endParaRPr>
          </a:p>
        </p:txBody>
      </p:sp>
      <p:grpSp>
        <p:nvGrpSpPr>
          <p:cNvPr id="4" name="Group 3" descr="Decorative icons" title="Decorative icons">
            <a:extLst>
              <a:ext uri="{FF2B5EF4-FFF2-40B4-BE49-F238E27FC236}">
                <a16:creationId xmlns:a16="http://schemas.microsoft.com/office/drawing/2014/main" id="{C12CBFBC-544E-49EE-A0DE-6F105B0F49E4}"/>
              </a:ext>
            </a:extLst>
          </p:cNvPr>
          <p:cNvGrpSpPr/>
          <p:nvPr/>
        </p:nvGrpSpPr>
        <p:grpSpPr>
          <a:xfrm>
            <a:off x="8473085" y="1778877"/>
            <a:ext cx="2682993" cy="2721128"/>
            <a:chOff x="8473085" y="1778877"/>
            <a:chExt cx="2682993" cy="2721128"/>
          </a:xfrm>
        </p:grpSpPr>
        <p:pic>
          <p:nvPicPr>
            <p:cNvPr id="5" name="Graphic 4" descr="Car">
              <a:extLst>
                <a:ext uri="{FF2B5EF4-FFF2-40B4-BE49-F238E27FC236}">
                  <a16:creationId xmlns:a16="http://schemas.microsoft.com/office/drawing/2014/main" id="{3EB355AF-63EB-4C97-8C92-A95BAEFA789D}"/>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473085" y="3355132"/>
              <a:ext cx="1144873" cy="1144873"/>
            </a:xfrm>
            <a:prstGeom prst="rect">
              <a:avLst/>
            </a:prstGeom>
          </p:spPr>
        </p:pic>
        <p:pic>
          <p:nvPicPr>
            <p:cNvPr id="7" name="Graphic 6" descr="House">
              <a:extLst>
                <a:ext uri="{FF2B5EF4-FFF2-40B4-BE49-F238E27FC236}">
                  <a16:creationId xmlns:a16="http://schemas.microsoft.com/office/drawing/2014/main" id="{1A9E073E-2DAB-402E-8609-3A816FDC1D0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245596" y="1778877"/>
              <a:ext cx="1910482" cy="1910482"/>
            </a:xfrm>
            <a:prstGeom prst="rect">
              <a:avLst/>
            </a:prstGeom>
          </p:spPr>
        </p:pic>
      </p:grpSp>
    </p:spTree>
    <p:extLst>
      <p:ext uri="{BB962C8B-B14F-4D97-AF65-F5344CB8AC3E}">
        <p14:creationId xmlns:p14="http://schemas.microsoft.com/office/powerpoint/2010/main" val="34291270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900" dirty="0">
                <a:solidFill>
                  <a:schemeClr val="tx1"/>
                </a:solidFill>
                <a:cs typeface="Segoe UI" panose="020B0502040204020203" pitchFamily="34" charset="0"/>
              </a:rPr>
              <a:t>Customer situation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11302076" cy="4990906"/>
          </a:xfrm>
        </p:spPr>
        <p:txBody>
          <a:bodyPr>
            <a:noAutofit/>
          </a:bodyPr>
          <a:lstStyle/>
          <a:p>
            <a:pPr marL="0" indent="0">
              <a:buNone/>
            </a:pPr>
            <a:r>
              <a:rPr lang="en-US" sz="3600" dirty="0"/>
              <a:t>Two sets of issues where they envision amplifying the capabilities of their agents with AI:</a:t>
            </a:r>
            <a:br>
              <a:rPr lang="en-US" sz="2800" dirty="0"/>
            </a:br>
            <a:endParaRPr lang="en-US" sz="2800" dirty="0"/>
          </a:p>
        </p:txBody>
      </p:sp>
      <p:sp>
        <p:nvSpPr>
          <p:cNvPr id="10" name="Content Placeholder 2">
            <a:extLst>
              <a:ext uri="{FF2B5EF4-FFF2-40B4-BE49-F238E27FC236}">
                <a16:creationId xmlns:a16="http://schemas.microsoft.com/office/drawing/2014/main" id="{F10C8532-6A91-45DC-9898-35A4F8F7DE58}"/>
              </a:ext>
            </a:extLst>
          </p:cNvPr>
          <p:cNvSpPr txBox="1">
            <a:spLocks/>
          </p:cNvSpPr>
          <p:nvPr/>
        </p:nvSpPr>
        <p:spPr>
          <a:xfrm>
            <a:off x="2858997" y="2425263"/>
            <a:ext cx="7434843" cy="3754820"/>
          </a:xfrm>
          <a:prstGeom prst="rect">
            <a:avLst/>
          </a:prstGeom>
        </p:spPr>
        <p:txBody>
          <a:bodyPr vert="horz" wrap="square" lIns="146304" tIns="91440" rIns="146304" bIns="91440" rtlCol="0">
            <a:no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800" dirty="0">
                <a:latin typeface="+mn-lt"/>
              </a:rPr>
              <a:t>Processing free text responses:</a:t>
            </a:r>
          </a:p>
          <a:p>
            <a:pPr lvl="1"/>
            <a:r>
              <a:rPr lang="en-US" sz="2400" dirty="0"/>
              <a:t>Classifying claims as “home” or “auto”</a:t>
            </a:r>
          </a:p>
          <a:p>
            <a:pPr lvl="1"/>
            <a:r>
              <a:rPr lang="en-US" sz="2400" dirty="0"/>
              <a:t>Scoring claim sentiment</a:t>
            </a:r>
          </a:p>
          <a:p>
            <a:pPr lvl="1"/>
            <a:r>
              <a:rPr lang="en-US" sz="2400" dirty="0"/>
              <a:t>Summarize long claim text</a:t>
            </a:r>
            <a:br>
              <a:rPr lang="en-US" sz="2000" dirty="0"/>
            </a:br>
            <a:endParaRPr lang="en-US" sz="2000" dirty="0"/>
          </a:p>
          <a:p>
            <a:r>
              <a:rPr lang="en-US" sz="2800" dirty="0">
                <a:latin typeface="+mn-lt"/>
              </a:rPr>
              <a:t>Processing images for searchability:</a:t>
            </a:r>
          </a:p>
          <a:p>
            <a:pPr lvl="1"/>
            <a:r>
              <a:rPr lang="en-US" sz="2400" dirty="0"/>
              <a:t>Automatic captioning of image contents</a:t>
            </a:r>
          </a:p>
          <a:p>
            <a:pPr lvl="1"/>
            <a:r>
              <a:rPr lang="en-US" sz="2400" dirty="0"/>
              <a:t>Tagging of images</a:t>
            </a:r>
          </a:p>
          <a:p>
            <a:pPr lvl="1"/>
            <a:r>
              <a:rPr lang="en-US" sz="2400" dirty="0"/>
              <a:t>Extracting any text in the image</a:t>
            </a:r>
            <a:br>
              <a:rPr lang="en-US" sz="1232" dirty="0"/>
            </a:br>
            <a:br>
              <a:rPr lang="en-US" sz="1232" dirty="0">
                <a:solidFill>
                  <a:schemeClr val="tx1"/>
                </a:solidFill>
              </a:rPr>
            </a:br>
            <a:br>
              <a:rPr lang="en-US" sz="1232" dirty="0">
                <a:solidFill>
                  <a:schemeClr val="tx1"/>
                </a:solidFill>
              </a:rPr>
            </a:br>
            <a:endParaRPr lang="en-US" sz="1232" dirty="0">
              <a:solidFill>
                <a:schemeClr val="tx1"/>
              </a:solidFill>
            </a:endParaRPr>
          </a:p>
        </p:txBody>
      </p:sp>
      <p:pic>
        <p:nvPicPr>
          <p:cNvPr id="6" name="Graphic 5" descr="Camera icon" title="Camera icon">
            <a:extLst>
              <a:ext uri="{FF2B5EF4-FFF2-40B4-BE49-F238E27FC236}">
                <a16:creationId xmlns:a16="http://schemas.microsoft.com/office/drawing/2014/main" id="{CB31A0D8-66D0-4EA6-85BA-5BDB60A60FB5}"/>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9386" y="4625853"/>
            <a:ext cx="1486376" cy="1486376"/>
          </a:xfrm>
          <a:prstGeom prst="rect">
            <a:avLst/>
          </a:prstGeom>
        </p:spPr>
      </p:pic>
      <p:pic>
        <p:nvPicPr>
          <p:cNvPr id="9" name="Graphic 8" descr="Document icon" title="Document icon">
            <a:extLst>
              <a:ext uri="{FF2B5EF4-FFF2-40B4-BE49-F238E27FC236}">
                <a16:creationId xmlns:a16="http://schemas.microsoft.com/office/drawing/2014/main" id="{3921AFBD-AD85-44C2-84BD-B02CA71ACC29}"/>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88542" y="2672136"/>
            <a:ext cx="1213946" cy="1213946"/>
          </a:xfrm>
          <a:prstGeom prst="rect">
            <a:avLst/>
          </a:prstGeom>
        </p:spPr>
      </p:pic>
    </p:spTree>
    <p:extLst>
      <p:ext uri="{BB962C8B-B14F-4D97-AF65-F5344CB8AC3E}">
        <p14:creationId xmlns:p14="http://schemas.microsoft.com/office/powerpoint/2010/main" val="25808396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B94D01-98C7-D048-B199-09044A3F55C7}"/>
              </a:ext>
            </a:extLst>
          </p:cNvPr>
          <p:cNvSpPr>
            <a:spLocks noGrp="1"/>
          </p:cNvSpPr>
          <p:nvPr>
            <p:ph type="title"/>
          </p:nvPr>
        </p:nvSpPr>
        <p:spPr/>
        <p:txBody>
          <a:bodyPr/>
          <a:lstStyle/>
          <a:p>
            <a:endParaRPr lang="en-US"/>
          </a:p>
        </p:txBody>
      </p:sp>
      <p:pic>
        <p:nvPicPr>
          <p:cNvPr id="5" name="Content Placeholder 4" descr="A screenshot of a cell phone&#10;&#10;Description automatically generated">
            <a:extLst>
              <a:ext uri="{FF2B5EF4-FFF2-40B4-BE49-F238E27FC236}">
                <a16:creationId xmlns:a16="http://schemas.microsoft.com/office/drawing/2014/main" id="{41271121-E4B9-FF4A-9493-8059EDD01F01}"/>
              </a:ext>
            </a:extLst>
          </p:cNvPr>
          <p:cNvPicPr>
            <a:picLocks noGrp="1" noChangeAspect="1"/>
          </p:cNvPicPr>
          <p:nvPr>
            <p:ph idx="1"/>
          </p:nvPr>
        </p:nvPicPr>
        <p:blipFill>
          <a:blip r:embed="rId2"/>
          <a:stretch>
            <a:fillRect/>
          </a:stretch>
        </p:blipFill>
        <p:spPr>
          <a:xfrm>
            <a:off x="198189" y="244707"/>
            <a:ext cx="11795622" cy="6176963"/>
          </a:xfrm>
        </p:spPr>
      </p:pic>
    </p:spTree>
    <p:extLst>
      <p:ext uri="{BB962C8B-B14F-4D97-AF65-F5344CB8AC3E}">
        <p14:creationId xmlns:p14="http://schemas.microsoft.com/office/powerpoint/2010/main" val="390131704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E457225-81FB-4175-86A1-BBBF6B27243F}"/>
              </a:ext>
            </a:extLst>
          </p:cNvPr>
          <p:cNvSpPr>
            <a:spLocks noGrp="1"/>
          </p:cNvSpPr>
          <p:nvPr>
            <p:ph type="title"/>
          </p:nvPr>
        </p:nvSpPr>
        <p:spPr/>
        <p:txBody>
          <a:bodyPr/>
          <a:lstStyle/>
          <a:p>
            <a:r>
              <a:rPr lang="en-IN" dirty="0"/>
              <a:t>Architecture </a:t>
            </a:r>
          </a:p>
        </p:txBody>
      </p:sp>
      <p:pic>
        <p:nvPicPr>
          <p:cNvPr id="4" name="Picture 3" descr="The High-level architectural solution begins with a Claim, which us submitted for processing using a notebook in Azure Databricks. This notebook coordinates the calls to Computer Vision, Text Analytics, and Containerized Services, which includes a Classification Service and a Summary Service that both process claim text.">
            <a:hlinkClick r:id="rId2" tgtFrame="&quot;_blank&quot;"/>
            <a:extLst>
              <a:ext uri="{FF2B5EF4-FFF2-40B4-BE49-F238E27FC236}">
                <a16:creationId xmlns:a16="http://schemas.microsoft.com/office/drawing/2014/main" id="{289E910C-0DF0-47EC-9FD5-BDE79E8A2D79}"/>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74164" y="1529397"/>
            <a:ext cx="9327516" cy="4779963"/>
          </a:xfrm>
          <a:prstGeom prst="rect">
            <a:avLst/>
          </a:prstGeom>
          <a:noFill/>
          <a:ln>
            <a:noFill/>
          </a:ln>
        </p:spPr>
      </p:pic>
    </p:spTree>
    <p:extLst>
      <p:ext uri="{BB962C8B-B14F-4D97-AF65-F5344CB8AC3E}">
        <p14:creationId xmlns:p14="http://schemas.microsoft.com/office/powerpoint/2010/main" val="2923761875"/>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5E938-DEE6-654F-B9DD-A55D52475120}"/>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5352FD7E-69E4-8B42-9050-E0C722B5A809}"/>
              </a:ext>
            </a:extLst>
          </p:cNvPr>
          <p:cNvPicPr>
            <a:picLocks noGrp="1" noChangeAspect="1"/>
          </p:cNvPicPr>
          <p:nvPr>
            <p:ph idx="1"/>
          </p:nvPr>
        </p:nvPicPr>
        <p:blipFill>
          <a:blip r:embed="rId2"/>
          <a:stretch>
            <a:fillRect/>
          </a:stretch>
        </p:blipFill>
        <p:spPr>
          <a:xfrm>
            <a:off x="750671" y="397146"/>
            <a:ext cx="10603129" cy="5552495"/>
          </a:xfrm>
        </p:spPr>
      </p:pic>
    </p:spTree>
    <p:extLst>
      <p:ext uri="{BB962C8B-B14F-4D97-AF65-F5344CB8AC3E}">
        <p14:creationId xmlns:p14="http://schemas.microsoft.com/office/powerpoint/2010/main" val="33258246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27252-E305-BF47-98A6-A75ADC01CAB2}"/>
              </a:ext>
            </a:extLst>
          </p:cNvPr>
          <p:cNvSpPr>
            <a:spLocks noGrp="1"/>
          </p:cNvSpPr>
          <p:nvPr>
            <p:ph type="title"/>
          </p:nvPr>
        </p:nvSpPr>
        <p:spPr/>
        <p:txBody>
          <a:bodyPr/>
          <a:lstStyle/>
          <a:p>
            <a:endParaRPr lang="en-US"/>
          </a:p>
        </p:txBody>
      </p:sp>
      <p:pic>
        <p:nvPicPr>
          <p:cNvPr id="5" name="Content Placeholder 4" descr="A screenshot of a cell phone&#10;&#10;Description automatically generated">
            <a:extLst>
              <a:ext uri="{FF2B5EF4-FFF2-40B4-BE49-F238E27FC236}">
                <a16:creationId xmlns:a16="http://schemas.microsoft.com/office/drawing/2014/main" id="{81F73CD9-66A6-5045-ACFB-1A9D9C13D0E7}"/>
              </a:ext>
            </a:extLst>
          </p:cNvPr>
          <p:cNvPicPr>
            <a:picLocks noGrp="1" noChangeAspect="1"/>
          </p:cNvPicPr>
          <p:nvPr>
            <p:ph idx="1"/>
          </p:nvPr>
        </p:nvPicPr>
        <p:blipFill>
          <a:blip r:embed="rId2"/>
          <a:stretch>
            <a:fillRect/>
          </a:stretch>
        </p:blipFill>
        <p:spPr>
          <a:xfrm>
            <a:off x="660710" y="365125"/>
            <a:ext cx="10870580" cy="5692550"/>
          </a:xfrm>
        </p:spPr>
      </p:pic>
    </p:spTree>
    <p:extLst>
      <p:ext uri="{BB962C8B-B14F-4D97-AF65-F5344CB8AC3E}">
        <p14:creationId xmlns:p14="http://schemas.microsoft.com/office/powerpoint/2010/main" val="4186738840"/>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TotalTime>
  <Words>2481</Words>
  <Application>Microsoft Office PowerPoint</Application>
  <PresentationFormat>Widescreen</PresentationFormat>
  <Paragraphs>593</Paragraphs>
  <Slides>70</Slides>
  <Notes>20</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70</vt:i4>
      </vt:variant>
    </vt:vector>
  </HeadingPairs>
  <TitlesOfParts>
    <vt:vector size="83" baseType="lpstr">
      <vt:lpstr>Arial</vt:lpstr>
      <vt:lpstr>Calibri</vt:lpstr>
      <vt:lpstr>Calibri Light</vt:lpstr>
      <vt:lpstr>Noto Sans Symbols</vt:lpstr>
      <vt:lpstr>Quattrocento Sans</vt:lpstr>
      <vt:lpstr>Segoe UI</vt:lpstr>
      <vt:lpstr>Segoe UI Light</vt:lpstr>
      <vt:lpstr>Segoe UI Semibold</vt:lpstr>
      <vt:lpstr>Segoe UI Semilight</vt:lpstr>
      <vt:lpstr>Segoe UI Symbol</vt:lpstr>
      <vt:lpstr>Times New Roman</vt:lpstr>
      <vt:lpstr>Wingdings</vt:lpstr>
      <vt:lpstr>Office Theme</vt:lpstr>
      <vt:lpstr>Day 2 AI</vt:lpstr>
      <vt:lpstr>Agenda</vt:lpstr>
      <vt:lpstr>PowerPoint Presentation</vt:lpstr>
      <vt:lpstr>Can AI solve the AI Problems ?</vt:lpstr>
      <vt:lpstr>PowerPoint Presentation</vt:lpstr>
      <vt:lpstr>Era Of Big Data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Current Challenges in Big Data</vt:lpstr>
      <vt:lpstr>Azure Databricks Databricks Spark as a managed service on Azure</vt:lpstr>
      <vt:lpstr>Azure Databricks key audiences &amp; benefits</vt:lpstr>
      <vt:lpstr>PowerPoint Presentation</vt:lpstr>
      <vt:lpstr>A R T I F A C T S</vt:lpstr>
      <vt:lpstr>W O R K S P A C E</vt:lpstr>
      <vt:lpstr>Data understanding services Comparing Notebooks in Azure Databricks against other IDEs</vt:lpstr>
      <vt:lpstr>M I X I N G L  A N G U A G E S I N N O T E B O O K S</vt:lpstr>
      <vt:lpstr>Train and evaluate machine learning architecture For Cloud environments</vt:lpstr>
      <vt:lpstr>Azure Databricks for machine learning modeling Fast, easy, and collaborative Apache Spark™-based analytics platform</vt:lpstr>
      <vt:lpstr>Ready to use clusters with built-in ML Frameworks</vt:lpstr>
      <vt:lpstr>PowerPoint Presentation</vt:lpstr>
      <vt:lpstr>Operationalization and management architecture</vt:lpstr>
      <vt:lpstr>PowerPoint Presentation</vt:lpstr>
      <vt:lpstr>PowerPoint Presentation</vt:lpstr>
      <vt:lpstr>PowerPoint Presentation</vt:lpstr>
      <vt:lpstr>PowerPoint Presentation</vt:lpstr>
      <vt:lpstr>PowerPoint Presentation</vt:lpstr>
      <vt:lpstr>What after Big Data ? </vt:lpstr>
      <vt:lpstr>Azure Machine Learning service</vt:lpstr>
      <vt:lpstr>WHAT IS AZURE MACHINE LEARNING SERVICE?</vt:lpstr>
      <vt:lpstr>Azure Machine Learning  service features</vt:lpstr>
      <vt:lpstr>Azure ML Artifact Compute Target</vt:lpstr>
      <vt:lpstr>DevOps for Machine Learning</vt:lpstr>
      <vt:lpstr>Custom AI Typical E2E Process</vt:lpstr>
      <vt:lpstr>DevOps loop for data science </vt:lpstr>
      <vt:lpstr>Model Management in detail  </vt:lpstr>
      <vt:lpstr>Experimentation</vt:lpstr>
      <vt:lpstr>Azure Machine Learning Pipelines</vt:lpstr>
      <vt:lpstr>Azure Machine Learning Pipelines</vt:lpstr>
      <vt:lpstr>Azure Machine Learning Pipelines</vt:lpstr>
      <vt:lpstr>Azure Machine Learning Pipelines</vt:lpstr>
      <vt:lpstr>Azure Machine Learning Pipelines with new data</vt:lpstr>
      <vt:lpstr>Advantages of Azure ML Pipelines</vt:lpstr>
      <vt:lpstr>Deployment</vt:lpstr>
      <vt:lpstr>Azure ML Artifact Deployment</vt:lpstr>
      <vt:lpstr>Flexible Deployment </vt:lpstr>
      <vt:lpstr>Deploy Azure ML models at scale </vt:lpstr>
      <vt:lpstr>Azure ML service Artifacts Image and Registry</vt:lpstr>
      <vt:lpstr>Deployments to Compute Targets</vt:lpstr>
      <vt:lpstr>Azure ML: How to deploy models at scale</vt:lpstr>
      <vt:lpstr>Services</vt:lpstr>
      <vt:lpstr>Model deployment options A side-by-side comparison of capabilities and features</vt:lpstr>
      <vt:lpstr>PowerPoint Presentation</vt:lpstr>
      <vt:lpstr>Support for  Open source frameworks</vt:lpstr>
      <vt:lpstr>Popular Frameworks</vt:lpstr>
      <vt:lpstr>PowerPoint Presentation</vt:lpstr>
      <vt:lpstr>Usecase</vt:lpstr>
      <vt:lpstr>Abstract and learning objectives</vt:lpstr>
      <vt:lpstr>Customer situation </vt:lpstr>
      <vt:lpstr>Customer situation </vt:lpstr>
      <vt:lpstr>Architecture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Day 2 AI</dc:title>
  <dc:creator>Sashank Pappu</dc:creator>
  <cp:lastModifiedBy>Sashank Pappu</cp:lastModifiedBy>
  <cp:revision>5</cp:revision>
  <dcterms:created xsi:type="dcterms:W3CDTF">2019-05-20T19:34:36Z</dcterms:created>
  <dcterms:modified xsi:type="dcterms:W3CDTF">2019-05-20T19:43:21Z</dcterms:modified>
</cp:coreProperties>
</file>